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7" d="100"/>
          <a:sy n="57" d="100"/>
        </p:scale>
        <p:origin x="68" y="3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KALANANDHINI.T</a:t>
            </a:r>
            <a:endParaRPr b="1" dirty="0"/>
          </a:p>
          <a:p>
            <a:pPr marL="457200" lvl="0" indent="-381000">
              <a:buSzPts val="2400"/>
              <a:buFont typeface="Calibri"/>
              <a:buChar char="●"/>
            </a:pPr>
            <a:r>
              <a:rPr lang="en-US" sz="2400" b="1" dirty="0">
                <a:latin typeface="Calibri"/>
                <a:ea typeface="Calibri"/>
                <a:cs typeface="Calibri"/>
                <a:sym typeface="Calibri"/>
              </a:rPr>
              <a:t>REGISTER NO AND NMID:  2426J0837</a:t>
            </a:r>
            <a:r>
              <a:rPr lang="en-US" sz="2400" b="1" dirty="0">
                <a:ea typeface="Calibri"/>
                <a:cs typeface="Calibri"/>
                <a:sym typeface="Calibri"/>
              </a:rPr>
              <a:t>&amp; D43B327BF183F78AADF4AF40B</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kala nandhini</cp:lastModifiedBy>
  <cp:revision>4</cp:revision>
  <dcterms:modified xsi:type="dcterms:W3CDTF">2025-09-13T07:23:38Z</dcterms:modified>
</cp:coreProperties>
</file>