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631440" y="1668145"/>
            <a:ext cx="7262495" cy="4417695"/>
            <a:chOff x="4144" y="2627"/>
            <a:chExt cx="11437" cy="6957"/>
          </a:xfrm>
        </p:grpSpPr>
        <p:grpSp>
          <p:nvGrpSpPr>
            <p:cNvPr id="11" name="Group 10"/>
            <p:cNvGrpSpPr/>
            <p:nvPr/>
          </p:nvGrpSpPr>
          <p:grpSpPr>
            <a:xfrm>
              <a:off x="5514" y="2832"/>
              <a:ext cx="8170" cy="6612"/>
              <a:chOff x="5514" y="2832"/>
              <a:chExt cx="8170" cy="6612"/>
            </a:xfrm>
          </p:grpSpPr>
          <p:pic>
            <p:nvPicPr>
              <p:cNvPr id="7" name="Picture 6" descr="eper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514" y="3970"/>
                <a:ext cx="8171" cy="5475"/>
              </a:xfrm>
              <a:prstGeom prst="rect">
                <a:avLst/>
              </a:prstGeom>
            </p:spPr>
          </p:pic>
          <p:sp>
            <p:nvSpPr>
              <p:cNvPr id="8" name="Text Box 7"/>
              <p:cNvSpPr txBox="1"/>
              <p:nvPr/>
            </p:nvSpPr>
            <p:spPr>
              <a:xfrm>
                <a:off x="7720" y="2832"/>
                <a:ext cx="3759" cy="1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hu-HU" altLang="en-US" sz="6600"/>
                  <a:t>2023</a:t>
                </a:r>
                <a:endParaRPr lang="hu-HU" altLang="en-US" sz="6600"/>
              </a:p>
            </p:txBody>
          </p:sp>
        </p:grpSp>
        <p:sp>
          <p:nvSpPr>
            <p:cNvPr id="9" name="Rectangles 8"/>
            <p:cNvSpPr/>
            <p:nvPr/>
          </p:nvSpPr>
          <p:spPr>
            <a:xfrm>
              <a:off x="4144" y="2627"/>
              <a:ext cx="2302" cy="19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Rectangles 9"/>
            <p:cNvSpPr/>
            <p:nvPr/>
          </p:nvSpPr>
          <p:spPr>
            <a:xfrm>
              <a:off x="13279" y="7636"/>
              <a:ext cx="2302" cy="19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Presentation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rohov</cp:lastModifiedBy>
  <cp:revision>3</cp:revision>
  <dcterms:created xsi:type="dcterms:W3CDTF">2023-08-15T20:26:57Z</dcterms:created>
  <dcterms:modified xsi:type="dcterms:W3CDTF">2023-08-15T20:29:52Z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88FD4A07F15B401BAED95EF57947F17E</vt:lpwstr>
  </property>
  <property fmtid="{D5CDD505-2E9C-101B-9397-08002B2CF9AE}" pid="3" name="KSOProductBuildVer">
    <vt:lpwstr>1033-11.2.0.11537</vt:lpwstr>
  </property>
</Properties>
</file>