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9"/>
  </p:notesMasterIdLst>
  <p:handoutMasterIdLst>
    <p:handoutMasterId r:id="rId10"/>
  </p:handoutMasterIdLst>
  <p:sldIdLst>
    <p:sldId id="256" r:id="rId6"/>
    <p:sldId id="257" r:id="rId7"/>
    <p:sldId id="258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19/08/2023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19/08/2023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19/08/2023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/>
              <a:t>19/08/2023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2100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- 1308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- 766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27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751" y="4024312"/>
            <a:ext cx="5099274" cy="236176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F095DEC-1772-A15D-814F-271E285F6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081" y="1422525"/>
            <a:ext cx="4203247" cy="379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32106C-4184-84AE-B23D-F4ED81B43177}"/>
              </a:ext>
            </a:extLst>
          </p:cNvPr>
          <p:cNvSpPr txBox="1"/>
          <p:nvPr/>
        </p:nvSpPr>
        <p:spPr>
          <a:xfrm>
            <a:off x="7645081" y="5149599"/>
            <a:ext cx="4063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Analysis shows that about 62.3% reviews are positive while 1.3% are neutral rest are negative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47426-8598-86F8-0376-24723A7B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Sentimental heatmap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6AAECF-B2B1-5E51-A4C6-591140629852}"/>
              </a:ext>
            </a:extLst>
          </p:cNvPr>
          <p:cNvPicPr>
            <a:picLocks noGrp="1" noChangeAspect="1" noChangeArrowheads="1"/>
          </p:cNvPicPr>
          <p:nvPr>
            <p:ph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03"/>
          <a:stretch/>
        </p:blipFill>
        <p:spPr bwMode="auto">
          <a:xfrm>
            <a:off x="414779" y="1428160"/>
            <a:ext cx="11340446" cy="542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5951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  <vt:lpstr>Sentimental heatmap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KALASH SAHARE</dc:creator>
  <cp:keywords/>
  <dc:description/>
  <cp:lastModifiedBy>Kalash Sahare</cp:lastModifiedBy>
  <cp:revision>10</cp:revision>
  <cp:lastPrinted>2022-06-09T07:44:13Z</cp:lastPrinted>
  <dcterms:created xsi:type="dcterms:W3CDTF">2022-02-22T07:39:05Z</dcterms:created>
  <dcterms:modified xsi:type="dcterms:W3CDTF">2023-08-19T11:37:04Z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