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19/08/2023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19/08/2023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19/08/2023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/>
              <a:t>19/08/2023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647473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Random Forest Classifier Result </a:t>
            </a:r>
          </a:p>
          <a:p>
            <a:r>
              <a:rPr lang="en-US" sz="1800" dirty="0"/>
              <a:t>Best ACCURACY: 85.09 </a:t>
            </a:r>
          </a:p>
          <a:p>
            <a:r>
              <a:rPr lang="en-US" sz="1800" dirty="0"/>
              <a:t>Best AUC score: 0.558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143AB6-E367-EE01-70EE-38C9DBF7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28" y="1522966"/>
            <a:ext cx="5921191" cy="23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003EB4F-FC54-E784-1F40-4FA23C729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73" y="3900953"/>
            <a:ext cx="3829050" cy="280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95C15A-EEAE-8B2D-CA23-755E12C3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62" y="3900953"/>
            <a:ext cx="2963846" cy="281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3A41EC-0C03-B1A9-FB06-B6CF323E5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39960"/>
              </p:ext>
            </p:extLst>
          </p:nvPr>
        </p:nvGraphicFramePr>
        <p:xfrm>
          <a:off x="314455" y="2891059"/>
          <a:ext cx="4587432" cy="3502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42">
                  <a:extLst>
                    <a:ext uri="{9D8B030D-6E8A-4147-A177-3AD203B41FA5}">
                      <a16:colId xmlns:a16="http://schemas.microsoft.com/office/drawing/2014/main" val="2049130186"/>
                    </a:ext>
                  </a:extLst>
                </a:gridCol>
                <a:gridCol w="594281">
                  <a:extLst>
                    <a:ext uri="{9D8B030D-6E8A-4147-A177-3AD203B41FA5}">
                      <a16:colId xmlns:a16="http://schemas.microsoft.com/office/drawing/2014/main" val="3000917805"/>
                    </a:ext>
                  </a:extLst>
                </a:gridCol>
                <a:gridCol w="781949">
                  <a:extLst>
                    <a:ext uri="{9D8B030D-6E8A-4147-A177-3AD203B41FA5}">
                      <a16:colId xmlns:a16="http://schemas.microsoft.com/office/drawing/2014/main" val="3804699980"/>
                    </a:ext>
                  </a:extLst>
                </a:gridCol>
                <a:gridCol w="2231160">
                  <a:extLst>
                    <a:ext uri="{9D8B030D-6E8A-4147-A177-3AD203B41FA5}">
                      <a16:colId xmlns:a16="http://schemas.microsoft.com/office/drawing/2014/main" val="2812189162"/>
                    </a:ext>
                  </a:extLst>
                </a:gridCol>
              </a:tblGrid>
              <a:tr h="3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Features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Accuracy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AUC score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Top Features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4379480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ALL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0.55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42701"/>
                  </a:ext>
                </a:extLst>
              </a:tr>
              <a:tr h="6141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Mutual Information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0.56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route', 'booking_origin', 'flight_duration', '</a:t>
                      </a:r>
                      <a:r>
                        <a:rPr lang="en-US" sz="1200" u="none" strike="noStrike" dirty="0" err="1">
                          <a:effectLst/>
                        </a:rPr>
                        <a:t>length_of_stay','wants_extra_baggage</a:t>
                      </a:r>
                      <a:r>
                        <a:rPr lang="en-US" sz="1200" u="none" strike="noStrike" dirty="0">
                          <a:effectLst/>
                        </a:rPr>
                        <a:t>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139817"/>
                  </a:ext>
                </a:extLst>
              </a:tr>
              <a:tr h="9212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Recursive Feature Elimination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sales_channel', 'trip_type', 'wants_extra_baggage',  'wants_preferred_seat', 'flight_duration'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0728625"/>
                  </a:ext>
                </a:extLst>
              </a:tr>
              <a:tr h="6141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Chi sq test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booking_origin', 'length_of_stay', 'purchase_lead', 'route', 'flight_duration'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2542608"/>
                  </a:ext>
                </a:extLst>
              </a:tr>
              <a:tr h="6141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 values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flight_day', 'flight_hour', 'num_passengers', 'wants_in_flight_meals', 'trip_type'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907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KALASH SAHARE</dc:creator>
  <cp:keywords/>
  <dc:description/>
  <cp:lastModifiedBy>Kalash Sahare</cp:lastModifiedBy>
  <cp:revision>15</cp:revision>
  <cp:lastPrinted>2022-06-09T07:44:13Z</cp:lastPrinted>
  <dcterms:created xsi:type="dcterms:W3CDTF">2022-02-22T07:39:05Z</dcterms:created>
  <dcterms:modified xsi:type="dcterms:W3CDTF">2023-08-19T18:25:19Z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