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6" r:id="rId3"/>
    <p:sldId id="309" r:id="rId4"/>
    <p:sldId id="293" r:id="rId6"/>
    <p:sldId id="264" r:id="rId7"/>
    <p:sldId id="310" r:id="rId8"/>
    <p:sldId id="316" r:id="rId9"/>
    <p:sldId id="317" r:id="rId10"/>
    <p:sldId id="318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75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9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10618-3E38-4CD7-8875-0133B3A8EF5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23264-6C96-4D2A-B867-76FEADB5994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A7AE-61BF-43B4-B36F-68C449FF107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A1-5F9C-4C15-B6E5-49FBACAD24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AC3AA-9C47-4E0B-BAC0-E8DEA4AD5A4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7800" y="4110990"/>
            <a:ext cx="3877945" cy="2620010"/>
          </a:xfrm>
        </p:spPr>
        <p:txBody>
          <a:bodyPr/>
          <a:lstStyle/>
          <a:p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Jash Patel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(202006100110116)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Kalash Sha</a:t>
            </a:r>
            <a:r>
              <a:rPr lang="en-IN" alt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(202006100110040)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Placeholder 29" descr="C:\Users\Jash Patel\Downloads\Job Portal\title.pngtitle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974" r="80"/>
          <a:stretch>
            <a:fillRect/>
          </a:stretch>
        </p:blipFill>
        <p:spPr>
          <a:xfrm>
            <a:off x="-122555" y="0"/>
            <a:ext cx="12491085" cy="385381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/>
          <a:lstStyle/>
          <a:p>
            <a:r>
              <a:rPr lang="en-US" dirty="0"/>
              <a:t>Definition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sz="quarter" idx="16"/>
          </p:nvPr>
        </p:nvSpPr>
        <p:spPr>
          <a:xfrm>
            <a:off x="1195452" y="1631576"/>
            <a:ext cx="5886666" cy="4538661"/>
          </a:xfrm>
        </p:spPr>
        <p:txBody>
          <a:bodyPr/>
          <a:lstStyle/>
          <a:p>
            <a:pPr marL="0" indent="0">
              <a:buNone/>
            </a:pPr>
            <a:r>
              <a:rPr lang="en-IN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today's rapidly evolving job market, job seekers, employers, and recruiters face a range of challenges that hinder efficient job matching and recruitment processes. These challenges include:</a:t>
            </a:r>
            <a:endParaRPr lang="en-IN" sz="16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Limited Access to Opportunities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Time-Consuming Application Process</a:t>
            </a:r>
            <a:endParaRPr lang="en-IN" sz="16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Inefficient Recruitment Process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Lack of Transparency</a:t>
            </a:r>
            <a:endParaRPr lang="en-IN" sz="16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Scarcity of Niche Opportunities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Geographical Constraints</a:t>
            </a:r>
            <a:endParaRPr lang="en-IN" sz="16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Mobile Accessibility</a:t>
            </a:r>
            <a:endParaRPr lang="en-IN" sz="16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response to these challenges, the development of a comprehensive online job portal seeks to create a solution that benefits job seekers, employers, and recruiters alike. Such a portal aims to streamline the job search and hiring processes, enhance transparency, improve data-driven decision-making, and promote inclusivity while offering a user-friendly and accessible platform.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6/10/2023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Job Portal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 dirty="0"/>
          </a:p>
        </p:txBody>
      </p:sp>
      <p:grpSp>
        <p:nvGrpSpPr>
          <p:cNvPr id="37" name="Bottom Right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7" name="Graphic 157"/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9" name="Freeform: Shape 48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" name="Picture Placeholder 19"/>
          <p:cNvPicPr>
            <a:picLocks noGrp="1" noChangeAspect="1"/>
          </p:cNvPicPr>
          <p:nvPr>
            <p:ph type="pic" sz="quarter" idx="15"/>
          </p:nvPr>
        </p:nvPicPr>
        <p:blipFill>
          <a:blip r:embed="rId1"/>
          <a:srcRect t="3871" b="3871"/>
          <a:stretch>
            <a:fillRect/>
          </a:stretch>
        </p:blipFill>
        <p:spPr>
          <a:xfrm>
            <a:off x="7054036" y="2001772"/>
            <a:ext cx="4818063" cy="266662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581561" cy="113767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12825" y="2214283"/>
            <a:ext cx="5581650" cy="3915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Scope of this System will be within India only.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Placeholder 4" descr="images"/>
          <p:cNvPicPr>
            <a:picLocks noChangeAspect="1"/>
          </p:cNvPicPr>
          <p:nvPr>
            <p:ph type="pic" sz="quarter" idx="14"/>
          </p:nvPr>
        </p:nvPicPr>
        <p:blipFill>
          <a:blip r:embed="rId1"/>
          <a:stretch>
            <a:fillRect/>
          </a:stretch>
        </p:blipFill>
        <p:spPr>
          <a:xfrm>
            <a:off x="6587490" y="1600200"/>
            <a:ext cx="5331460" cy="4246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71287" y="380268"/>
            <a:ext cx="9988166" cy="823374"/>
          </a:xfrm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Requirements</a:t>
            </a:r>
            <a:endParaRPr lang="en-IN" sz="4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6/10/2023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Job Portal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 dirty="0"/>
          </a:p>
        </p:txBody>
      </p:sp>
      <p:graphicFrame>
        <p:nvGraphicFramePr>
          <p:cNvPr id="5" name="Table 9"/>
          <p:cNvGraphicFramePr>
            <a:graphicFrameLocks noGrp="1"/>
          </p:cNvGraphicFramePr>
          <p:nvPr>
            <p:ph sz="quarter" idx="13"/>
          </p:nvPr>
        </p:nvGraphicFramePr>
        <p:xfrm>
          <a:off x="838200" y="1203645"/>
          <a:ext cx="10515600" cy="46783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60136"/>
                <a:gridCol w="4058133"/>
                <a:gridCol w="3897331"/>
              </a:tblGrid>
              <a:tr h="283694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RN</a:t>
                      </a:r>
                      <a:endParaRPr lang="en-IN" sz="18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IN" sz="18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Comments</a:t>
                      </a:r>
                      <a:endParaRPr lang="en-IN" sz="18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1061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5270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FR1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53390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provide a Form to a new user to register themselves with the system by submitting below mentioned information.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Name, age, contact no, address , email, password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User Registration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5193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5270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FR2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8260" algn="ctr">
                        <a:lnSpc>
                          <a:spcPct val="112000"/>
                        </a:lnSpc>
                        <a:spcBef>
                          <a:spcPts val="118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Enable a registered user to manage their own profile which includes address, contact no, password etc.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Manage User Profile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83694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FR3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authenticate and login users into the system.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User Login 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843238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FR4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64185" algn="ctr">
                        <a:lnSpc>
                          <a:spcPct val="112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Enable a registered user to change password if user forgets password.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4826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Send OTP through mail for user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’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 verification.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3660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Forgot password and Change Password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843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FR5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6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allow Users to update information, change profile photo, delete profile, etc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Manage Profile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</a:tr>
              <a:tr h="843238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FR6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81280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81280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provide Job Seekers to apply for Jobs.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Apply for job 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01917" y="232028"/>
            <a:ext cx="9988166" cy="8233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6/10/2023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Job Portal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 dirty="0"/>
          </a:p>
        </p:txBody>
      </p:sp>
      <p:graphicFrame>
        <p:nvGraphicFramePr>
          <p:cNvPr id="16" name="Table 9"/>
          <p:cNvGraphicFramePr>
            <a:graphicFrameLocks noGrp="1"/>
          </p:cNvGraphicFramePr>
          <p:nvPr>
            <p:ph sz="quarter" idx="13"/>
          </p:nvPr>
        </p:nvGraphicFramePr>
        <p:xfrm>
          <a:off x="838200" y="1056005"/>
          <a:ext cx="10252075" cy="48317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17570"/>
                <a:gridCol w="3416935"/>
                <a:gridCol w="3417570"/>
              </a:tblGrid>
              <a:tr h="54038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RN</a:t>
                      </a:r>
                      <a:endParaRPr lang="en-IN" sz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sz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Comments</a:t>
                      </a:r>
                      <a:endParaRPr lang="en-IN" sz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FR7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6418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System will allow job providers to post jobs.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366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Post Jobs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FR8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System shall allow job providers to view job applications and manage them and also download them.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Manage Applications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FR9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System shall send notifications to the users as per their respective events.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Notifications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FR10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System shall show recommended jobs to the Job Seekers according to their profiles.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Job </a:t>
                      </a: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Recommandations</a:t>
                      </a:r>
                      <a:endParaRPr lang="en-IN" sz="12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134683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52705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FR11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64185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System will allow the job provider to record the following details of the jobs such as... job role, job category, job criteria, job type, job time, salary, address, etc.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464185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System shall allow the job provider to update and delete jobs too.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3660" algn="ctr"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73660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Manage Jobs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69913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FR12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64185" algn="ctr">
                        <a:lnSpc>
                          <a:spcPct val="11100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System shall Validate the date for the job. After the deadline expires, the job seeker will not be able to see that job.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366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Validate job date and set deadline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935059"/>
          </a:xfrm>
        </p:spPr>
        <p:txBody>
          <a:bodyPr/>
          <a:lstStyle/>
          <a:p>
            <a:r>
              <a:rPr lang="en-IN" sz="4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 Diagram </a:t>
            </a:r>
            <a:endParaRPr lang="en-IN" sz="4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6/10/2023</a:t>
            </a:r>
            <a:endParaRPr lang="en-US" dirty="0"/>
          </a:p>
        </p:txBody>
      </p:sp>
      <p:pic>
        <p:nvPicPr>
          <p:cNvPr id="11" name="Content Placeholder 10" descr="Diagram 2023-08-28 09-42-23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647942" y="1492250"/>
            <a:ext cx="5088643" cy="46575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Database Schema</a:t>
            </a: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6/10/2023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Online Job Portal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860770" y="1473109"/>
            <a:ext cx="8662988" cy="4542210"/>
          </a:xfrm>
        </p:spPr>
        <p:txBody>
          <a:bodyPr/>
          <a:lstStyle/>
          <a:p>
            <a:pPr marL="0" marR="790575" indent="0" algn="l">
              <a:lnSpc>
                <a:spcPct val="103000"/>
              </a:lnSpc>
              <a:spcBef>
                <a:spcPts val="1260"/>
              </a:spcBef>
              <a:spcAft>
                <a:spcPts val="0"/>
              </a:spcAft>
            </a:pP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tbl_user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[PK],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email, gender, password, number, address,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userType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 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790575" indent="0" algn="l">
              <a:lnSpc>
                <a:spcPct val="103000"/>
              </a:lnSpc>
              <a:spcBef>
                <a:spcPts val="126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790575" indent="0" algn="l">
              <a:lnSpc>
                <a:spcPct val="103000"/>
              </a:lnSpc>
              <a:spcBef>
                <a:spcPts val="1260"/>
              </a:spcBef>
              <a:spcAft>
                <a:spcPts val="0"/>
              </a:spcAft>
            </a:pP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tbl_job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[PK],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jobRole,userId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jobType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vacancy, category, salary,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jobTiming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description,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jobCriteria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status,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startdate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endDate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hired  }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334010" indent="0" algn="l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FD: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email, password, number, address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334010" indent="0" algn="l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334010" algn="l">
              <a:spcBef>
                <a:spcPts val="850"/>
              </a:spcBef>
              <a:spcAft>
                <a:spcPts val="0"/>
              </a:spcAft>
            </a:pP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tbl_jobSeeker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[FK], resume,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[FK], status, history }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334010" indent="0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FD: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email,gender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password, number, address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indent="457200" algn="l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FD: </a:t>
            </a:r>
            <a:r>
              <a:rPr lang="en-IN" sz="1600" kern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skillId</a:t>
            </a:r>
            <a:r>
              <a:rPr lang="en-IN" sz="16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IN" sz="1600" kern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skillName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334010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142367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tbl_jobProvider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[FK],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[FK]}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334010" indent="457200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FD: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email, password, number, address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334010" indent="0">
              <a:spcBef>
                <a:spcPts val="85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Calibri" panose="020F0502020204030204" pitchFamily="34" charset="0"/>
                <a:cs typeface="Calibri" panose="020F0502020204030204" pitchFamily="34" charset="0"/>
              </a:rPr>
              <a:t>Cont.</a:t>
            </a:r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6/10/2023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Job Portal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334010">
              <a:spcBef>
                <a:spcPts val="850"/>
              </a:spcBef>
              <a:spcAft>
                <a:spcPts val="0"/>
              </a:spcAft>
            </a:pP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tbl_company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[PK],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estDate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category }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334010" indent="457200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FD: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email, password, number, address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334010" indent="0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439420" indent="0" algn="l">
              <a:lnSpc>
                <a:spcPct val="110000"/>
              </a:lnSpc>
              <a:spcBef>
                <a:spcPts val="890"/>
              </a:spcBef>
              <a:spcAft>
                <a:spcPts val="0"/>
              </a:spcAft>
            </a:pP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tbl_jobApplication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[PK],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[FK],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[FK], Status }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334010" indent="0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FD: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email, password, number, address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l">
              <a:spcBef>
                <a:spcPts val="84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FD: 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jobRole,userId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jobType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vacancy, category, salary,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jobTiming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description,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jobCriteria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status,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startdate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endDate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334010" indent="0">
              <a:spcBef>
                <a:spcPts val="85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Job Portal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 dirty="0"/>
          </a:p>
        </p:txBody>
      </p:sp>
      <p:pic>
        <p:nvPicPr>
          <p:cNvPr id="36" name="Picture Placeholder 35" descr="C:\Users\Jash Patel\Downloads\Job Portal\thank u.jpgthank u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/>
          <a:srcRect l="917" t="2414" r="692" b="599"/>
          <a:stretch>
            <a:fillRect/>
          </a:stretch>
        </p:blipFill>
        <p:spPr>
          <a:xfrm>
            <a:off x="0" y="0"/>
            <a:ext cx="12192000" cy="698881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_ i p _ U n i f i e d C o m p l i a n c e P o l i c y P r o p e r t i e s   x m l n s = " h t t p : / / s c h e m a s . m i c r o s o f t . c o m / s h a r e p o i n t / v 3 "   x s i : n i l = " t r u e " / > < l c f 7 6 f 1 5 5 c e d 4 d d c b 4 0 9 7 1 3 4 f f 3 c 3 3 2 f   x m l n s = " 7 1 a f 3 2 4 3 - 3 d d 4 - 4 a 8 d - 8 c 0 d - d d 7 6 d a 1 f 0 2 a 5 " > < T e r m s   x m l n s = " h t t p : / / s c h e m a s . m i c r o s o f t . c o m / o f f i c e / i n f o p a t h / 2 0 0 7 / P a r t n e r C o n t r o l s " > < / T e r m s > < / l c f 7 6 f 1 5 5 c e d 4 d d c b 4 0 9 7 1 3 4 f f 3 c 3 3 2 f > < T a x C a t c h A l l   x m l n s = " 2 3 0 e 9 d f 3 - b e 6 5 - 4 c 7 3 - a 9 3 b - d 1 2 3 6 e b d 6 7 7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8 "   m a : c o n t e n t T y p e D e s c r i p t i o n = " C r e a t e   a   n e w   d o c u m e n t . "   m a : c o n t e n t T y p e S c o p e = " "   m a : v e r s i o n I D = " 2 2 a 2 6 6 b 9 f a 9 a 2 3 0 c 5 a 5 1 2 6 6 9 d 8 b 2 9 8 c 3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e d d c 3 3 f f f 6 b 1 4 1 4 1 e e 5 c 7 4 a 0 d 2 9 e a 6 a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2 : I m a g e "   m i n O c c u r s = " 0 " / >  
 < x s d : e l e m e n t   r e f = " n s 2 : l c f 7 6 f 1 5 5 c e d 4 d d c b 4 0 9 7 1 3 4 f f 3 c 3 3 2 f "   m i n O c c u r s = " 0 " / >  
 < x s d : e l e m e n t   r e f = " n s 4 : T a x C a t c h A l l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2 2 "   n i l l a b l e = " t r u e "   m a : d i s p l a y N a m e = " I m a g e "   m a : f o r m a t = " I m a g e "   m a : i n t e r n a l N a m e = " I m a g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l c f 7 6 f 1 5 5 c e d 4 d d c b 4 0 9 7 1 3 4 f f 3 c 3 3 2 f "   m a : i n d e x = " 2 4 "   n i l l a b l e = " t r u e "   m a : t a x o n o m y = " t r u e "   m a : i n t e r n a l N a m e = " l c f 7 6 f 1 5 5 c e d 4 d d c b 4 0 9 7 1 3 4 f f 3 c 3 3 2 f "   m a : t a x o n o m y F i e l d N a m e = " M e d i a S e r v i c e A I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4 e 9 0 - 9 8 1 4 - 8 d 6 2 1 f f 8 f b 8 4 "   m a : a n c h o r I d = " 0 0 0 0 0 0 0 0 - 0 0 0 0 - 0 0 0 0 - 0 0 0 0 - 0 0 0 0 0 0 0 0 0 0 0 0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5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3D977A2A-9AF2-4E1E-9C52-3CE0178B1CF2}">
  <ds:schemaRefs/>
</ds:datastoreItem>
</file>

<file path=customXml/itemProps2.xml><?xml version="1.0" encoding="utf-8"?>
<ds:datastoreItem xmlns:ds="http://schemas.openxmlformats.org/officeDocument/2006/customXml" ds:itemID="{AFF01AD9-F5BE-4467-A2B6-F080EB176088}">
  <ds:schemaRefs/>
</ds:datastoreItem>
</file>

<file path=customXml/itemProps3.xml><?xml version="1.0" encoding="utf-8"?>
<ds:datastoreItem xmlns:ds="http://schemas.openxmlformats.org/officeDocument/2006/customXml" ds:itemID="{86EAFCE9-5102-4DAA-8747-40B4A7428A3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Explore design</Template>
  <TotalTime>0</TotalTime>
  <Words>3695</Words>
  <Application>WPS Presentation</Application>
  <PresentationFormat>Widescreen</PresentationFormat>
  <Paragraphs>196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Avenir Next LT Pro</vt:lpstr>
      <vt:lpstr>Yu Gothic UI</vt:lpstr>
      <vt:lpstr>AvenirNext LT Pro Medium</vt:lpstr>
      <vt:lpstr>Posterama</vt:lpstr>
      <vt:lpstr>Segoe UI Semilight</vt:lpstr>
      <vt:lpstr>Söhne</vt:lpstr>
      <vt:lpstr>Segoe Print</vt:lpstr>
      <vt:lpstr>Times New Roman</vt:lpstr>
      <vt:lpstr>Calibri</vt:lpstr>
      <vt:lpstr>Cambria</vt:lpstr>
      <vt:lpstr>Microsoft YaHei</vt:lpstr>
      <vt:lpstr>Arial Unicode MS</vt:lpstr>
      <vt:lpstr>Sylfaen</vt:lpstr>
      <vt:lpstr>Art_mountaineering</vt:lpstr>
      <vt:lpstr>Online Job Portal</vt:lpstr>
      <vt:lpstr>Definition </vt:lpstr>
      <vt:lpstr>Scope</vt:lpstr>
      <vt:lpstr>Functional Requirements</vt:lpstr>
      <vt:lpstr>Cont.</vt:lpstr>
      <vt:lpstr>Use case Diagram </vt:lpstr>
      <vt:lpstr>Database Schema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Portal</dc:title>
  <dc:creator>jash patel</dc:creator>
  <cp:lastModifiedBy>Jash Patel</cp:lastModifiedBy>
  <cp:revision>16</cp:revision>
  <dcterms:created xsi:type="dcterms:W3CDTF">2023-10-05T13:05:00Z</dcterms:created>
  <dcterms:modified xsi:type="dcterms:W3CDTF">2023-10-06T04:34:04Z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3B767C5C141142FD8A7A67179910DA79_12</vt:lpwstr>
  </property>
  <property fmtid="{D5CDD505-2E9C-101B-9397-08002B2CF9AE}" pid="4" name="KSOProductBuildVer">
    <vt:lpwstr>1033-12.2.0.13215</vt:lpwstr>
  </property>
</Properties>
</file>