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1"/>
  </p:notesMasterIdLst>
  <p:sldIdLst>
    <p:sldId id="256" r:id="rId3"/>
    <p:sldId id="258" r:id="rId4"/>
    <p:sldId id="257" r:id="rId5"/>
    <p:sldId id="261" r:id="rId6"/>
    <p:sldId id="259" r:id="rId7"/>
    <p:sldId id="297" r:id="rId8"/>
    <p:sldId id="298" r:id="rId9"/>
    <p:sldId id="299" r:id="rId10"/>
  </p:sldIdLst>
  <p:sldSz cx="9144000" cy="5143500" type="screen16x9"/>
  <p:notesSz cx="6858000" cy="9144000"/>
  <p:embeddedFontLst>
    <p:embeddedFont>
      <p:font typeface="Asap" panose="020B0604020202020204" charset="0"/>
      <p:regular r:id="rId12"/>
      <p:bold r:id="rId13"/>
      <p:italic r:id="rId14"/>
      <p:boldItalic r:id="rId15"/>
    </p:embeddedFont>
    <p:embeddedFont>
      <p:font typeface="Bebas Neue" panose="020B0606020202050201" pitchFamily="34" charset="0"/>
      <p:regular r:id="rId16"/>
    </p:embeddedFont>
    <p:embeddedFont>
      <p:font typeface="Nunito Light" pitchFamily="2" charset="0"/>
      <p:regular r:id="rId17"/>
      <p:italic r:id="rId18"/>
    </p:embeddedFont>
    <p:embeddedFont>
      <p:font typeface="Syne"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7D7CB-BBF3-4B8A-81B0-74A4FE807B43}" v="635" dt="2023-09-25T19:30:09.903"/>
    <p1510:client id="{606DED9D-327B-49F7-BF97-D70B47602EBD}" v="501" dt="2023-09-25T17:29:41.972"/>
  </p1510:revLst>
</p1510:revInfo>
</file>

<file path=ppt/tableStyles.xml><?xml version="1.0" encoding="utf-8"?>
<a:tblStyleLst xmlns:a="http://schemas.openxmlformats.org/drawingml/2006/main" def="{211BEBC0-E775-46DB-9025-DD750F2CD72B}">
  <a:tblStyle styleId="{211BEBC0-E775-46DB-9025-DD750F2CD7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B69E0F-F9CF-4E87-A9D6-E83DBE4A057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b5267103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b526710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1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25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18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17325" y="1297600"/>
            <a:ext cx="5313300" cy="1677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817325" y="3086006"/>
            <a:ext cx="2549700" cy="75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674400" y="-2853400"/>
            <a:ext cx="4459203" cy="4665836"/>
            <a:chOff x="-674400" y="-2853400"/>
            <a:chExt cx="4459203" cy="4665836"/>
          </a:xfrm>
        </p:grpSpPr>
        <p:sp>
          <p:nvSpPr>
            <p:cNvPr id="12" name="Google Shape;12;p2"/>
            <p:cNvSpPr/>
            <p:nvPr/>
          </p:nvSpPr>
          <p:spPr>
            <a:xfrm>
              <a:off x="-674400" y="-2853400"/>
              <a:ext cx="4300847" cy="4665836"/>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699645">
              <a:off x="2674891" y="-1012245"/>
              <a:ext cx="358440" cy="2273920"/>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rot="-8100195">
            <a:off x="7166010" y="3660571"/>
            <a:ext cx="651971" cy="4135636"/>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120113" y="534988"/>
            <a:ext cx="1269225" cy="740575"/>
            <a:chOff x="878675" y="4238213"/>
            <a:chExt cx="1269225" cy="740575"/>
          </a:xfrm>
        </p:grpSpPr>
        <p:sp>
          <p:nvSpPr>
            <p:cNvPr id="16" name="Google Shape;16;p2"/>
            <p:cNvSpPr/>
            <p:nvPr/>
          </p:nvSpPr>
          <p:spPr>
            <a:xfrm>
              <a:off x="878675" y="4238213"/>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8675" y="4509063"/>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8675" y="4779638"/>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257684" y="198047"/>
            <a:ext cx="660720" cy="201300"/>
            <a:chOff x="3004984" y="4544318"/>
            <a:chExt cx="660720" cy="201300"/>
          </a:xfrm>
        </p:grpSpPr>
        <p:sp>
          <p:nvSpPr>
            <p:cNvPr id="20" name="Google Shape;20;p2"/>
            <p:cNvSpPr/>
            <p:nvPr/>
          </p:nvSpPr>
          <p:spPr>
            <a:xfrm>
              <a:off x="3004984" y="4544318"/>
              <a:ext cx="201300" cy="2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32904" y="4544318"/>
              <a:ext cx="232800" cy="2013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2577059" y="4744153"/>
            <a:ext cx="1088650" cy="201300"/>
            <a:chOff x="2577059" y="4745624"/>
            <a:chExt cx="1088650" cy="201300"/>
          </a:xfrm>
        </p:grpSpPr>
        <p:sp>
          <p:nvSpPr>
            <p:cNvPr id="23" name="Google Shape;23;p2"/>
            <p:cNvSpPr/>
            <p:nvPr/>
          </p:nvSpPr>
          <p:spPr>
            <a:xfrm>
              <a:off x="2577059" y="4745624"/>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04984" y="4745624"/>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32909" y="4745624"/>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2154450" y="1222250"/>
            <a:ext cx="4835100" cy="1257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a:spLocks noGrp="1"/>
          </p:cNvSpPr>
          <p:nvPr>
            <p:ph type="subTitle" idx="1"/>
          </p:nvPr>
        </p:nvSpPr>
        <p:spPr>
          <a:xfrm>
            <a:off x="2154450" y="2437874"/>
            <a:ext cx="4835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3" name="Google Shape;123;p11"/>
          <p:cNvGrpSpPr/>
          <p:nvPr/>
        </p:nvGrpSpPr>
        <p:grpSpPr>
          <a:xfrm rot="10800000">
            <a:off x="-733382" y="-2901533"/>
            <a:ext cx="5560019" cy="5936569"/>
            <a:chOff x="4513316" y="1996714"/>
            <a:chExt cx="5560019" cy="5936569"/>
          </a:xfrm>
        </p:grpSpPr>
        <p:sp>
          <p:nvSpPr>
            <p:cNvPr id="124" name="Google Shape;124;p11"/>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2700000">
              <a:off x="8909630" y="1931350"/>
              <a:ext cx="589243" cy="1868896"/>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1"/>
          <p:cNvSpPr/>
          <p:nvPr/>
        </p:nvSpPr>
        <p:spPr>
          <a:xfrm>
            <a:off x="-50" y="4476100"/>
            <a:ext cx="9144000" cy="6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1"/>
          <p:cNvGrpSpPr/>
          <p:nvPr/>
        </p:nvGrpSpPr>
        <p:grpSpPr>
          <a:xfrm>
            <a:off x="8322044" y="207350"/>
            <a:ext cx="1269225" cy="740575"/>
            <a:chOff x="4805650" y="2718925"/>
            <a:chExt cx="1269225" cy="740575"/>
          </a:xfrm>
        </p:grpSpPr>
        <p:sp>
          <p:nvSpPr>
            <p:cNvPr id="129" name="Google Shape;129;p11"/>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3"/>
          <p:cNvSpPr txBox="1">
            <a:spLocks noGrp="1"/>
          </p:cNvSpPr>
          <p:nvPr>
            <p:ph type="title" idx="2" hasCustomPrompt="1"/>
          </p:nvPr>
        </p:nvSpPr>
        <p:spPr>
          <a:xfrm>
            <a:off x="948600" y="1623175"/>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3" hasCustomPrompt="1"/>
          </p:nvPr>
        </p:nvSpPr>
        <p:spPr>
          <a:xfrm>
            <a:off x="948600" y="2500326"/>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4" hasCustomPrompt="1"/>
          </p:nvPr>
        </p:nvSpPr>
        <p:spPr>
          <a:xfrm>
            <a:off x="4509973" y="1623175"/>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5" hasCustomPrompt="1"/>
          </p:nvPr>
        </p:nvSpPr>
        <p:spPr>
          <a:xfrm>
            <a:off x="4509973" y="2500324"/>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6" hasCustomPrompt="1"/>
          </p:nvPr>
        </p:nvSpPr>
        <p:spPr>
          <a:xfrm>
            <a:off x="4509973" y="3377478"/>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title" idx="7" hasCustomPrompt="1"/>
          </p:nvPr>
        </p:nvSpPr>
        <p:spPr>
          <a:xfrm>
            <a:off x="948600" y="3377478"/>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1"/>
          </p:nvPr>
        </p:nvSpPr>
        <p:spPr>
          <a:xfrm>
            <a:off x="1606925" y="1623175"/>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13"/>
          <p:cNvSpPr txBox="1">
            <a:spLocks noGrp="1"/>
          </p:cNvSpPr>
          <p:nvPr>
            <p:ph type="subTitle" idx="8"/>
          </p:nvPr>
        </p:nvSpPr>
        <p:spPr>
          <a:xfrm>
            <a:off x="5168503" y="1623175"/>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13"/>
          <p:cNvSpPr txBox="1">
            <a:spLocks noGrp="1"/>
          </p:cNvSpPr>
          <p:nvPr>
            <p:ph type="subTitle" idx="9"/>
          </p:nvPr>
        </p:nvSpPr>
        <p:spPr>
          <a:xfrm>
            <a:off x="5168475" y="3377476"/>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13"/>
          <p:cNvSpPr txBox="1">
            <a:spLocks noGrp="1"/>
          </p:cNvSpPr>
          <p:nvPr>
            <p:ph type="subTitle" idx="13"/>
          </p:nvPr>
        </p:nvSpPr>
        <p:spPr>
          <a:xfrm>
            <a:off x="1606925" y="2500323"/>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5" name="Google Shape;145;p13"/>
          <p:cNvSpPr txBox="1">
            <a:spLocks noGrp="1"/>
          </p:cNvSpPr>
          <p:nvPr>
            <p:ph type="subTitle" idx="14"/>
          </p:nvPr>
        </p:nvSpPr>
        <p:spPr>
          <a:xfrm>
            <a:off x="5168503" y="2500325"/>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13"/>
          <p:cNvSpPr txBox="1">
            <a:spLocks noGrp="1"/>
          </p:cNvSpPr>
          <p:nvPr>
            <p:ph type="subTitle" idx="15"/>
          </p:nvPr>
        </p:nvSpPr>
        <p:spPr>
          <a:xfrm>
            <a:off x="1606925" y="3377476"/>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13"/>
          <p:cNvSpPr/>
          <p:nvPr/>
        </p:nvSpPr>
        <p:spPr>
          <a:xfrm rot="2700075">
            <a:off x="8329316" y="3504270"/>
            <a:ext cx="846457" cy="268469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a:off x="-76439" y="4569403"/>
            <a:ext cx="2421237" cy="706360"/>
            <a:chOff x="-76439" y="4569403"/>
            <a:chExt cx="2421237" cy="706360"/>
          </a:xfrm>
        </p:grpSpPr>
        <p:grpSp>
          <p:nvGrpSpPr>
            <p:cNvPr id="149" name="Google Shape;149;p13"/>
            <p:cNvGrpSpPr/>
            <p:nvPr/>
          </p:nvGrpSpPr>
          <p:grpSpPr>
            <a:xfrm>
              <a:off x="-76439" y="4569403"/>
              <a:ext cx="1210587" cy="706360"/>
              <a:chOff x="4805650" y="2718925"/>
              <a:chExt cx="1269225" cy="740575"/>
            </a:xfrm>
          </p:grpSpPr>
          <p:sp>
            <p:nvSpPr>
              <p:cNvPr id="150" name="Google Shape;150;p1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3"/>
            <p:cNvGrpSpPr/>
            <p:nvPr/>
          </p:nvGrpSpPr>
          <p:grpSpPr>
            <a:xfrm>
              <a:off x="1134211" y="4569403"/>
              <a:ext cx="1210587" cy="706360"/>
              <a:chOff x="4805650" y="2718925"/>
              <a:chExt cx="1269225" cy="740575"/>
            </a:xfrm>
          </p:grpSpPr>
          <p:sp>
            <p:nvSpPr>
              <p:cNvPr id="154" name="Google Shape;154;p1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 name="Google Shape;157;p13"/>
          <p:cNvSpPr/>
          <p:nvPr/>
        </p:nvSpPr>
        <p:spPr>
          <a:xfrm>
            <a:off x="7286625" y="-17750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3"/>
          <p:cNvGrpSpPr/>
          <p:nvPr/>
        </p:nvGrpSpPr>
        <p:grpSpPr>
          <a:xfrm>
            <a:off x="8298905" y="-377847"/>
            <a:ext cx="613790" cy="6291393"/>
            <a:chOff x="6539500" y="1042525"/>
            <a:chExt cx="346500" cy="3551650"/>
          </a:xfrm>
        </p:grpSpPr>
        <p:sp>
          <p:nvSpPr>
            <p:cNvPr id="159" name="Google Shape;159;p13"/>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2"/>
        <p:cNvGrpSpPr/>
        <p:nvPr/>
      </p:nvGrpSpPr>
      <p:grpSpPr>
        <a:xfrm>
          <a:off x="0" y="0"/>
          <a:ext cx="0" cy="0"/>
          <a:chOff x="0" y="0"/>
          <a:chExt cx="0" cy="0"/>
        </a:xfrm>
      </p:grpSpPr>
      <p:sp>
        <p:nvSpPr>
          <p:cNvPr id="163" name="Google Shape;163;p14"/>
          <p:cNvSpPr txBox="1">
            <a:spLocks noGrp="1"/>
          </p:cNvSpPr>
          <p:nvPr>
            <p:ph type="subTitle" idx="1"/>
          </p:nvPr>
        </p:nvSpPr>
        <p:spPr>
          <a:xfrm>
            <a:off x="4321225" y="1855475"/>
            <a:ext cx="3916500" cy="188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164" name="Google Shape;164;p14"/>
          <p:cNvSpPr txBox="1">
            <a:spLocks noGrp="1"/>
          </p:cNvSpPr>
          <p:nvPr>
            <p:ph type="title"/>
          </p:nvPr>
        </p:nvSpPr>
        <p:spPr>
          <a:xfrm>
            <a:off x="4321225" y="709400"/>
            <a:ext cx="3916500" cy="1094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4"/>
          <p:cNvGrpSpPr/>
          <p:nvPr/>
        </p:nvGrpSpPr>
        <p:grpSpPr>
          <a:xfrm>
            <a:off x="5585373" y="3963837"/>
            <a:ext cx="4359062" cy="1623965"/>
            <a:chOff x="5585373" y="3963837"/>
            <a:chExt cx="4359062" cy="1623965"/>
          </a:xfrm>
        </p:grpSpPr>
        <p:grpSp>
          <p:nvGrpSpPr>
            <p:cNvPr id="166" name="Google Shape;166;p14"/>
            <p:cNvGrpSpPr/>
            <p:nvPr/>
          </p:nvGrpSpPr>
          <p:grpSpPr>
            <a:xfrm>
              <a:off x="5585373" y="4608500"/>
              <a:ext cx="1269225" cy="740575"/>
              <a:chOff x="4805650" y="2718925"/>
              <a:chExt cx="1269225" cy="740575"/>
            </a:xfrm>
          </p:grpSpPr>
          <p:sp>
            <p:nvSpPr>
              <p:cNvPr id="167" name="Google Shape;167;p1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4"/>
            <p:cNvSpPr/>
            <p:nvPr/>
          </p:nvSpPr>
          <p:spPr>
            <a:xfrm rot="8100000">
              <a:off x="8932588" y="3827367"/>
              <a:ext cx="399729" cy="1896905"/>
            </a:xfrm>
            <a:custGeom>
              <a:avLst/>
              <a:gdLst/>
              <a:ahLst/>
              <a:cxnLst/>
              <a:rect l="l" t="t" r="r" b="b"/>
              <a:pathLst>
                <a:path w="10455" h="49614" extrusionOk="0">
                  <a:moveTo>
                    <a:pt x="1" y="0"/>
                  </a:moveTo>
                  <a:lnTo>
                    <a:pt x="1" y="44386"/>
                  </a:lnTo>
                  <a:cubicBezTo>
                    <a:pt x="1" y="47280"/>
                    <a:pt x="2346" y="49613"/>
                    <a:pt x="5228" y="49613"/>
                  </a:cubicBezTo>
                  <a:cubicBezTo>
                    <a:pt x="8121" y="49613"/>
                    <a:pt x="10454" y="47268"/>
                    <a:pt x="10454" y="44386"/>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4"/>
          <p:cNvSpPr/>
          <p:nvPr/>
        </p:nvSpPr>
        <p:spPr>
          <a:xfrm rot="5400000">
            <a:off x="-1091990" y="3399184"/>
            <a:ext cx="2773185" cy="300853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4" name="Google Shape;174;p15"/>
          <p:cNvGrpSpPr/>
          <p:nvPr/>
        </p:nvGrpSpPr>
        <p:grpSpPr>
          <a:xfrm>
            <a:off x="8565263" y="-377847"/>
            <a:ext cx="613790" cy="6291393"/>
            <a:chOff x="6539500" y="1042525"/>
            <a:chExt cx="346500" cy="3551650"/>
          </a:xfrm>
        </p:grpSpPr>
        <p:sp>
          <p:nvSpPr>
            <p:cNvPr id="175" name="Google Shape;175;p15"/>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5"/>
          <p:cNvGrpSpPr/>
          <p:nvPr/>
        </p:nvGrpSpPr>
        <p:grpSpPr>
          <a:xfrm>
            <a:off x="4947141" y="2669092"/>
            <a:ext cx="4706206" cy="4945858"/>
            <a:chOff x="4947141" y="2516692"/>
            <a:chExt cx="4706206" cy="4945858"/>
          </a:xfrm>
        </p:grpSpPr>
        <p:sp>
          <p:nvSpPr>
            <p:cNvPr id="179" name="Google Shape;179;p15"/>
            <p:cNvSpPr/>
            <p:nvPr/>
          </p:nvSpPr>
          <p:spPr>
            <a:xfrm rot="10800000">
              <a:off x="4947141" y="4342740"/>
              <a:ext cx="2875760" cy="311981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rot="2700000">
              <a:off x="8792376" y="2468331"/>
              <a:ext cx="435953" cy="138270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4" name="Google Shape;184;p16"/>
          <p:cNvGrpSpPr/>
          <p:nvPr/>
        </p:nvGrpSpPr>
        <p:grpSpPr>
          <a:xfrm>
            <a:off x="6861786" y="4593467"/>
            <a:ext cx="2421237" cy="706360"/>
            <a:chOff x="-76439" y="4569403"/>
            <a:chExt cx="2421237" cy="706360"/>
          </a:xfrm>
        </p:grpSpPr>
        <p:grpSp>
          <p:nvGrpSpPr>
            <p:cNvPr id="185" name="Google Shape;185;p16"/>
            <p:cNvGrpSpPr/>
            <p:nvPr/>
          </p:nvGrpSpPr>
          <p:grpSpPr>
            <a:xfrm>
              <a:off x="-76439" y="4569403"/>
              <a:ext cx="1210587" cy="706360"/>
              <a:chOff x="4805650" y="2718925"/>
              <a:chExt cx="1269225" cy="740575"/>
            </a:xfrm>
          </p:grpSpPr>
          <p:sp>
            <p:nvSpPr>
              <p:cNvPr id="186" name="Google Shape;186;p1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6"/>
            <p:cNvGrpSpPr/>
            <p:nvPr/>
          </p:nvGrpSpPr>
          <p:grpSpPr>
            <a:xfrm>
              <a:off x="1134211" y="4569403"/>
              <a:ext cx="1210587" cy="706360"/>
              <a:chOff x="4805650" y="2718925"/>
              <a:chExt cx="1269225" cy="740575"/>
            </a:xfrm>
          </p:grpSpPr>
          <p:sp>
            <p:nvSpPr>
              <p:cNvPr id="190" name="Google Shape;190;p1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16"/>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6"/>
          <p:cNvGrpSpPr/>
          <p:nvPr/>
        </p:nvGrpSpPr>
        <p:grpSpPr>
          <a:xfrm flipH="1">
            <a:off x="-837987" y="3491150"/>
            <a:ext cx="3304431" cy="2359299"/>
            <a:chOff x="6398434" y="3874100"/>
            <a:chExt cx="2343070" cy="1672905"/>
          </a:xfrm>
        </p:grpSpPr>
        <p:sp>
          <p:nvSpPr>
            <p:cNvPr id="195" name="Google Shape;195;p16"/>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17"/>
          <p:cNvSpPr txBox="1">
            <a:spLocks noGrp="1"/>
          </p:cNvSpPr>
          <p:nvPr>
            <p:ph type="subTitle" idx="1"/>
          </p:nvPr>
        </p:nvSpPr>
        <p:spPr>
          <a:xfrm>
            <a:off x="791375" y="1767272"/>
            <a:ext cx="2296200" cy="747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00" name="Google Shape;200;p17"/>
          <p:cNvSpPr txBox="1">
            <a:spLocks noGrp="1"/>
          </p:cNvSpPr>
          <p:nvPr>
            <p:ph type="subTitle" idx="2"/>
          </p:nvPr>
        </p:nvSpPr>
        <p:spPr>
          <a:xfrm>
            <a:off x="791375" y="2511750"/>
            <a:ext cx="22962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17"/>
          <p:cNvSpPr txBox="1">
            <a:spLocks noGrp="1"/>
          </p:cNvSpPr>
          <p:nvPr>
            <p:ph type="subTitle" idx="3"/>
          </p:nvPr>
        </p:nvSpPr>
        <p:spPr>
          <a:xfrm>
            <a:off x="3423900" y="3165550"/>
            <a:ext cx="22962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17"/>
          <p:cNvSpPr txBox="1">
            <a:spLocks noGrp="1"/>
          </p:cNvSpPr>
          <p:nvPr>
            <p:ph type="subTitle" idx="4"/>
          </p:nvPr>
        </p:nvSpPr>
        <p:spPr>
          <a:xfrm>
            <a:off x="6056425" y="2511750"/>
            <a:ext cx="22962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17"/>
          <p:cNvSpPr txBox="1">
            <a:spLocks noGrp="1"/>
          </p:cNvSpPr>
          <p:nvPr>
            <p:ph type="subTitle" idx="5"/>
          </p:nvPr>
        </p:nvSpPr>
        <p:spPr>
          <a:xfrm>
            <a:off x="3423900" y="2421098"/>
            <a:ext cx="2296200" cy="747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04" name="Google Shape;204;p17"/>
          <p:cNvSpPr txBox="1">
            <a:spLocks noGrp="1"/>
          </p:cNvSpPr>
          <p:nvPr>
            <p:ph type="subTitle" idx="6"/>
          </p:nvPr>
        </p:nvSpPr>
        <p:spPr>
          <a:xfrm>
            <a:off x="6056425" y="1767272"/>
            <a:ext cx="2296200" cy="747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205" name="Google Shape;205;p17"/>
          <p:cNvGrpSpPr/>
          <p:nvPr/>
        </p:nvGrpSpPr>
        <p:grpSpPr>
          <a:xfrm>
            <a:off x="4513316" y="2516692"/>
            <a:ext cx="5140031" cy="5416592"/>
            <a:chOff x="4513316" y="2516692"/>
            <a:chExt cx="5140031" cy="5416592"/>
          </a:xfrm>
        </p:grpSpPr>
        <p:sp>
          <p:nvSpPr>
            <p:cNvPr id="206" name="Google Shape;206;p17"/>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rot="2700000">
              <a:off x="8792376" y="2468331"/>
              <a:ext cx="435953" cy="138270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7"/>
          <p:cNvGrpSpPr/>
          <p:nvPr/>
        </p:nvGrpSpPr>
        <p:grpSpPr>
          <a:xfrm>
            <a:off x="-382556" y="4002025"/>
            <a:ext cx="1269225" cy="740575"/>
            <a:chOff x="4805650" y="2718925"/>
            <a:chExt cx="1269225" cy="740575"/>
          </a:xfrm>
        </p:grpSpPr>
        <p:sp>
          <p:nvSpPr>
            <p:cNvPr id="210" name="Google Shape;210;p17"/>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5" name="Google Shape;215;p18"/>
          <p:cNvSpPr txBox="1">
            <a:spLocks noGrp="1"/>
          </p:cNvSpPr>
          <p:nvPr>
            <p:ph type="subTitle" idx="1"/>
          </p:nvPr>
        </p:nvSpPr>
        <p:spPr>
          <a:xfrm>
            <a:off x="1620250" y="1306475"/>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16" name="Google Shape;216;p18"/>
          <p:cNvSpPr txBox="1">
            <a:spLocks noGrp="1"/>
          </p:cNvSpPr>
          <p:nvPr>
            <p:ph type="subTitle" idx="2"/>
          </p:nvPr>
        </p:nvSpPr>
        <p:spPr>
          <a:xfrm>
            <a:off x="1620251" y="1756175"/>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18"/>
          <p:cNvSpPr txBox="1">
            <a:spLocks noGrp="1"/>
          </p:cNvSpPr>
          <p:nvPr>
            <p:ph type="subTitle" idx="3"/>
          </p:nvPr>
        </p:nvSpPr>
        <p:spPr>
          <a:xfrm>
            <a:off x="5504890" y="1756175"/>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18"/>
          <p:cNvSpPr txBox="1">
            <a:spLocks noGrp="1"/>
          </p:cNvSpPr>
          <p:nvPr>
            <p:ph type="subTitle" idx="4"/>
          </p:nvPr>
        </p:nvSpPr>
        <p:spPr>
          <a:xfrm>
            <a:off x="1620251" y="3352100"/>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a:spLocks noGrp="1"/>
          </p:cNvSpPr>
          <p:nvPr>
            <p:ph type="subTitle" idx="5"/>
          </p:nvPr>
        </p:nvSpPr>
        <p:spPr>
          <a:xfrm>
            <a:off x="5504890" y="3352100"/>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0" name="Google Shape;220;p18"/>
          <p:cNvSpPr txBox="1">
            <a:spLocks noGrp="1"/>
          </p:cNvSpPr>
          <p:nvPr>
            <p:ph type="subTitle" idx="6"/>
          </p:nvPr>
        </p:nvSpPr>
        <p:spPr>
          <a:xfrm>
            <a:off x="1620250" y="2902400"/>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21" name="Google Shape;221;p18"/>
          <p:cNvSpPr txBox="1">
            <a:spLocks noGrp="1"/>
          </p:cNvSpPr>
          <p:nvPr>
            <p:ph type="subTitle" idx="7"/>
          </p:nvPr>
        </p:nvSpPr>
        <p:spPr>
          <a:xfrm>
            <a:off x="5504888" y="1306475"/>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22" name="Google Shape;222;p18"/>
          <p:cNvSpPr txBox="1">
            <a:spLocks noGrp="1"/>
          </p:cNvSpPr>
          <p:nvPr>
            <p:ph type="subTitle" idx="8"/>
          </p:nvPr>
        </p:nvSpPr>
        <p:spPr>
          <a:xfrm>
            <a:off x="5504888" y="2902400"/>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223" name="Google Shape;223;p18"/>
          <p:cNvGrpSpPr/>
          <p:nvPr/>
        </p:nvGrpSpPr>
        <p:grpSpPr>
          <a:xfrm flipH="1">
            <a:off x="-621321" y="2623328"/>
            <a:ext cx="2848550" cy="4337371"/>
            <a:chOff x="6744106" y="2623328"/>
            <a:chExt cx="2848550" cy="4337371"/>
          </a:xfrm>
        </p:grpSpPr>
        <p:sp>
          <p:nvSpPr>
            <p:cNvPr id="224" name="Google Shape;224;p18"/>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rot="2700000">
              <a:off x="8700805" y="25732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8"/>
          <p:cNvGrpSpPr/>
          <p:nvPr/>
        </p:nvGrpSpPr>
        <p:grpSpPr>
          <a:xfrm>
            <a:off x="8509425" y="361088"/>
            <a:ext cx="1269225" cy="740575"/>
            <a:chOff x="4805650" y="2718925"/>
            <a:chExt cx="1269225" cy="740575"/>
          </a:xfrm>
        </p:grpSpPr>
        <p:sp>
          <p:nvSpPr>
            <p:cNvPr id="227" name="Google Shape;227;p18"/>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18"/>
          <p:cNvSpPr/>
          <p:nvPr/>
        </p:nvSpPr>
        <p:spPr>
          <a:xfrm rot="10800000" flipH="1">
            <a:off x="-2023569" y="-1733573"/>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3" name="Google Shape;233;p19"/>
          <p:cNvSpPr txBox="1">
            <a:spLocks noGrp="1"/>
          </p:cNvSpPr>
          <p:nvPr>
            <p:ph type="subTitle" idx="1"/>
          </p:nvPr>
        </p:nvSpPr>
        <p:spPr>
          <a:xfrm>
            <a:off x="1033118" y="2040119"/>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4" name="Google Shape;234;p19"/>
          <p:cNvSpPr txBox="1">
            <a:spLocks noGrp="1"/>
          </p:cNvSpPr>
          <p:nvPr>
            <p:ph type="subTitle" idx="2"/>
          </p:nvPr>
        </p:nvSpPr>
        <p:spPr>
          <a:xfrm>
            <a:off x="3442200" y="2040119"/>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19"/>
          <p:cNvSpPr txBox="1">
            <a:spLocks noGrp="1"/>
          </p:cNvSpPr>
          <p:nvPr>
            <p:ph type="subTitle" idx="3"/>
          </p:nvPr>
        </p:nvSpPr>
        <p:spPr>
          <a:xfrm>
            <a:off x="5853532" y="2040119"/>
            <a:ext cx="2255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6" name="Google Shape;236;p19"/>
          <p:cNvSpPr txBox="1">
            <a:spLocks noGrp="1"/>
          </p:cNvSpPr>
          <p:nvPr>
            <p:ph type="subTitle" idx="4"/>
          </p:nvPr>
        </p:nvSpPr>
        <p:spPr>
          <a:xfrm>
            <a:off x="1033118" y="3665025"/>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7" name="Google Shape;237;p19"/>
          <p:cNvSpPr txBox="1">
            <a:spLocks noGrp="1"/>
          </p:cNvSpPr>
          <p:nvPr>
            <p:ph type="subTitle" idx="5"/>
          </p:nvPr>
        </p:nvSpPr>
        <p:spPr>
          <a:xfrm>
            <a:off x="3442200" y="3665025"/>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8" name="Google Shape;238;p19"/>
          <p:cNvSpPr txBox="1">
            <a:spLocks noGrp="1"/>
          </p:cNvSpPr>
          <p:nvPr>
            <p:ph type="subTitle" idx="6"/>
          </p:nvPr>
        </p:nvSpPr>
        <p:spPr>
          <a:xfrm>
            <a:off x="5853532" y="3665025"/>
            <a:ext cx="2255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9" name="Google Shape;239;p19"/>
          <p:cNvSpPr txBox="1">
            <a:spLocks noGrp="1"/>
          </p:cNvSpPr>
          <p:nvPr>
            <p:ph type="subTitle" idx="7"/>
          </p:nvPr>
        </p:nvSpPr>
        <p:spPr>
          <a:xfrm>
            <a:off x="1033118" y="1314850"/>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0" name="Google Shape;240;p19"/>
          <p:cNvSpPr txBox="1">
            <a:spLocks noGrp="1"/>
          </p:cNvSpPr>
          <p:nvPr>
            <p:ph type="subTitle" idx="8"/>
          </p:nvPr>
        </p:nvSpPr>
        <p:spPr>
          <a:xfrm>
            <a:off x="3442200" y="1314850"/>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1" name="Google Shape;241;p19"/>
          <p:cNvSpPr txBox="1">
            <a:spLocks noGrp="1"/>
          </p:cNvSpPr>
          <p:nvPr>
            <p:ph type="subTitle" idx="9"/>
          </p:nvPr>
        </p:nvSpPr>
        <p:spPr>
          <a:xfrm>
            <a:off x="5853532" y="1314850"/>
            <a:ext cx="22551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2" name="Google Shape;242;p19"/>
          <p:cNvSpPr txBox="1">
            <a:spLocks noGrp="1"/>
          </p:cNvSpPr>
          <p:nvPr>
            <p:ph type="subTitle" idx="13"/>
          </p:nvPr>
        </p:nvSpPr>
        <p:spPr>
          <a:xfrm>
            <a:off x="1033118" y="2935175"/>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3" name="Google Shape;243;p19"/>
          <p:cNvSpPr txBox="1">
            <a:spLocks noGrp="1"/>
          </p:cNvSpPr>
          <p:nvPr>
            <p:ph type="subTitle" idx="14"/>
          </p:nvPr>
        </p:nvSpPr>
        <p:spPr>
          <a:xfrm>
            <a:off x="3442200" y="2935175"/>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4" name="Google Shape;244;p19"/>
          <p:cNvSpPr txBox="1">
            <a:spLocks noGrp="1"/>
          </p:cNvSpPr>
          <p:nvPr>
            <p:ph type="subTitle" idx="15"/>
          </p:nvPr>
        </p:nvSpPr>
        <p:spPr>
          <a:xfrm>
            <a:off x="5851282" y="2935175"/>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245" name="Google Shape;245;p19"/>
          <p:cNvGrpSpPr/>
          <p:nvPr/>
        </p:nvGrpSpPr>
        <p:grpSpPr>
          <a:xfrm>
            <a:off x="6608975" y="2335023"/>
            <a:ext cx="3459330" cy="4341052"/>
            <a:chOff x="6608975" y="2335023"/>
            <a:chExt cx="3459330" cy="4341052"/>
          </a:xfrm>
        </p:grpSpPr>
        <p:grpSp>
          <p:nvGrpSpPr>
            <p:cNvPr id="246" name="Google Shape;246;p19"/>
            <p:cNvGrpSpPr/>
            <p:nvPr/>
          </p:nvGrpSpPr>
          <p:grpSpPr>
            <a:xfrm>
              <a:off x="6608975" y="4682350"/>
              <a:ext cx="1269225" cy="740575"/>
              <a:chOff x="4805650" y="2718925"/>
              <a:chExt cx="1269225" cy="740575"/>
            </a:xfrm>
          </p:grpSpPr>
          <p:sp>
            <p:nvSpPr>
              <p:cNvPr id="247" name="Google Shape;247;p19"/>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9"/>
            <p:cNvSpPr/>
            <p:nvPr/>
          </p:nvSpPr>
          <p:spPr>
            <a:xfrm rot="10800000">
              <a:off x="6998548" y="41976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2700000">
              <a:off x="8987311" y="2189227"/>
              <a:ext cx="427045" cy="2026535"/>
            </a:xfrm>
            <a:custGeom>
              <a:avLst/>
              <a:gdLst/>
              <a:ahLst/>
              <a:cxnLst/>
              <a:rect l="l" t="t" r="r" b="b"/>
              <a:pathLst>
                <a:path w="10455" h="49614" extrusionOk="0">
                  <a:moveTo>
                    <a:pt x="1" y="0"/>
                  </a:moveTo>
                  <a:lnTo>
                    <a:pt x="1" y="44386"/>
                  </a:lnTo>
                  <a:cubicBezTo>
                    <a:pt x="1" y="47280"/>
                    <a:pt x="2346" y="49613"/>
                    <a:pt x="5228" y="49613"/>
                  </a:cubicBezTo>
                  <a:cubicBezTo>
                    <a:pt x="8121" y="49613"/>
                    <a:pt x="10454" y="47268"/>
                    <a:pt x="10454" y="44386"/>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9"/>
          <p:cNvGrpSpPr/>
          <p:nvPr/>
        </p:nvGrpSpPr>
        <p:grpSpPr>
          <a:xfrm>
            <a:off x="-1252100" y="-373650"/>
            <a:ext cx="2284525" cy="5517374"/>
            <a:chOff x="-1252100" y="-373650"/>
            <a:chExt cx="2284525" cy="5517374"/>
          </a:xfrm>
        </p:grpSpPr>
        <p:grpSp>
          <p:nvGrpSpPr>
            <p:cNvPr id="253" name="Google Shape;253;p19"/>
            <p:cNvGrpSpPr/>
            <p:nvPr/>
          </p:nvGrpSpPr>
          <p:grpSpPr>
            <a:xfrm>
              <a:off x="-73465" y="-58733"/>
              <a:ext cx="507553" cy="5202457"/>
              <a:chOff x="6539500" y="1042525"/>
              <a:chExt cx="346500" cy="3551650"/>
            </a:xfrm>
          </p:grpSpPr>
          <p:sp>
            <p:nvSpPr>
              <p:cNvPr id="254" name="Google Shape;254;p19"/>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9"/>
            <p:cNvSpPr/>
            <p:nvPr/>
          </p:nvSpPr>
          <p:spPr>
            <a:xfrm>
              <a:off x="-1252100" y="-373650"/>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58"/>
        <p:cNvGrpSpPr/>
        <p:nvPr/>
      </p:nvGrpSpPr>
      <p:grpSpPr>
        <a:xfrm>
          <a:off x="0" y="0"/>
          <a:ext cx="0" cy="0"/>
          <a:chOff x="0" y="0"/>
          <a:chExt cx="0" cy="0"/>
        </a:xfrm>
      </p:grpSpPr>
      <p:sp>
        <p:nvSpPr>
          <p:cNvPr id="259" name="Google Shape;259;p20"/>
          <p:cNvSpPr txBox="1">
            <a:spLocks noGrp="1"/>
          </p:cNvSpPr>
          <p:nvPr>
            <p:ph type="title" hasCustomPrompt="1"/>
          </p:nvPr>
        </p:nvSpPr>
        <p:spPr>
          <a:xfrm>
            <a:off x="1630050" y="535000"/>
            <a:ext cx="5883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0" name="Google Shape;260;p20"/>
          <p:cNvSpPr txBox="1">
            <a:spLocks noGrp="1"/>
          </p:cNvSpPr>
          <p:nvPr>
            <p:ph type="subTitle" idx="1"/>
          </p:nvPr>
        </p:nvSpPr>
        <p:spPr>
          <a:xfrm>
            <a:off x="1629975" y="1252100"/>
            <a:ext cx="5883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1" name="Google Shape;261;p20"/>
          <p:cNvSpPr txBox="1">
            <a:spLocks noGrp="1"/>
          </p:cNvSpPr>
          <p:nvPr>
            <p:ph type="title" idx="2" hasCustomPrompt="1"/>
          </p:nvPr>
        </p:nvSpPr>
        <p:spPr>
          <a:xfrm>
            <a:off x="1630050" y="1990599"/>
            <a:ext cx="5883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2" name="Google Shape;262;p20"/>
          <p:cNvSpPr txBox="1">
            <a:spLocks noGrp="1"/>
          </p:cNvSpPr>
          <p:nvPr>
            <p:ph type="subTitle" idx="3"/>
          </p:nvPr>
        </p:nvSpPr>
        <p:spPr>
          <a:xfrm>
            <a:off x="1629975" y="2707700"/>
            <a:ext cx="5883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3" name="Google Shape;263;p20"/>
          <p:cNvSpPr txBox="1">
            <a:spLocks noGrp="1"/>
          </p:cNvSpPr>
          <p:nvPr>
            <p:ph type="title" idx="4" hasCustomPrompt="1"/>
          </p:nvPr>
        </p:nvSpPr>
        <p:spPr>
          <a:xfrm>
            <a:off x="1630050" y="3446198"/>
            <a:ext cx="5883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4" name="Google Shape;264;p20"/>
          <p:cNvSpPr txBox="1">
            <a:spLocks noGrp="1"/>
          </p:cNvSpPr>
          <p:nvPr>
            <p:ph type="subTitle" idx="5"/>
          </p:nvPr>
        </p:nvSpPr>
        <p:spPr>
          <a:xfrm>
            <a:off x="1629975" y="4163300"/>
            <a:ext cx="5883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65" name="Google Shape;265;p20"/>
          <p:cNvGrpSpPr/>
          <p:nvPr/>
        </p:nvGrpSpPr>
        <p:grpSpPr>
          <a:xfrm>
            <a:off x="8281450" y="4138000"/>
            <a:ext cx="1269225" cy="740575"/>
            <a:chOff x="4805650" y="2718925"/>
            <a:chExt cx="1269225" cy="740575"/>
          </a:xfrm>
        </p:grpSpPr>
        <p:sp>
          <p:nvSpPr>
            <p:cNvPr id="266" name="Google Shape;266;p20"/>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0"/>
          <p:cNvSpPr/>
          <p:nvPr/>
        </p:nvSpPr>
        <p:spPr>
          <a:xfrm rot="-2700000">
            <a:off x="245524" y="-2466512"/>
            <a:ext cx="568432" cy="3605727"/>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0"/>
          <p:cNvGrpSpPr/>
          <p:nvPr/>
        </p:nvGrpSpPr>
        <p:grpSpPr>
          <a:xfrm>
            <a:off x="7484250" y="228599"/>
            <a:ext cx="1088650" cy="201300"/>
            <a:chOff x="2678325" y="4703600"/>
            <a:chExt cx="1088650" cy="201300"/>
          </a:xfrm>
        </p:grpSpPr>
        <p:sp>
          <p:nvSpPr>
            <p:cNvPr id="271" name="Google Shape;271;p20"/>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3106250" y="4703600"/>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0"/>
          <p:cNvGrpSpPr/>
          <p:nvPr/>
        </p:nvGrpSpPr>
        <p:grpSpPr>
          <a:xfrm rot="-5400000">
            <a:off x="-399325" y="4199025"/>
            <a:ext cx="1269225" cy="740575"/>
            <a:chOff x="4805650" y="2718925"/>
            <a:chExt cx="1269225" cy="740575"/>
          </a:xfrm>
        </p:grpSpPr>
        <p:sp>
          <p:nvSpPr>
            <p:cNvPr id="275" name="Google Shape;275;p20"/>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0" y="4541375"/>
            <a:ext cx="9144000" cy="60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2391900" y="2141197"/>
            <a:ext cx="4360200" cy="9783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 name="Google Shape;29;p3"/>
          <p:cNvSpPr txBox="1">
            <a:spLocks noGrp="1"/>
          </p:cNvSpPr>
          <p:nvPr>
            <p:ph type="title" idx="2" hasCustomPrompt="1"/>
          </p:nvPr>
        </p:nvSpPr>
        <p:spPr>
          <a:xfrm>
            <a:off x="3933450" y="1482841"/>
            <a:ext cx="1277100" cy="76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30" name="Google Shape;30;p3"/>
          <p:cNvGrpSpPr/>
          <p:nvPr/>
        </p:nvGrpSpPr>
        <p:grpSpPr>
          <a:xfrm flipH="1">
            <a:off x="578418" y="-286676"/>
            <a:ext cx="1269225" cy="740575"/>
            <a:chOff x="4805650" y="2718925"/>
            <a:chExt cx="1269225" cy="740575"/>
          </a:xfrm>
        </p:grpSpPr>
        <p:sp>
          <p:nvSpPr>
            <p:cNvPr id="31" name="Google Shape;31;p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rot="8100000" flipH="1">
            <a:off x="4141323" y="3975470"/>
            <a:ext cx="628203" cy="1992465"/>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78"/>
        <p:cNvGrpSpPr/>
        <p:nvPr/>
      </p:nvGrpSpPr>
      <p:grpSpPr>
        <a:xfrm>
          <a:off x="0" y="0"/>
          <a:ext cx="0" cy="0"/>
          <a:chOff x="0" y="0"/>
          <a:chExt cx="0" cy="0"/>
        </a:xfrm>
      </p:grpSpPr>
      <p:sp>
        <p:nvSpPr>
          <p:cNvPr id="279" name="Google Shape;279;p21"/>
          <p:cNvSpPr txBox="1">
            <a:spLocks noGrp="1"/>
          </p:cNvSpPr>
          <p:nvPr>
            <p:ph type="ctrTitle"/>
          </p:nvPr>
        </p:nvSpPr>
        <p:spPr>
          <a:xfrm>
            <a:off x="1115250" y="535000"/>
            <a:ext cx="4473000" cy="10563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0" name="Google Shape;280;p21"/>
          <p:cNvSpPr txBox="1">
            <a:spLocks noGrp="1"/>
          </p:cNvSpPr>
          <p:nvPr>
            <p:ph type="subTitle" idx="1"/>
          </p:nvPr>
        </p:nvSpPr>
        <p:spPr>
          <a:xfrm>
            <a:off x="1115350" y="1700400"/>
            <a:ext cx="44730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1" name="Google Shape;281;p21"/>
          <p:cNvSpPr txBox="1"/>
          <p:nvPr/>
        </p:nvSpPr>
        <p:spPr>
          <a:xfrm>
            <a:off x="1115350" y="3663575"/>
            <a:ext cx="4379400" cy="51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solidFill>
                  <a:schemeClr val="dk1"/>
                </a:solidFill>
                <a:latin typeface="Asap"/>
                <a:ea typeface="Asap"/>
                <a:cs typeface="Asap"/>
                <a:sym typeface="Asap"/>
              </a:rPr>
              <a:t>CREDITS: This presentation template was created by </a:t>
            </a:r>
            <a:r>
              <a:rPr lang="en" sz="1000" b="1" u="sng">
                <a:solidFill>
                  <a:schemeClr val="hlink"/>
                </a:solidFill>
                <a:latin typeface="Asap"/>
                <a:ea typeface="Asap"/>
                <a:cs typeface="Asap"/>
                <a:sym typeface="Asap"/>
                <a:hlinkClick r:id="rId2"/>
              </a:rPr>
              <a:t>Slidesgo</a:t>
            </a:r>
            <a:r>
              <a:rPr lang="en" sz="1000" u="sng">
                <a:solidFill>
                  <a:schemeClr val="dk1"/>
                </a:solidFill>
                <a:latin typeface="Asap"/>
                <a:ea typeface="Asap"/>
                <a:cs typeface="Asap"/>
                <a:sym typeface="Asap"/>
              </a:rPr>
              <a:t>,</a:t>
            </a:r>
            <a:r>
              <a:rPr lang="en" sz="1000">
                <a:solidFill>
                  <a:schemeClr val="dk1"/>
                </a:solidFill>
                <a:latin typeface="Asap"/>
                <a:ea typeface="Asap"/>
                <a:cs typeface="Asap"/>
                <a:sym typeface="Asap"/>
              </a:rPr>
              <a:t> and includes icons by </a:t>
            </a:r>
            <a:r>
              <a:rPr lang="en" sz="1000"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000" u="sng">
                <a:solidFill>
                  <a:schemeClr val="dk1"/>
                </a:solidFill>
                <a:latin typeface="Asap"/>
                <a:ea typeface="Asap"/>
                <a:cs typeface="Asap"/>
                <a:sym typeface="Asap"/>
              </a:rPr>
              <a:t>,</a:t>
            </a:r>
            <a:r>
              <a:rPr lang="en" sz="1000">
                <a:solidFill>
                  <a:schemeClr val="dk1"/>
                </a:solidFill>
                <a:latin typeface="Asap"/>
                <a:ea typeface="Asap"/>
                <a:cs typeface="Asap"/>
                <a:sym typeface="Asap"/>
              </a:rPr>
              <a:t> and infographics &amp; images by </a:t>
            </a:r>
            <a:r>
              <a:rPr lang="en" sz="1000"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Asap"/>
              <a:ea typeface="Asap"/>
              <a:cs typeface="Asap"/>
              <a:sym typeface="Asap"/>
            </a:endParaRPr>
          </a:p>
        </p:txBody>
      </p:sp>
      <p:grpSp>
        <p:nvGrpSpPr>
          <p:cNvPr id="282" name="Google Shape;282;p21"/>
          <p:cNvGrpSpPr/>
          <p:nvPr/>
        </p:nvGrpSpPr>
        <p:grpSpPr>
          <a:xfrm>
            <a:off x="8395487" y="-126199"/>
            <a:ext cx="545183" cy="5588521"/>
            <a:chOff x="6539500" y="1042525"/>
            <a:chExt cx="346500" cy="3551650"/>
          </a:xfrm>
        </p:grpSpPr>
        <p:sp>
          <p:nvSpPr>
            <p:cNvPr id="283" name="Google Shape;283;p21"/>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1"/>
          <p:cNvGrpSpPr/>
          <p:nvPr/>
        </p:nvGrpSpPr>
        <p:grpSpPr>
          <a:xfrm>
            <a:off x="6310475" y="4492143"/>
            <a:ext cx="1269225" cy="740575"/>
            <a:chOff x="4805650" y="2718925"/>
            <a:chExt cx="1269225" cy="740575"/>
          </a:xfrm>
        </p:grpSpPr>
        <p:sp>
          <p:nvSpPr>
            <p:cNvPr id="287" name="Google Shape;287;p21"/>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1"/>
          <p:cNvGrpSpPr/>
          <p:nvPr/>
        </p:nvGrpSpPr>
        <p:grpSpPr>
          <a:xfrm>
            <a:off x="-247634" y="-126199"/>
            <a:ext cx="545183" cy="5588521"/>
            <a:chOff x="6539500" y="1042525"/>
            <a:chExt cx="346500" cy="3551650"/>
          </a:xfrm>
        </p:grpSpPr>
        <p:sp>
          <p:nvSpPr>
            <p:cNvPr id="291" name="Google Shape;291;p21"/>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1"/>
          <p:cNvGrpSpPr/>
          <p:nvPr/>
        </p:nvGrpSpPr>
        <p:grpSpPr>
          <a:xfrm>
            <a:off x="6377590" y="-666721"/>
            <a:ext cx="2609428" cy="1655723"/>
            <a:chOff x="6404568" y="-666694"/>
            <a:chExt cx="2414125" cy="1531800"/>
          </a:xfrm>
        </p:grpSpPr>
        <p:sp>
          <p:nvSpPr>
            <p:cNvPr id="295" name="Google Shape;295;p21"/>
            <p:cNvSpPr/>
            <p:nvPr/>
          </p:nvSpPr>
          <p:spPr>
            <a:xfrm rot="-2700000">
              <a:off x="7966410" y="-455779"/>
              <a:ext cx="431555" cy="1368757"/>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6" name="Google Shape;296;p21"/>
            <p:cNvSpPr/>
            <p:nvPr/>
          </p:nvSpPr>
          <p:spPr>
            <a:xfrm rot="-2700000">
              <a:off x="6825297" y="-714567"/>
              <a:ext cx="431555" cy="1368757"/>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7"/>
        <p:cNvGrpSpPr/>
        <p:nvPr/>
      </p:nvGrpSpPr>
      <p:grpSpPr>
        <a:xfrm>
          <a:off x="0" y="0"/>
          <a:ext cx="0" cy="0"/>
          <a:chOff x="0" y="0"/>
          <a:chExt cx="0" cy="0"/>
        </a:xfrm>
      </p:grpSpPr>
      <p:grpSp>
        <p:nvGrpSpPr>
          <p:cNvPr id="298" name="Google Shape;298;p22"/>
          <p:cNvGrpSpPr/>
          <p:nvPr/>
        </p:nvGrpSpPr>
        <p:grpSpPr>
          <a:xfrm rot="-5400000">
            <a:off x="4309982" y="-4442520"/>
            <a:ext cx="572695" cy="9412228"/>
            <a:chOff x="6539500" y="1042525"/>
            <a:chExt cx="346500" cy="3551650"/>
          </a:xfrm>
        </p:grpSpPr>
        <p:sp>
          <p:nvSpPr>
            <p:cNvPr id="299" name="Google Shape;299;p22"/>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2"/>
          <p:cNvSpPr/>
          <p:nvPr/>
        </p:nvSpPr>
        <p:spPr>
          <a:xfrm flipH="1">
            <a:off x="-2377380" y="-2122904"/>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2"/>
          <p:cNvGrpSpPr/>
          <p:nvPr/>
        </p:nvGrpSpPr>
        <p:grpSpPr>
          <a:xfrm rot="10800000" flipH="1">
            <a:off x="6854276" y="-543396"/>
            <a:ext cx="3304431" cy="2359299"/>
            <a:chOff x="6398434" y="3874100"/>
            <a:chExt cx="2343070" cy="1672905"/>
          </a:xfrm>
        </p:grpSpPr>
        <p:sp>
          <p:nvSpPr>
            <p:cNvPr id="304" name="Google Shape;304;p22"/>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2"/>
          <p:cNvGrpSpPr/>
          <p:nvPr/>
        </p:nvGrpSpPr>
        <p:grpSpPr>
          <a:xfrm rot="-5400000">
            <a:off x="4309982" y="188730"/>
            <a:ext cx="572695" cy="9412228"/>
            <a:chOff x="6539500" y="1042525"/>
            <a:chExt cx="346500" cy="3551650"/>
          </a:xfrm>
        </p:grpSpPr>
        <p:sp>
          <p:nvSpPr>
            <p:cNvPr id="307" name="Google Shape;307;p22"/>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0"/>
        <p:cNvGrpSpPr/>
        <p:nvPr/>
      </p:nvGrpSpPr>
      <p:grpSpPr>
        <a:xfrm>
          <a:off x="0" y="0"/>
          <a:ext cx="0" cy="0"/>
          <a:chOff x="0" y="0"/>
          <a:chExt cx="0" cy="0"/>
        </a:xfrm>
      </p:grpSpPr>
      <p:grpSp>
        <p:nvGrpSpPr>
          <p:cNvPr id="311" name="Google Shape;311;p23"/>
          <p:cNvGrpSpPr/>
          <p:nvPr/>
        </p:nvGrpSpPr>
        <p:grpSpPr>
          <a:xfrm flipH="1">
            <a:off x="-31260" y="4593467"/>
            <a:ext cx="2421237" cy="706360"/>
            <a:chOff x="-76439" y="4569403"/>
            <a:chExt cx="2421237" cy="706360"/>
          </a:xfrm>
        </p:grpSpPr>
        <p:grpSp>
          <p:nvGrpSpPr>
            <p:cNvPr id="312" name="Google Shape;312;p23"/>
            <p:cNvGrpSpPr/>
            <p:nvPr/>
          </p:nvGrpSpPr>
          <p:grpSpPr>
            <a:xfrm>
              <a:off x="-76439" y="4569403"/>
              <a:ext cx="1210587" cy="706360"/>
              <a:chOff x="4805650" y="2718925"/>
              <a:chExt cx="1269225" cy="740575"/>
            </a:xfrm>
          </p:grpSpPr>
          <p:sp>
            <p:nvSpPr>
              <p:cNvPr id="313" name="Google Shape;313;p2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23"/>
            <p:cNvGrpSpPr/>
            <p:nvPr/>
          </p:nvGrpSpPr>
          <p:grpSpPr>
            <a:xfrm>
              <a:off x="1134211" y="4569403"/>
              <a:ext cx="1210587" cy="706360"/>
              <a:chOff x="4805650" y="2718925"/>
              <a:chExt cx="1269225" cy="740575"/>
            </a:xfrm>
          </p:grpSpPr>
          <p:sp>
            <p:nvSpPr>
              <p:cNvPr id="317" name="Google Shape;317;p2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0" name="Google Shape;320;p23"/>
          <p:cNvSpPr/>
          <p:nvPr/>
        </p:nvSpPr>
        <p:spPr>
          <a:xfrm>
            <a:off x="-1151193"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3"/>
          <p:cNvGrpSpPr/>
          <p:nvPr/>
        </p:nvGrpSpPr>
        <p:grpSpPr>
          <a:xfrm>
            <a:off x="6785319" y="3491150"/>
            <a:ext cx="3304431" cy="2359299"/>
            <a:chOff x="6398434" y="3874100"/>
            <a:chExt cx="2343070" cy="1672905"/>
          </a:xfrm>
        </p:grpSpPr>
        <p:sp>
          <p:nvSpPr>
            <p:cNvPr id="322" name="Google Shape;322;p23"/>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03050"/>
            <a:ext cx="7704000" cy="3465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38" name="Google Shape;38;p4"/>
          <p:cNvGrpSpPr/>
          <p:nvPr/>
        </p:nvGrpSpPr>
        <p:grpSpPr>
          <a:xfrm>
            <a:off x="6744106" y="2623328"/>
            <a:ext cx="2848550" cy="4337371"/>
            <a:chOff x="6744106" y="2623328"/>
            <a:chExt cx="2848550" cy="4337371"/>
          </a:xfrm>
        </p:grpSpPr>
        <p:sp>
          <p:nvSpPr>
            <p:cNvPr id="39" name="Google Shape;39;p4"/>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2700000">
              <a:off x="8700805" y="25732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rot="10800000">
            <a:off x="8260556" y="-1733573"/>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a:off x="-765775" y="319175"/>
            <a:ext cx="1269225" cy="1977499"/>
            <a:chOff x="-765775" y="319175"/>
            <a:chExt cx="1269225" cy="1977499"/>
          </a:xfrm>
        </p:grpSpPr>
        <p:grpSp>
          <p:nvGrpSpPr>
            <p:cNvPr id="43" name="Google Shape;43;p4"/>
            <p:cNvGrpSpPr/>
            <p:nvPr/>
          </p:nvGrpSpPr>
          <p:grpSpPr>
            <a:xfrm>
              <a:off x="-765775" y="319175"/>
              <a:ext cx="1269225" cy="740575"/>
              <a:chOff x="4805650" y="2718925"/>
              <a:chExt cx="1269225" cy="740575"/>
            </a:xfrm>
          </p:grpSpPr>
          <p:sp>
            <p:nvSpPr>
              <p:cNvPr id="44" name="Google Shape;44;p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rot="5400000">
              <a:off x="54776" y="1881412"/>
              <a:ext cx="629225" cy="201300"/>
              <a:chOff x="2678325" y="4703600"/>
              <a:chExt cx="629225" cy="201300"/>
            </a:xfrm>
          </p:grpSpPr>
          <p:sp>
            <p:nvSpPr>
              <p:cNvPr id="48" name="Google Shape;48;p4"/>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3106250" y="4703600"/>
                <a:ext cx="201300" cy="2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1481263" y="2146203"/>
            <a:ext cx="2907600" cy="477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2" name="Google Shape;52;p5"/>
          <p:cNvSpPr txBox="1">
            <a:spLocks noGrp="1"/>
          </p:cNvSpPr>
          <p:nvPr>
            <p:ph type="subTitle" idx="2"/>
          </p:nvPr>
        </p:nvSpPr>
        <p:spPr>
          <a:xfrm>
            <a:off x="4755138" y="2146203"/>
            <a:ext cx="2907600" cy="47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3" name="Google Shape;53;p5"/>
          <p:cNvSpPr txBox="1">
            <a:spLocks noGrp="1"/>
          </p:cNvSpPr>
          <p:nvPr>
            <p:ph type="subTitle" idx="3"/>
          </p:nvPr>
        </p:nvSpPr>
        <p:spPr>
          <a:xfrm>
            <a:off x="1481263"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subTitle" idx="4"/>
          </p:nvPr>
        </p:nvSpPr>
        <p:spPr>
          <a:xfrm>
            <a:off x="4755138"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5"/>
          <p:cNvGrpSpPr/>
          <p:nvPr/>
        </p:nvGrpSpPr>
        <p:grpSpPr>
          <a:xfrm rot="5400000">
            <a:off x="4285643" y="124788"/>
            <a:ext cx="572695" cy="9412228"/>
            <a:chOff x="6539500" y="1042525"/>
            <a:chExt cx="346500" cy="3551650"/>
          </a:xfrm>
        </p:grpSpPr>
        <p:sp>
          <p:nvSpPr>
            <p:cNvPr id="57" name="Google Shape;57;p5"/>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5"/>
          <p:cNvGrpSpPr/>
          <p:nvPr/>
        </p:nvGrpSpPr>
        <p:grpSpPr>
          <a:xfrm rot="5400000" flipH="1">
            <a:off x="-248139" y="226900"/>
            <a:ext cx="1269225" cy="740575"/>
            <a:chOff x="4805650" y="2718925"/>
            <a:chExt cx="1269225" cy="740575"/>
          </a:xfrm>
        </p:grpSpPr>
        <p:sp>
          <p:nvSpPr>
            <p:cNvPr id="61" name="Google Shape;61;p5"/>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0800000" flipH="1">
            <a:off x="8167801" y="3552837"/>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flipH="1">
            <a:off x="-990387" y="3278592"/>
            <a:ext cx="3304431" cy="2359299"/>
            <a:chOff x="6398434" y="3874100"/>
            <a:chExt cx="2343070" cy="1672905"/>
          </a:xfrm>
        </p:grpSpPr>
        <p:sp>
          <p:nvSpPr>
            <p:cNvPr id="67" name="Google Shape;67;p5"/>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1" name="Google Shape;71;p6"/>
          <p:cNvGrpSpPr/>
          <p:nvPr/>
        </p:nvGrpSpPr>
        <p:grpSpPr>
          <a:xfrm rot="5400000" flipH="1">
            <a:off x="8214086" y="226900"/>
            <a:ext cx="1269225" cy="740575"/>
            <a:chOff x="4805650" y="2718925"/>
            <a:chExt cx="1269225" cy="740575"/>
          </a:xfrm>
        </p:grpSpPr>
        <p:sp>
          <p:nvSpPr>
            <p:cNvPr id="72" name="Google Shape;72;p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6"/>
          <p:cNvGrpSpPr/>
          <p:nvPr/>
        </p:nvGrpSpPr>
        <p:grpSpPr>
          <a:xfrm flipH="1">
            <a:off x="-849921" y="2547128"/>
            <a:ext cx="3077150" cy="4413571"/>
            <a:chOff x="6744106" y="2547128"/>
            <a:chExt cx="3077150" cy="4413571"/>
          </a:xfrm>
        </p:grpSpPr>
        <p:sp>
          <p:nvSpPr>
            <p:cNvPr id="76" name="Google Shape;76;p6"/>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2700000">
              <a:off x="8929405" y="24970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6"/>
          <p:cNvGrpSpPr/>
          <p:nvPr/>
        </p:nvGrpSpPr>
        <p:grpSpPr>
          <a:xfrm>
            <a:off x="8130325" y="4773849"/>
            <a:ext cx="1088650" cy="201300"/>
            <a:chOff x="2678325" y="4703600"/>
            <a:chExt cx="1088650" cy="201300"/>
          </a:xfrm>
        </p:grpSpPr>
        <p:sp>
          <p:nvSpPr>
            <p:cNvPr id="79" name="Google Shape;79;p6"/>
            <p:cNvSpPr/>
            <p:nvPr/>
          </p:nvSpPr>
          <p:spPr>
            <a:xfrm>
              <a:off x="2678325" y="4703600"/>
              <a:ext cx="201300" cy="2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3106250" y="4703600"/>
              <a:ext cx="201300" cy="2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445025"/>
            <a:ext cx="4229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4" name="Google Shape;84;p7"/>
          <p:cNvSpPr txBox="1">
            <a:spLocks noGrp="1"/>
          </p:cNvSpPr>
          <p:nvPr>
            <p:ph type="body" idx="1"/>
          </p:nvPr>
        </p:nvSpPr>
        <p:spPr>
          <a:xfrm>
            <a:off x="720000" y="1395175"/>
            <a:ext cx="4229700" cy="1365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5" name="Google Shape;85;p7"/>
          <p:cNvSpPr>
            <a:spLocks noGrp="1"/>
          </p:cNvSpPr>
          <p:nvPr>
            <p:ph type="pic" idx="2"/>
          </p:nvPr>
        </p:nvSpPr>
        <p:spPr>
          <a:xfrm>
            <a:off x="5435301" y="535000"/>
            <a:ext cx="2993700" cy="4073400"/>
          </a:xfrm>
          <a:prstGeom prst="roundRect">
            <a:avLst>
              <a:gd name="adj" fmla="val 16667"/>
            </a:avLst>
          </a:prstGeom>
          <a:noFill/>
          <a:ln>
            <a:noFill/>
          </a:ln>
        </p:spPr>
      </p:sp>
      <p:sp>
        <p:nvSpPr>
          <p:cNvPr id="86" name="Google Shape;86;p7"/>
          <p:cNvSpPr/>
          <p:nvPr/>
        </p:nvSpPr>
        <p:spPr>
          <a:xfrm rot="-8100000">
            <a:off x="16636" y="3373476"/>
            <a:ext cx="477242" cy="1513664"/>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a:off x="4279356" y="4577170"/>
            <a:ext cx="1102576" cy="643338"/>
            <a:chOff x="4805650" y="2718925"/>
            <a:chExt cx="1269225" cy="740575"/>
          </a:xfrm>
        </p:grpSpPr>
        <p:sp>
          <p:nvSpPr>
            <p:cNvPr id="88" name="Google Shape;88;p7"/>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
        <p:cNvGrpSpPr/>
        <p:nvPr/>
      </p:nvGrpSpPr>
      <p:grpSpPr>
        <a:xfrm>
          <a:off x="0" y="0"/>
          <a:ext cx="0" cy="0"/>
          <a:chOff x="0" y="0"/>
          <a:chExt cx="0" cy="0"/>
        </a:xfrm>
      </p:grpSpPr>
      <p:sp>
        <p:nvSpPr>
          <p:cNvPr id="92" name="Google Shape;92;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3" name="Google Shape;93;p8"/>
          <p:cNvGrpSpPr/>
          <p:nvPr/>
        </p:nvGrpSpPr>
        <p:grpSpPr>
          <a:xfrm rot="-5400000">
            <a:off x="4309982" y="-4442520"/>
            <a:ext cx="572695" cy="9412228"/>
            <a:chOff x="6539500" y="1042525"/>
            <a:chExt cx="346500" cy="3551650"/>
          </a:xfrm>
        </p:grpSpPr>
        <p:sp>
          <p:nvSpPr>
            <p:cNvPr id="94" name="Google Shape;94;p8"/>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8"/>
          <p:cNvSpPr/>
          <p:nvPr/>
        </p:nvSpPr>
        <p:spPr>
          <a:xfrm flipH="1">
            <a:off x="-2377380" y="-2122904"/>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rot="10800000" flipH="1">
            <a:off x="6854276" y="-543396"/>
            <a:ext cx="3304431" cy="2359299"/>
            <a:chOff x="6398434" y="3874100"/>
            <a:chExt cx="2343070" cy="1672905"/>
          </a:xfrm>
        </p:grpSpPr>
        <p:sp>
          <p:nvSpPr>
            <p:cNvPr id="99" name="Google Shape;99;p8"/>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8"/>
          <p:cNvGrpSpPr/>
          <p:nvPr/>
        </p:nvGrpSpPr>
        <p:grpSpPr>
          <a:xfrm rot="5400000" flipH="1">
            <a:off x="8214086" y="4184278"/>
            <a:ext cx="1269225" cy="740575"/>
            <a:chOff x="4805650" y="2718925"/>
            <a:chExt cx="1269225" cy="740575"/>
          </a:xfrm>
        </p:grpSpPr>
        <p:sp>
          <p:nvSpPr>
            <p:cNvPr id="102" name="Google Shape;102;p8"/>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2976700" y="1293100"/>
            <a:ext cx="46611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7" name="Google Shape;107;p9"/>
          <p:cNvSpPr txBox="1">
            <a:spLocks noGrp="1"/>
          </p:cNvSpPr>
          <p:nvPr>
            <p:ph type="subTitle" idx="1"/>
          </p:nvPr>
        </p:nvSpPr>
        <p:spPr>
          <a:xfrm>
            <a:off x="2976750" y="2168600"/>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08" name="Google Shape;108;p9"/>
          <p:cNvSpPr/>
          <p:nvPr/>
        </p:nvSpPr>
        <p:spPr>
          <a:xfrm rot="-2700075" flipH="1">
            <a:off x="-157868" y="3504270"/>
            <a:ext cx="846457" cy="268469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flipH="1">
            <a:off x="105210" y="-377847"/>
            <a:ext cx="613790" cy="6291393"/>
            <a:chOff x="6539500" y="1042525"/>
            <a:chExt cx="346500" cy="3551650"/>
          </a:xfrm>
        </p:grpSpPr>
        <p:sp>
          <p:nvSpPr>
            <p:cNvPr id="110" name="Google Shape;110;p9"/>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9"/>
          <p:cNvSpPr/>
          <p:nvPr/>
        </p:nvSpPr>
        <p:spPr>
          <a:xfrm flipH="1">
            <a:off x="-553245" y="-17750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9"/>
          <p:cNvGrpSpPr/>
          <p:nvPr/>
        </p:nvGrpSpPr>
        <p:grpSpPr>
          <a:xfrm>
            <a:off x="7484250" y="4608499"/>
            <a:ext cx="1088650" cy="201300"/>
            <a:chOff x="2678325" y="4703600"/>
            <a:chExt cx="1088650" cy="201300"/>
          </a:xfrm>
        </p:grpSpPr>
        <p:sp>
          <p:nvSpPr>
            <p:cNvPr id="115" name="Google Shape;115;p9"/>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3106250" y="4703600"/>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sp>
        <p:nvSpPr>
          <p:cNvPr id="119" name="Google Shape;119;p10"/>
          <p:cNvSpPr txBox="1">
            <a:spLocks noGrp="1"/>
          </p:cNvSpPr>
          <p:nvPr>
            <p:ph type="title"/>
          </p:nvPr>
        </p:nvSpPr>
        <p:spPr>
          <a:xfrm>
            <a:off x="720000" y="3984750"/>
            <a:ext cx="7704000" cy="623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4"/>
        <p:cNvGrpSpPr/>
        <p:nvPr/>
      </p:nvGrpSpPr>
      <p:grpSpPr>
        <a:xfrm>
          <a:off x="0" y="0"/>
          <a:ext cx="0" cy="0"/>
          <a:chOff x="0" y="0"/>
          <a:chExt cx="0" cy="0"/>
        </a:xfrm>
      </p:grpSpPr>
      <p:sp>
        <p:nvSpPr>
          <p:cNvPr id="325" name="Google Shape;32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6" name="Google Shape;32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2817325" y="1297600"/>
            <a:ext cx="5313300" cy="1677900"/>
          </a:xfrm>
          <a:prstGeom prst="rect">
            <a:avLst/>
          </a:prstGeom>
        </p:spPr>
        <p:txBody>
          <a:bodyPr spcFirstLastPara="1" wrap="square" lIns="91425" tIns="91425" rIns="91425" bIns="91425" anchor="b" anchorCtr="0">
            <a:noAutofit/>
          </a:bodyPr>
          <a:lstStyle/>
          <a:p>
            <a:r>
              <a:rPr lang="en" sz="4800" dirty="0"/>
              <a:t>STREET LIGHT MONITORING</a:t>
            </a:r>
            <a:endParaRPr lang="en-US" sz="4800"/>
          </a:p>
        </p:txBody>
      </p:sp>
      <p:sp>
        <p:nvSpPr>
          <p:cNvPr id="336" name="Google Shape;336;p27"/>
          <p:cNvSpPr/>
          <p:nvPr/>
        </p:nvSpPr>
        <p:spPr>
          <a:xfrm rot="2699612">
            <a:off x="8433021" y="1725010"/>
            <a:ext cx="491011" cy="3114623"/>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4682925" y="2330499"/>
            <a:ext cx="7057126" cy="7656025"/>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876C2A0D-464F-526F-9202-FEA7D46B73A9}"/>
              </a:ext>
            </a:extLst>
          </p:cNvPr>
          <p:cNvSpPr>
            <a:spLocks noGrp="1"/>
          </p:cNvSpPr>
          <p:nvPr>
            <p:ph type="subTitle" idx="1"/>
          </p:nvPr>
        </p:nvSpPr>
        <p:spPr>
          <a:xfrm>
            <a:off x="2817325" y="3086006"/>
            <a:ext cx="2389279" cy="519269"/>
          </a:xfrm>
        </p:spPr>
        <p:txBody>
          <a:bodyPr/>
          <a:lstStyle/>
          <a:p>
            <a:r>
              <a:rPr lang="en-US" sz="2000" dirty="0"/>
              <a:t>SIH1512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12" name="Google Shape;617;p44">
            <a:extLst>
              <a:ext uri="{FF2B5EF4-FFF2-40B4-BE49-F238E27FC236}">
                <a16:creationId xmlns:a16="http://schemas.microsoft.com/office/drawing/2014/main" id="{0BB35039-6A7E-FF99-36DA-F3EC9A2B3EC7}"/>
              </a:ext>
            </a:extLst>
          </p:cNvPr>
          <p:cNvSpPr/>
          <p:nvPr/>
        </p:nvSpPr>
        <p:spPr>
          <a:xfrm>
            <a:off x="2817422" y="4442112"/>
            <a:ext cx="3682719" cy="512084"/>
          </a:xfrm>
          <a:prstGeom prst="roundRect">
            <a:avLst>
              <a:gd name="adj" fmla="val 26392"/>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lt1"/>
              </a:solidFill>
              <a:latin typeface="Syne"/>
              <a:ea typeface="Syne"/>
              <a:cs typeface="Syne"/>
            </a:endParaRPr>
          </a:p>
        </p:txBody>
      </p:sp>
      <p:sp>
        <p:nvSpPr>
          <p:cNvPr id="8" name="Google Shape;638;p45">
            <a:extLst>
              <a:ext uri="{FF2B5EF4-FFF2-40B4-BE49-F238E27FC236}">
                <a16:creationId xmlns:a16="http://schemas.microsoft.com/office/drawing/2014/main" id="{5886B1BA-5137-19E2-6AE7-97E4B6CADC47}"/>
              </a:ext>
            </a:extLst>
          </p:cNvPr>
          <p:cNvSpPr/>
          <p:nvPr/>
        </p:nvSpPr>
        <p:spPr>
          <a:xfrm>
            <a:off x="3240838" y="3393119"/>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9" name="Google Shape;638;p45">
            <a:extLst>
              <a:ext uri="{FF2B5EF4-FFF2-40B4-BE49-F238E27FC236}">
                <a16:creationId xmlns:a16="http://schemas.microsoft.com/office/drawing/2014/main" id="{BCEED8FE-291B-ED95-6B5A-7373FBAA4D03}"/>
              </a:ext>
            </a:extLst>
          </p:cNvPr>
          <p:cNvSpPr/>
          <p:nvPr/>
        </p:nvSpPr>
        <p:spPr>
          <a:xfrm>
            <a:off x="3240838" y="2500777"/>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10" name="Google Shape;638;p45">
            <a:extLst>
              <a:ext uri="{FF2B5EF4-FFF2-40B4-BE49-F238E27FC236}">
                <a16:creationId xmlns:a16="http://schemas.microsoft.com/office/drawing/2014/main" id="{1EB7BDE7-0866-8035-AAB7-3EDDEFAA2EB3}"/>
              </a:ext>
            </a:extLst>
          </p:cNvPr>
          <p:cNvSpPr/>
          <p:nvPr/>
        </p:nvSpPr>
        <p:spPr>
          <a:xfrm>
            <a:off x="3240838" y="1618461"/>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7" name="Google Shape;638;p45">
            <a:extLst>
              <a:ext uri="{FF2B5EF4-FFF2-40B4-BE49-F238E27FC236}">
                <a16:creationId xmlns:a16="http://schemas.microsoft.com/office/drawing/2014/main" id="{4CBAE680-0752-6B9C-7E92-302EF8A2DD2A}"/>
              </a:ext>
            </a:extLst>
          </p:cNvPr>
          <p:cNvSpPr/>
          <p:nvPr/>
        </p:nvSpPr>
        <p:spPr>
          <a:xfrm>
            <a:off x="1466181" y="3373067"/>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6" name="Google Shape;638;p45">
            <a:extLst>
              <a:ext uri="{FF2B5EF4-FFF2-40B4-BE49-F238E27FC236}">
                <a16:creationId xmlns:a16="http://schemas.microsoft.com/office/drawing/2014/main" id="{74458888-5476-3EF8-61A6-25477D75A7CB}"/>
              </a:ext>
            </a:extLst>
          </p:cNvPr>
          <p:cNvSpPr/>
          <p:nvPr/>
        </p:nvSpPr>
        <p:spPr>
          <a:xfrm>
            <a:off x="1466181" y="2480725"/>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3" name="Google Shape;638;p45">
            <a:extLst>
              <a:ext uri="{FF2B5EF4-FFF2-40B4-BE49-F238E27FC236}">
                <a16:creationId xmlns:a16="http://schemas.microsoft.com/office/drawing/2014/main" id="{BF2D3678-0290-3BA9-89A2-C4A56995B90F}"/>
              </a:ext>
            </a:extLst>
          </p:cNvPr>
          <p:cNvSpPr/>
          <p:nvPr/>
        </p:nvSpPr>
        <p:spPr>
          <a:xfrm>
            <a:off x="1466181" y="1598409"/>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357" name="Google Shape;357;p29"/>
          <p:cNvSpPr txBox="1">
            <a:spLocks noGrp="1"/>
          </p:cNvSpPr>
          <p:nvPr>
            <p:ph type="subTitle" idx="1"/>
          </p:nvPr>
        </p:nvSpPr>
        <p:spPr>
          <a:xfrm>
            <a:off x="1606925" y="1623175"/>
            <a:ext cx="2589600" cy="447600"/>
          </a:xfrm>
          <a:prstGeom prst="rect">
            <a:avLst/>
          </a:prstGeom>
        </p:spPr>
        <p:txBody>
          <a:bodyPr spcFirstLastPara="1" wrap="square" lIns="91425" tIns="91425" rIns="91425" bIns="91425" anchor="t" anchorCtr="0">
            <a:noAutofit/>
          </a:bodyPr>
          <a:lstStyle/>
          <a:p>
            <a:pPr marL="0" indent="0"/>
            <a:r>
              <a:rPr lang="en" sz="2000" dirty="0"/>
              <a:t>Jainam </a:t>
            </a:r>
            <a:endParaRPr lang="en-US" sz="2000" dirty="0"/>
          </a:p>
        </p:txBody>
      </p:sp>
      <p:sp>
        <p:nvSpPr>
          <p:cNvPr id="358" name="Google Shape;358;p29"/>
          <p:cNvSpPr txBox="1">
            <a:spLocks noGrp="1"/>
          </p:cNvSpPr>
          <p:nvPr>
            <p:ph type="subTitle" idx="8"/>
          </p:nvPr>
        </p:nvSpPr>
        <p:spPr>
          <a:xfrm>
            <a:off x="3602885" y="1641715"/>
            <a:ext cx="2589600" cy="447600"/>
          </a:xfrm>
          <a:prstGeom prst="rect">
            <a:avLst/>
          </a:prstGeom>
        </p:spPr>
        <p:txBody>
          <a:bodyPr spcFirstLastPara="1" wrap="square" lIns="91425" tIns="91425" rIns="91425" bIns="91425" anchor="t" anchorCtr="0">
            <a:noAutofit/>
          </a:bodyPr>
          <a:lstStyle/>
          <a:p>
            <a:pPr marL="0" indent="0"/>
            <a:r>
              <a:rPr lang="en" sz="2000" dirty="0"/>
              <a:t>Heli </a:t>
            </a:r>
            <a:endParaRPr lang="en-US" sz="2000" dirty="0"/>
          </a:p>
        </p:txBody>
      </p:sp>
      <p:sp>
        <p:nvSpPr>
          <p:cNvPr id="359" name="Google Shape;359;p29"/>
          <p:cNvSpPr txBox="1">
            <a:spLocks noGrp="1"/>
          </p:cNvSpPr>
          <p:nvPr>
            <p:ph type="subTitle" idx="9"/>
          </p:nvPr>
        </p:nvSpPr>
        <p:spPr>
          <a:xfrm>
            <a:off x="3602857" y="3396016"/>
            <a:ext cx="2589600" cy="447600"/>
          </a:xfrm>
          <a:prstGeom prst="rect">
            <a:avLst/>
          </a:prstGeom>
        </p:spPr>
        <p:txBody>
          <a:bodyPr spcFirstLastPara="1" wrap="square" lIns="91425" tIns="91425" rIns="91425" bIns="91425" anchor="t" anchorCtr="0">
            <a:noAutofit/>
          </a:bodyPr>
          <a:lstStyle/>
          <a:p>
            <a:pPr marL="0" indent="0"/>
            <a:r>
              <a:rPr lang="en" sz="2000" dirty="0"/>
              <a:t>Ansh</a:t>
            </a:r>
          </a:p>
        </p:txBody>
      </p:sp>
      <p:sp>
        <p:nvSpPr>
          <p:cNvPr id="360" name="Google Shape;360;p29"/>
          <p:cNvSpPr txBox="1">
            <a:spLocks noGrp="1"/>
          </p:cNvSpPr>
          <p:nvPr>
            <p:ph type="subTitle" idx="13"/>
          </p:nvPr>
        </p:nvSpPr>
        <p:spPr>
          <a:xfrm>
            <a:off x="1667083" y="2530402"/>
            <a:ext cx="2589600" cy="447600"/>
          </a:xfrm>
          <a:prstGeom prst="rect">
            <a:avLst/>
          </a:prstGeom>
        </p:spPr>
        <p:txBody>
          <a:bodyPr spcFirstLastPara="1" wrap="square" lIns="91425" tIns="91425" rIns="91425" bIns="91425" anchor="t" anchorCtr="0">
            <a:noAutofit/>
          </a:bodyPr>
          <a:lstStyle/>
          <a:p>
            <a:pPr marL="0" indent="0"/>
            <a:r>
              <a:rPr lang="en" sz="2000" dirty="0"/>
              <a:t>Kalash </a:t>
            </a:r>
            <a:endParaRPr lang="en-US" sz="2000" dirty="0"/>
          </a:p>
        </p:txBody>
      </p:sp>
      <p:sp>
        <p:nvSpPr>
          <p:cNvPr id="361" name="Google Shape;361;p29"/>
          <p:cNvSpPr txBox="1">
            <a:spLocks noGrp="1"/>
          </p:cNvSpPr>
          <p:nvPr>
            <p:ph type="subTitle" idx="14"/>
          </p:nvPr>
        </p:nvSpPr>
        <p:spPr>
          <a:xfrm>
            <a:off x="3602885" y="2518865"/>
            <a:ext cx="25896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Lisa</a:t>
            </a:r>
            <a:endParaRPr sz="2000" dirty="0"/>
          </a:p>
        </p:txBody>
      </p:sp>
      <p:sp>
        <p:nvSpPr>
          <p:cNvPr id="362" name="Google Shape;362;p29"/>
          <p:cNvSpPr txBox="1">
            <a:spLocks noGrp="1"/>
          </p:cNvSpPr>
          <p:nvPr>
            <p:ph type="subTitle" idx="15"/>
          </p:nvPr>
        </p:nvSpPr>
        <p:spPr>
          <a:xfrm>
            <a:off x="1606925" y="3397529"/>
            <a:ext cx="2589600" cy="447600"/>
          </a:xfrm>
          <a:prstGeom prst="rect">
            <a:avLst/>
          </a:prstGeom>
        </p:spPr>
        <p:txBody>
          <a:bodyPr spcFirstLastPara="1" wrap="square" lIns="91425" tIns="91425" rIns="91425" bIns="91425" anchor="t" anchorCtr="0">
            <a:noAutofit/>
          </a:bodyPr>
          <a:lstStyle/>
          <a:p>
            <a:pPr marL="0" indent="0"/>
            <a:r>
              <a:rPr lang="en" sz="2000" dirty="0"/>
              <a:t>Naishal</a:t>
            </a:r>
            <a:endParaRPr lang="en-US" sz="2000" dirty="0"/>
          </a:p>
        </p:txBody>
      </p:sp>
      <p:sp>
        <p:nvSpPr>
          <p:cNvPr id="363" name="Google Shape;363;p29"/>
          <p:cNvSpPr/>
          <p:nvPr/>
        </p:nvSpPr>
        <p:spPr>
          <a:xfrm rot="2699636">
            <a:off x="8824153" y="1508820"/>
            <a:ext cx="524205" cy="3325180"/>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txBox="1">
            <a:spLocks noGrp="1"/>
          </p:cNvSpPr>
          <p:nvPr>
            <p:ph type="title"/>
          </p:nvPr>
        </p:nvSpPr>
        <p:spPr>
          <a:xfrm>
            <a:off x="1552184" y="565341"/>
            <a:ext cx="7704000" cy="572700"/>
          </a:xfrm>
          <a:prstGeom prst="rect">
            <a:avLst/>
          </a:prstGeom>
        </p:spPr>
        <p:txBody>
          <a:bodyPr spcFirstLastPara="1" wrap="square" lIns="91425" tIns="91425" rIns="91425" bIns="91425" anchor="t" anchorCtr="0">
            <a:noAutofit/>
          </a:bodyPr>
          <a:lstStyle/>
          <a:p>
            <a:r>
              <a:rPr lang="en" dirty="0"/>
              <a:t>Team Members</a:t>
            </a:r>
            <a:endParaRPr lang="en-US" dirty="0"/>
          </a:p>
        </p:txBody>
      </p:sp>
      <p:sp>
        <p:nvSpPr>
          <p:cNvPr id="15" name="Google Shape;357;p29">
            <a:extLst>
              <a:ext uri="{FF2B5EF4-FFF2-40B4-BE49-F238E27FC236}">
                <a16:creationId xmlns:a16="http://schemas.microsoft.com/office/drawing/2014/main" id="{0F193ABD-49FC-8CA5-A959-C85724942EBA}"/>
              </a:ext>
            </a:extLst>
          </p:cNvPr>
          <p:cNvSpPr txBox="1">
            <a:spLocks/>
          </p:cNvSpPr>
          <p:nvPr/>
        </p:nvSpPr>
        <p:spPr>
          <a:xfrm>
            <a:off x="4108585" y="4459109"/>
            <a:ext cx="25896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Syne"/>
                <a:ea typeface="Syne"/>
                <a:cs typeface="Syne"/>
                <a:sym typeface="Syne"/>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2000" dirty="0"/>
              <a:t>Dr Sapan Naik</a:t>
            </a:r>
            <a:endParaRPr lang="en-US" sz="2000" dirty="0"/>
          </a:p>
        </p:txBody>
      </p:sp>
      <p:sp>
        <p:nvSpPr>
          <p:cNvPr id="17" name="Google Shape;357;p29">
            <a:extLst>
              <a:ext uri="{FF2B5EF4-FFF2-40B4-BE49-F238E27FC236}">
                <a16:creationId xmlns:a16="http://schemas.microsoft.com/office/drawing/2014/main" id="{4A96560E-E077-249D-153F-2FDF1B9DCDD1}"/>
              </a:ext>
            </a:extLst>
          </p:cNvPr>
          <p:cNvSpPr txBox="1">
            <a:spLocks/>
          </p:cNvSpPr>
          <p:nvPr/>
        </p:nvSpPr>
        <p:spPr>
          <a:xfrm>
            <a:off x="3030284" y="4459109"/>
            <a:ext cx="25896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Syne"/>
                <a:ea typeface="Syne"/>
                <a:cs typeface="Syne"/>
                <a:sym typeface="Syne"/>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2000" dirty="0"/>
              <a:t>Guide : </a:t>
            </a:r>
            <a:endParaRPr lang="en-US" sz="2000" dirty="0"/>
          </a:p>
        </p:txBody>
      </p:sp>
      <p:pic>
        <p:nvPicPr>
          <p:cNvPr id="19" name="Google Shape;1036;p53" descr="A group of people holding laptops and a pencil&#10;&#10;Description automatically generated">
            <a:extLst>
              <a:ext uri="{FF2B5EF4-FFF2-40B4-BE49-F238E27FC236}">
                <a16:creationId xmlns:a16="http://schemas.microsoft.com/office/drawing/2014/main" id="{7A26E4C1-6282-D0C0-54AA-B62B96E94AC6}"/>
              </a:ext>
            </a:extLst>
          </p:cNvPr>
          <p:cNvPicPr preferRelativeResize="0"/>
          <p:nvPr/>
        </p:nvPicPr>
        <p:blipFill rotWithShape="1">
          <a:blip r:embed="rId3">
            <a:alphaModFix/>
          </a:blip>
          <a:srcRect t="16547" b="16540"/>
          <a:stretch/>
        </p:blipFill>
        <p:spPr>
          <a:xfrm>
            <a:off x="5177732" y="1829235"/>
            <a:ext cx="2546623" cy="18063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720000" y="525236"/>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Problem</a:t>
            </a:r>
            <a:endParaRPr lang="en-US" dirty="0"/>
          </a:p>
        </p:txBody>
      </p:sp>
      <p:graphicFrame>
        <p:nvGraphicFramePr>
          <p:cNvPr id="344" name="Google Shape;344;p28"/>
          <p:cNvGraphicFramePr/>
          <p:nvPr>
            <p:extLst>
              <p:ext uri="{D42A27DB-BD31-4B8C-83A1-F6EECF244321}">
                <p14:modId xmlns:p14="http://schemas.microsoft.com/office/powerpoint/2010/main" val="3072155759"/>
              </p:ext>
            </p:extLst>
          </p:nvPr>
        </p:nvGraphicFramePr>
        <p:xfrm>
          <a:off x="722462" y="1747226"/>
          <a:ext cx="7479872" cy="2094650"/>
        </p:xfrm>
        <a:graphic>
          <a:graphicData uri="http://schemas.openxmlformats.org/drawingml/2006/table">
            <a:tbl>
              <a:tblPr>
                <a:noFill/>
                <a:tableStyleId>{211BEBC0-E775-46DB-9025-DD750F2CD72B}</a:tableStyleId>
              </a:tblPr>
              <a:tblGrid>
                <a:gridCol w="2543657">
                  <a:extLst>
                    <a:ext uri="{9D8B030D-6E8A-4147-A177-3AD203B41FA5}">
                      <a16:colId xmlns:a16="http://schemas.microsoft.com/office/drawing/2014/main" val="20000"/>
                    </a:ext>
                  </a:extLst>
                </a:gridCol>
                <a:gridCol w="493621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800" b="1" u="sng" dirty="0">
                          <a:solidFill>
                            <a:schemeClr val="hlink"/>
                          </a:solidFill>
                          <a:latin typeface="Syne"/>
                          <a:ea typeface="Syne"/>
                          <a:cs typeface="Syne"/>
                        </a:rPr>
                        <a:t>Problem Statement ID</a:t>
                      </a:r>
                      <a:endParaRPr lang="en" sz="1800" b="1" u="sng" dirty="0">
                        <a:solidFill>
                          <a:schemeClr val="hlink"/>
                        </a:solidFill>
                        <a:latin typeface="Syne"/>
                        <a:ea typeface="Syne"/>
                        <a:cs typeface="Syne"/>
                        <a:sym typeface="Sy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a:spcBef>
                          <a:spcPts val="0"/>
                        </a:spcBef>
                        <a:spcAft>
                          <a:spcPts val="1600"/>
                        </a:spcAft>
                        <a:buNone/>
                      </a:pPr>
                      <a:r>
                        <a:rPr lang="en" sz="1800" b="1" i="0" u="none" strike="noStrike" noProof="0" dirty="0">
                          <a:solidFill>
                            <a:schemeClr val="tx1"/>
                          </a:solidFill>
                          <a:latin typeface="Syne"/>
                        </a:rPr>
                        <a:t>1512</a:t>
                      </a:r>
                      <a:endParaRPr lang="en" sz="1800" b="1" i="0" u="none" strike="noStrike" noProof="0" dirty="0">
                        <a:solidFill>
                          <a:schemeClr val="tx1"/>
                        </a:solidFill>
                        <a:latin typeface="Syne"/>
                        <a:sym typeface="Asap"/>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a:spcBef>
                          <a:spcPts val="0"/>
                        </a:spcBef>
                        <a:spcAft>
                          <a:spcPts val="0"/>
                        </a:spcAft>
                        <a:buNone/>
                      </a:pPr>
                      <a:r>
                        <a:rPr lang="en" sz="1800" b="1" i="0" u="sng" strike="noStrike" noProof="0" dirty="0">
                          <a:solidFill>
                            <a:schemeClr val="hlink"/>
                          </a:solidFill>
                          <a:latin typeface="Syne"/>
                        </a:rPr>
                        <a:t>Problem Statement</a:t>
                      </a:r>
                      <a:endParaRPr sz="1800">
                        <a:latin typeface="Syne"/>
                        <a:sym typeface="Syne"/>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accent1"/>
                    </a:solidFill>
                  </a:tcPr>
                </a:tc>
                <a:tc>
                  <a:txBody>
                    <a:bodyPr/>
                    <a:lstStyle/>
                    <a:p>
                      <a:pPr lvl="0" algn="l">
                        <a:lnSpc>
                          <a:spcPct val="100000"/>
                        </a:lnSpc>
                        <a:spcBef>
                          <a:spcPts val="0"/>
                        </a:spcBef>
                        <a:spcAft>
                          <a:spcPts val="0"/>
                        </a:spcAft>
                        <a:buNone/>
                      </a:pPr>
                      <a:r>
                        <a:rPr lang="en" sz="1800" b="1" i="0" u="none" strike="noStrike" noProof="0" dirty="0">
                          <a:solidFill>
                            <a:schemeClr val="tx1"/>
                          </a:solidFill>
                          <a:latin typeface="Syne"/>
                        </a:rPr>
                        <a:t>Centralized Monitoring System for Street Light Fault Detection and Location Tracking</a:t>
                      </a:r>
                      <a:endParaRPr lang="en" sz="1800" b="1" i="0" u="none" strike="noStrike" noProof="0">
                        <a:solidFill>
                          <a:srgbClr val="FFFED2"/>
                        </a:solidFill>
                        <a:latin typeface="Syne"/>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1525">
                <a:tc>
                  <a:txBody>
                    <a:bodyPr/>
                    <a:lstStyle/>
                    <a:p>
                      <a:pPr marL="0" lvl="0" indent="0" algn="l">
                        <a:spcBef>
                          <a:spcPts val="0"/>
                        </a:spcBef>
                        <a:spcAft>
                          <a:spcPts val="0"/>
                        </a:spcAft>
                        <a:buNone/>
                      </a:pPr>
                      <a:r>
                        <a:rPr lang="en" sz="1800" b="1" i="0" u="sng" strike="noStrike" noProof="0" dirty="0">
                          <a:solidFill>
                            <a:schemeClr val="hlink"/>
                          </a:solidFill>
                          <a:latin typeface="Syne"/>
                        </a:rPr>
                        <a:t>Category</a:t>
                      </a:r>
                      <a:endParaRPr lang="en" sz="1800" b="1" i="0" u="sng" strike="noStrike" noProof="0" dirty="0">
                        <a:solidFill>
                          <a:schemeClr val="hlink"/>
                        </a:solidFill>
                        <a:latin typeface="Syne"/>
                        <a:sym typeface="Syne"/>
                      </a:endParaRPr>
                    </a:p>
                  </a:txBody>
                  <a:tcPr marL="91425" marR="91425" marT="0" marB="0" anchor="ctr">
                    <a:lnL w="9524">
                      <a:solidFill>
                        <a:schemeClr val="dk2"/>
                      </a:solidFill>
                    </a:lnL>
                    <a:lnR w="9524">
                      <a:solidFill>
                        <a:schemeClr val="dk2"/>
                      </a:solidFill>
                    </a:lnR>
                    <a:lnT w="9525" cap="flat" cmpd="sng" algn="ctr">
                      <a:solidFill>
                        <a:schemeClr val="dk2"/>
                      </a:solidFill>
                      <a:prstDash val="solid"/>
                      <a:round/>
                      <a:headEnd type="none" w="sm" len="sm"/>
                      <a:tailEnd type="none" w="sm" len="sm"/>
                    </a:lnT>
                    <a:lnB w="9524" cap="flat" cmpd="sng" algn="ctr">
                      <a:solidFill>
                        <a:schemeClr val="dk2"/>
                      </a:solidFill>
                      <a:prstDash val="solid"/>
                      <a:round/>
                      <a:headEnd type="none" w="med" len="med"/>
                      <a:tailEnd type="none" w="med" len="med"/>
                    </a:lnB>
                    <a:solidFill>
                      <a:schemeClr val="accent1"/>
                    </a:solidFill>
                  </a:tcPr>
                </a:tc>
                <a:tc>
                  <a:txBody>
                    <a:bodyPr/>
                    <a:lstStyle/>
                    <a:p>
                      <a:pPr lvl="0" algn="l">
                        <a:lnSpc>
                          <a:spcPct val="100000"/>
                        </a:lnSpc>
                        <a:spcBef>
                          <a:spcPts val="0"/>
                        </a:spcBef>
                        <a:spcAft>
                          <a:spcPts val="0"/>
                        </a:spcAft>
                        <a:buNone/>
                      </a:pPr>
                      <a:r>
                        <a:rPr lang="en" sz="1800" b="1" i="0" u="none" strike="noStrike" noProof="0" dirty="0">
                          <a:solidFill>
                            <a:schemeClr val="tx1"/>
                          </a:solidFill>
                          <a:latin typeface="Syne"/>
                        </a:rPr>
                        <a:t>Hardware</a:t>
                      </a:r>
                    </a:p>
                  </a:txBody>
                  <a:tcPr marL="91425" marR="91425" marT="0" marB="0" anchor="ctr">
                    <a:lnL w="9524">
                      <a:solidFill>
                        <a:schemeClr val="dk2"/>
                      </a:solidFill>
                    </a:lnL>
                    <a:lnR w="9524">
                      <a:solidFill>
                        <a:schemeClr val="dk2"/>
                      </a:solidFill>
                    </a:lnR>
                    <a:lnT w="9525" cap="flat" cmpd="sng" algn="ctr">
                      <a:solidFill>
                        <a:schemeClr val="dk2"/>
                      </a:solidFill>
                      <a:prstDash val="solid"/>
                      <a:round/>
                      <a:headEnd type="none" w="sm" len="sm"/>
                      <a:tailEnd type="none" w="sm" len="sm"/>
                    </a:lnT>
                    <a:lnB w="9524" cap="flat" cmpd="sng" algn="ctr">
                      <a:solidFill>
                        <a:schemeClr val="dk2"/>
                      </a:solidFill>
                      <a:prstDash val="solid"/>
                      <a:round/>
                      <a:headEnd type="none" w="med" len="med"/>
                      <a:tailEnd type="none" w="med" len="med"/>
                    </a:lnB>
                  </a:tcPr>
                </a:tc>
                <a:extLst>
                  <a:ext uri="{0D108BD9-81ED-4DB2-BD59-A6C34878D82A}">
                    <a16:rowId xmlns:a16="http://schemas.microsoft.com/office/drawing/2014/main" val="2548483553"/>
                  </a:ext>
                </a:extLst>
              </a:tr>
              <a:tr h="361525">
                <a:tc>
                  <a:txBody>
                    <a:bodyPr/>
                    <a:lstStyle/>
                    <a:p>
                      <a:pPr marL="0" lvl="0" indent="0" algn="l">
                        <a:spcBef>
                          <a:spcPts val="0"/>
                        </a:spcBef>
                        <a:spcAft>
                          <a:spcPts val="0"/>
                        </a:spcAft>
                        <a:buNone/>
                      </a:pPr>
                      <a:r>
                        <a:rPr lang="en" sz="1800" b="1" i="0" u="sng" strike="noStrike" noProof="0" dirty="0">
                          <a:solidFill>
                            <a:schemeClr val="hlink"/>
                          </a:solidFill>
                          <a:latin typeface="Syne"/>
                        </a:rPr>
                        <a:t>Domain </a:t>
                      </a:r>
                      <a:endParaRPr lang="en" sz="1800" b="1" i="0" u="sng" strike="noStrike" noProof="0" dirty="0">
                        <a:solidFill>
                          <a:schemeClr val="hlink"/>
                        </a:solidFill>
                        <a:latin typeface="Syne"/>
                        <a:sym typeface="Syne"/>
                      </a:endParaRPr>
                    </a:p>
                  </a:txBody>
                  <a:tcPr marL="91425" marR="91425" marT="0" marB="0" anchor="ctr">
                    <a:lnL w="9524">
                      <a:solidFill>
                        <a:schemeClr val="dk2"/>
                      </a:solidFill>
                    </a:lnL>
                    <a:lnR w="9524">
                      <a:solidFill>
                        <a:schemeClr val="dk2"/>
                      </a:solidFill>
                    </a:lnR>
                    <a:lnT w="9524">
                      <a:solidFill>
                        <a:schemeClr val="dk2"/>
                      </a:solidFill>
                    </a:lnT>
                    <a:lnB w="9524">
                      <a:solidFill>
                        <a:schemeClr val="dk2"/>
                      </a:solidFill>
                    </a:lnB>
                    <a:solidFill>
                      <a:schemeClr val="accent1"/>
                    </a:solidFill>
                  </a:tcPr>
                </a:tc>
                <a:tc>
                  <a:txBody>
                    <a:bodyPr/>
                    <a:lstStyle/>
                    <a:p>
                      <a:pPr lvl="0" algn="l">
                        <a:lnSpc>
                          <a:spcPct val="100000"/>
                        </a:lnSpc>
                        <a:spcBef>
                          <a:spcPts val="0"/>
                        </a:spcBef>
                        <a:spcAft>
                          <a:spcPts val="0"/>
                        </a:spcAft>
                        <a:buNone/>
                      </a:pPr>
                      <a:r>
                        <a:rPr lang="en" sz="1800" b="1" i="0" u="none" strike="noStrike" noProof="0" dirty="0">
                          <a:solidFill>
                            <a:schemeClr val="tx1"/>
                          </a:solidFill>
                          <a:latin typeface="Syne"/>
                        </a:rPr>
                        <a:t>Smart Automation</a:t>
                      </a:r>
                    </a:p>
                  </a:txBody>
                  <a:tcPr marL="91425" marR="91425" marT="0" marB="0" anchor="ctr">
                    <a:lnL w="9524">
                      <a:solidFill>
                        <a:schemeClr val="dk2"/>
                      </a:solidFill>
                    </a:lnL>
                    <a:lnR w="9524">
                      <a:solidFill>
                        <a:schemeClr val="dk2"/>
                      </a:solidFill>
                    </a:lnR>
                    <a:lnT w="9524">
                      <a:solidFill>
                        <a:schemeClr val="dk2"/>
                      </a:solidFill>
                    </a:lnT>
                    <a:lnB w="9524">
                      <a:solidFill>
                        <a:schemeClr val="dk2"/>
                      </a:solidFill>
                    </a:lnB>
                  </a:tcPr>
                </a:tc>
                <a:extLst>
                  <a:ext uri="{0D108BD9-81ED-4DB2-BD59-A6C34878D82A}">
                    <a16:rowId xmlns:a16="http://schemas.microsoft.com/office/drawing/2014/main" val="411983792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a:t>Problem Understanding</a:t>
            </a:r>
          </a:p>
        </p:txBody>
      </p:sp>
      <p:sp>
        <p:nvSpPr>
          <p:cNvPr id="11" name="Google Shape;391;p32">
            <a:extLst>
              <a:ext uri="{FF2B5EF4-FFF2-40B4-BE49-F238E27FC236}">
                <a16:creationId xmlns:a16="http://schemas.microsoft.com/office/drawing/2014/main" id="{C21BB9F3-F166-FF6B-E9F0-FEC37911FE5F}"/>
              </a:ext>
            </a:extLst>
          </p:cNvPr>
          <p:cNvSpPr txBox="1">
            <a:spLocks/>
          </p:cNvSpPr>
          <p:nvPr/>
        </p:nvSpPr>
        <p:spPr>
          <a:xfrm>
            <a:off x="721438" y="119049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sz="2000" dirty="0">
                <a:solidFill>
                  <a:schemeClr val="tx1"/>
                </a:solidFill>
              </a:rPr>
              <a:t>Electricity is the critical need for progress of the livelihood. ln many Indian cities, the maintenance of street lights has become a challenging and inefficient process due to the lack of a centralized monitoring system. </a:t>
            </a:r>
            <a:r>
              <a:rPr lang="en" sz="2000">
                <a:solidFill>
                  <a:schemeClr val="tx1"/>
                </a:solidFill>
              </a:rPr>
              <a:t>identifying</a:t>
            </a:r>
            <a:r>
              <a:rPr lang="en" sz="2000" dirty="0">
                <a:solidFill>
                  <a:schemeClr val="tx1"/>
                </a:solidFill>
              </a:rPr>
              <a:t> faults, such as non- functioning lights, current leakage and cable breakage, relies on citizen grievances, leading to delays, increased costs, and safety concerns.</a:t>
            </a:r>
            <a:endParaRPr lang="en-US" sz="20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p:nvPr/>
        </p:nvSpPr>
        <p:spPr>
          <a:xfrm rot="10800000">
            <a:off x="8031783" y="-1160135"/>
            <a:ext cx="1888617" cy="2048893"/>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txBox="1">
            <a:spLocks noGrp="1"/>
          </p:cNvSpPr>
          <p:nvPr>
            <p:ph type="title"/>
          </p:nvPr>
        </p:nvSpPr>
        <p:spPr>
          <a:xfrm>
            <a:off x="720000" y="445025"/>
            <a:ext cx="4229700" cy="572700"/>
          </a:xfrm>
          <a:prstGeom prst="rect">
            <a:avLst/>
          </a:prstGeom>
        </p:spPr>
        <p:txBody>
          <a:bodyPr spcFirstLastPara="1" wrap="square" lIns="91425" tIns="91425" rIns="91425" bIns="91425" anchor="t" anchorCtr="0">
            <a:noAutofit/>
          </a:bodyPr>
          <a:lstStyle/>
          <a:p>
            <a:r>
              <a:rPr lang="en" dirty="0"/>
              <a:t>Existing Solution</a:t>
            </a:r>
            <a:endParaRPr lang="en-US" dirty="0"/>
          </a:p>
        </p:txBody>
      </p:sp>
      <p:sp>
        <p:nvSpPr>
          <p:cNvPr id="371" name="Google Shape;371;p30"/>
          <p:cNvSpPr txBox="1">
            <a:spLocks noGrp="1"/>
          </p:cNvSpPr>
          <p:nvPr>
            <p:ph type="body" idx="1"/>
          </p:nvPr>
        </p:nvSpPr>
        <p:spPr>
          <a:xfrm>
            <a:off x="720000" y="1084359"/>
            <a:ext cx="7087199" cy="2177131"/>
          </a:xfrm>
          <a:prstGeom prst="rect">
            <a:avLst/>
          </a:prstGeom>
        </p:spPr>
        <p:txBody>
          <a:bodyPr spcFirstLastPara="1" wrap="square" lIns="91425" tIns="91425" rIns="91425" bIns="91425" anchor="t" anchorCtr="0">
            <a:noAutofit/>
          </a:bodyPr>
          <a:lstStyle/>
          <a:p>
            <a:pPr marL="0" indent="0">
              <a:buNone/>
            </a:pPr>
            <a:r>
              <a:rPr lang="en" sz="1800" b="1" dirty="0">
                <a:solidFill>
                  <a:schemeClr val="accent3"/>
                </a:solidFill>
                <a:latin typeface="Syne"/>
              </a:rPr>
              <a:t>Identifying faults, such as non- functioning lights, current leakage and cable breakage, relies on citizen grievances, leading to delays. Also the linemen spends valuable time in manually searching of Fault and fixing them and this can take few days to complete.</a:t>
            </a:r>
          </a:p>
          <a:p>
            <a:pPr marL="0" indent="0">
              <a:buNone/>
            </a:pPr>
            <a:endParaRPr lang="en" sz="1800" b="1" dirty="0">
              <a:solidFill>
                <a:schemeClr val="accent3"/>
              </a:solidFill>
              <a:latin typeface="Syne"/>
            </a:endParaRPr>
          </a:p>
          <a:p>
            <a:pPr marL="0" indent="0">
              <a:buNone/>
            </a:pPr>
            <a:r>
              <a:rPr lang="en" sz="1800" b="1" dirty="0">
                <a:solidFill>
                  <a:schemeClr val="accent3"/>
                </a:solidFill>
                <a:latin typeface="Syne"/>
              </a:rPr>
              <a:t>Smart </a:t>
            </a:r>
            <a:r>
              <a:rPr lang="en" sz="1800" b="1" dirty="0" err="1">
                <a:solidFill>
                  <a:schemeClr val="accent3"/>
                </a:solidFill>
                <a:latin typeface="Syne"/>
              </a:rPr>
              <a:t>Lighitng</a:t>
            </a:r>
          </a:p>
        </p:txBody>
      </p:sp>
      <p:grpSp>
        <p:nvGrpSpPr>
          <p:cNvPr id="373" name="Google Shape;373;p30"/>
          <p:cNvGrpSpPr/>
          <p:nvPr/>
        </p:nvGrpSpPr>
        <p:grpSpPr>
          <a:xfrm>
            <a:off x="6281633" y="4066212"/>
            <a:ext cx="3757142" cy="643314"/>
            <a:chOff x="5105006" y="3956125"/>
            <a:chExt cx="4400494" cy="753472"/>
          </a:xfrm>
        </p:grpSpPr>
        <p:sp>
          <p:nvSpPr>
            <p:cNvPr id="374" name="Google Shape;374;p30"/>
            <p:cNvSpPr/>
            <p:nvPr/>
          </p:nvSpPr>
          <p:spPr>
            <a:xfrm rot="5400000">
              <a:off x="7371373" y="2007269"/>
              <a:ext cx="168572" cy="406628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5400000">
              <a:off x="7220967" y="2132614"/>
              <a:ext cx="168572" cy="440049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5400000">
              <a:off x="7584475" y="2796922"/>
              <a:ext cx="168572" cy="3656779"/>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0"/>
          <p:cNvSpPr/>
          <p:nvPr/>
        </p:nvSpPr>
        <p:spPr>
          <a:xfrm rot="10800000">
            <a:off x="-1333726" y="3342144"/>
            <a:ext cx="5184501" cy="5624481"/>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p:nvPr/>
        </p:nvSpPr>
        <p:spPr>
          <a:xfrm rot="10800000">
            <a:off x="8031783" y="-1160135"/>
            <a:ext cx="1888617" cy="2048893"/>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txBox="1">
            <a:spLocks noGrp="1"/>
          </p:cNvSpPr>
          <p:nvPr>
            <p:ph type="title"/>
          </p:nvPr>
        </p:nvSpPr>
        <p:spPr>
          <a:xfrm>
            <a:off x="720000" y="445025"/>
            <a:ext cx="4229700" cy="572700"/>
          </a:xfrm>
          <a:prstGeom prst="rect">
            <a:avLst/>
          </a:prstGeom>
        </p:spPr>
        <p:txBody>
          <a:bodyPr spcFirstLastPara="1" wrap="square" lIns="91425" tIns="91425" rIns="91425" bIns="91425" anchor="t" anchorCtr="0">
            <a:noAutofit/>
          </a:bodyPr>
          <a:lstStyle/>
          <a:p>
            <a:r>
              <a:rPr lang="en" dirty="0"/>
              <a:t>New Solution</a:t>
            </a:r>
            <a:endParaRPr lang="en-US" dirty="0"/>
          </a:p>
        </p:txBody>
      </p:sp>
      <p:sp>
        <p:nvSpPr>
          <p:cNvPr id="371" name="Google Shape;371;p30"/>
          <p:cNvSpPr txBox="1">
            <a:spLocks noGrp="1"/>
          </p:cNvSpPr>
          <p:nvPr>
            <p:ph type="body" idx="1"/>
          </p:nvPr>
        </p:nvSpPr>
        <p:spPr>
          <a:xfrm>
            <a:off x="720000" y="1254806"/>
            <a:ext cx="7017015" cy="1525421"/>
          </a:xfrm>
          <a:prstGeom prst="rect">
            <a:avLst/>
          </a:prstGeom>
        </p:spPr>
        <p:txBody>
          <a:bodyPr spcFirstLastPara="1" wrap="square" lIns="91425" tIns="91425" rIns="91425" bIns="91425" anchor="t" anchorCtr="0">
            <a:noAutofit/>
          </a:bodyPr>
          <a:lstStyle/>
          <a:p>
            <a:pPr marL="0" indent="0">
              <a:buNone/>
            </a:pPr>
            <a:r>
              <a:rPr lang="en" sz="1800" b="1" dirty="0">
                <a:solidFill>
                  <a:schemeClr val="accent3"/>
                </a:solidFill>
                <a:latin typeface="Syne"/>
              </a:rPr>
              <a:t>So we will create a Device integrating required components like ESP, CT sensor, LDR sensor, GPS sensor, </a:t>
            </a:r>
            <a:r>
              <a:rPr lang="en" sz="1800" b="1" dirty="0" err="1">
                <a:solidFill>
                  <a:schemeClr val="accent3"/>
                </a:solidFill>
                <a:latin typeface="Syne"/>
              </a:rPr>
              <a:t>etc</a:t>
            </a:r>
            <a:r>
              <a:rPr lang="en" sz="1800" b="1" dirty="0">
                <a:solidFill>
                  <a:schemeClr val="accent3"/>
                </a:solidFill>
                <a:latin typeface="Syne"/>
              </a:rPr>
              <a:t> and this device will be mounted on the street lights keeping in mind the Cost Effectiveness.</a:t>
            </a:r>
          </a:p>
          <a:p>
            <a:pPr marL="0" indent="0">
              <a:buNone/>
            </a:pPr>
            <a:r>
              <a:rPr lang="en" sz="1800" b="1" dirty="0">
                <a:solidFill>
                  <a:schemeClr val="accent3"/>
                </a:solidFill>
                <a:latin typeface="Syne"/>
              </a:rPr>
              <a:t>The device will detect the fault in the street light and show the location of the Faulty Light</a:t>
            </a:r>
          </a:p>
        </p:txBody>
      </p:sp>
      <p:grpSp>
        <p:nvGrpSpPr>
          <p:cNvPr id="373" name="Google Shape;373;p30"/>
          <p:cNvGrpSpPr/>
          <p:nvPr/>
        </p:nvGrpSpPr>
        <p:grpSpPr>
          <a:xfrm>
            <a:off x="6281633" y="4066212"/>
            <a:ext cx="3757142" cy="643314"/>
            <a:chOff x="5105006" y="3956125"/>
            <a:chExt cx="4400494" cy="753472"/>
          </a:xfrm>
        </p:grpSpPr>
        <p:sp>
          <p:nvSpPr>
            <p:cNvPr id="374" name="Google Shape;374;p30"/>
            <p:cNvSpPr/>
            <p:nvPr/>
          </p:nvSpPr>
          <p:spPr>
            <a:xfrm rot="5400000">
              <a:off x="7371373" y="2007269"/>
              <a:ext cx="168572" cy="406628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5400000">
              <a:off x="7220967" y="2132614"/>
              <a:ext cx="168572" cy="440049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5400000">
              <a:off x="7584475" y="2796922"/>
              <a:ext cx="168572" cy="3656779"/>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0"/>
          <p:cNvSpPr/>
          <p:nvPr/>
        </p:nvSpPr>
        <p:spPr>
          <a:xfrm rot="10800000">
            <a:off x="-1333726" y="3342144"/>
            <a:ext cx="5184501" cy="5624481"/>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0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p:nvPr/>
        </p:nvSpPr>
        <p:spPr>
          <a:xfrm rot="10800000">
            <a:off x="8031783" y="-1160135"/>
            <a:ext cx="1888617" cy="2048893"/>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txBox="1">
            <a:spLocks noGrp="1"/>
          </p:cNvSpPr>
          <p:nvPr>
            <p:ph type="title"/>
          </p:nvPr>
        </p:nvSpPr>
        <p:spPr>
          <a:xfrm>
            <a:off x="720000" y="445025"/>
            <a:ext cx="6605937" cy="572700"/>
          </a:xfrm>
          <a:prstGeom prst="rect">
            <a:avLst/>
          </a:prstGeom>
        </p:spPr>
        <p:txBody>
          <a:bodyPr spcFirstLastPara="1" wrap="square" lIns="91425" tIns="91425" rIns="91425" bIns="91425" anchor="t" anchorCtr="0">
            <a:noAutofit/>
          </a:bodyPr>
          <a:lstStyle/>
          <a:p>
            <a:r>
              <a:rPr lang="en" dirty="0"/>
              <a:t>Phase Wise Work Execution</a:t>
            </a:r>
          </a:p>
        </p:txBody>
      </p:sp>
      <p:sp>
        <p:nvSpPr>
          <p:cNvPr id="371" name="Google Shape;371;p30"/>
          <p:cNvSpPr txBox="1">
            <a:spLocks noGrp="1"/>
          </p:cNvSpPr>
          <p:nvPr>
            <p:ph type="body" idx="1"/>
          </p:nvPr>
        </p:nvSpPr>
        <p:spPr>
          <a:xfrm>
            <a:off x="720000" y="1254806"/>
            <a:ext cx="7017015" cy="1525421"/>
          </a:xfrm>
          <a:prstGeom prst="rect">
            <a:avLst/>
          </a:prstGeom>
        </p:spPr>
        <p:txBody>
          <a:bodyPr spcFirstLastPara="1" wrap="square" lIns="91425" tIns="91425" rIns="91425" bIns="91425" anchor="t" anchorCtr="0">
            <a:noAutofit/>
          </a:bodyPr>
          <a:lstStyle/>
          <a:p>
            <a:pPr marL="342900" indent="-342900">
              <a:buAutoNum type="arabicPeriod"/>
            </a:pPr>
            <a:r>
              <a:rPr lang="en" sz="1800" b="1" dirty="0">
                <a:solidFill>
                  <a:schemeClr val="accent3"/>
                </a:solidFill>
                <a:latin typeface="Syne"/>
              </a:rPr>
              <a:t>Application Development, Map Integration, Data Collection, Screening</a:t>
            </a:r>
          </a:p>
          <a:p>
            <a:pPr marL="342900" indent="-342900">
              <a:buAutoNum type="arabicPeriod"/>
            </a:pPr>
            <a:r>
              <a:rPr lang="en" sz="1800" b="1" dirty="0">
                <a:solidFill>
                  <a:schemeClr val="accent3"/>
                </a:solidFill>
                <a:latin typeface="Syne"/>
              </a:rPr>
              <a:t>Prototype Device</a:t>
            </a:r>
          </a:p>
          <a:p>
            <a:pPr marL="342900" indent="-342900">
              <a:buAutoNum type="arabicPeriod"/>
            </a:pPr>
            <a:r>
              <a:rPr lang="en" sz="1800" b="1" dirty="0">
                <a:solidFill>
                  <a:schemeClr val="accent3"/>
                </a:solidFill>
                <a:latin typeface="Syne"/>
              </a:rPr>
              <a:t>Demo Execution</a:t>
            </a:r>
          </a:p>
        </p:txBody>
      </p:sp>
      <p:grpSp>
        <p:nvGrpSpPr>
          <p:cNvPr id="373" name="Google Shape;373;p30"/>
          <p:cNvGrpSpPr/>
          <p:nvPr/>
        </p:nvGrpSpPr>
        <p:grpSpPr>
          <a:xfrm>
            <a:off x="6281633" y="4066212"/>
            <a:ext cx="3757142" cy="643314"/>
            <a:chOff x="5105006" y="3956125"/>
            <a:chExt cx="4400494" cy="753472"/>
          </a:xfrm>
        </p:grpSpPr>
        <p:sp>
          <p:nvSpPr>
            <p:cNvPr id="374" name="Google Shape;374;p30"/>
            <p:cNvSpPr/>
            <p:nvPr/>
          </p:nvSpPr>
          <p:spPr>
            <a:xfrm rot="5400000">
              <a:off x="7371373" y="2007269"/>
              <a:ext cx="168572" cy="406628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5400000">
              <a:off x="7220967" y="2132614"/>
              <a:ext cx="168572" cy="440049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5400000">
              <a:off x="7584475" y="2796922"/>
              <a:ext cx="168572" cy="3656779"/>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0"/>
          <p:cNvSpPr/>
          <p:nvPr/>
        </p:nvSpPr>
        <p:spPr>
          <a:xfrm rot="10800000">
            <a:off x="-1333726" y="3342144"/>
            <a:ext cx="5184501" cy="5624481"/>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19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p:nvPr/>
        </p:nvSpPr>
        <p:spPr>
          <a:xfrm rot="10800000">
            <a:off x="8031783" y="-1160135"/>
            <a:ext cx="1888617" cy="2048893"/>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txBox="1">
            <a:spLocks noGrp="1"/>
          </p:cNvSpPr>
          <p:nvPr>
            <p:ph type="title"/>
          </p:nvPr>
        </p:nvSpPr>
        <p:spPr>
          <a:xfrm>
            <a:off x="3296762" y="1497788"/>
            <a:ext cx="2545279" cy="1174278"/>
          </a:xfrm>
          <a:prstGeom prst="rect">
            <a:avLst/>
          </a:prstGeom>
        </p:spPr>
        <p:txBody>
          <a:bodyPr spcFirstLastPara="1" wrap="square" lIns="91425" tIns="91425" rIns="91425" bIns="91425" anchor="t" anchorCtr="0">
            <a:noAutofit/>
          </a:bodyPr>
          <a:lstStyle/>
          <a:p>
            <a:r>
              <a:rPr lang="en" sz="4000" dirty="0"/>
              <a:t>THANK YOU</a:t>
            </a:r>
            <a:endParaRPr lang="en-US" sz="4000"/>
          </a:p>
        </p:txBody>
      </p:sp>
      <p:grpSp>
        <p:nvGrpSpPr>
          <p:cNvPr id="373" name="Google Shape;373;p30"/>
          <p:cNvGrpSpPr/>
          <p:nvPr/>
        </p:nvGrpSpPr>
        <p:grpSpPr>
          <a:xfrm>
            <a:off x="6281633" y="4066212"/>
            <a:ext cx="3757142" cy="643314"/>
            <a:chOff x="5105006" y="3956125"/>
            <a:chExt cx="4400494" cy="753472"/>
          </a:xfrm>
        </p:grpSpPr>
        <p:sp>
          <p:nvSpPr>
            <p:cNvPr id="374" name="Google Shape;374;p30"/>
            <p:cNvSpPr/>
            <p:nvPr/>
          </p:nvSpPr>
          <p:spPr>
            <a:xfrm rot="5400000">
              <a:off x="7371373" y="2007269"/>
              <a:ext cx="168572" cy="406628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5400000">
              <a:off x="7220967" y="2132614"/>
              <a:ext cx="168572" cy="440049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5400000">
              <a:off x="7584475" y="2796922"/>
              <a:ext cx="168572" cy="3656779"/>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0"/>
          <p:cNvSpPr/>
          <p:nvPr/>
        </p:nvSpPr>
        <p:spPr>
          <a:xfrm rot="10800000">
            <a:off x="-1333726" y="3342144"/>
            <a:ext cx="5184501" cy="5624481"/>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7897"/>
      </p:ext>
    </p:extLst>
  </p:cSld>
  <p:clrMapOvr>
    <a:masterClrMapping/>
  </p:clrMapOvr>
</p:sld>
</file>

<file path=ppt/theme/theme1.xml><?xml version="1.0" encoding="utf-8"?>
<a:theme xmlns:a="http://schemas.openxmlformats.org/drawingml/2006/main" name="Marketing Mix MK Plan by Slidesgo">
  <a:themeElements>
    <a:clrScheme name="Simple Light">
      <a:dk1>
        <a:srgbClr val="FFFED2"/>
      </a:dk1>
      <a:lt1>
        <a:srgbClr val="303030"/>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Marketing Mix MK Plan by Slidesgo</vt:lpstr>
      <vt:lpstr>Slidesgo Final Pages</vt:lpstr>
      <vt:lpstr>STREET LIGHT MONITORING</vt:lpstr>
      <vt:lpstr>Team Members</vt:lpstr>
      <vt:lpstr>Problem</vt:lpstr>
      <vt:lpstr>Problem Understanding</vt:lpstr>
      <vt:lpstr>Existing Solution</vt:lpstr>
      <vt:lpstr>New Solution</vt:lpstr>
      <vt:lpstr>Phase Wise Work Execution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cp:revision>272</cp:revision>
  <dcterms:modified xsi:type="dcterms:W3CDTF">2023-09-25T19:31:54Z</dcterms:modified>
</cp:coreProperties>
</file>