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96" r:id="rId2"/>
    <p:sldId id="303" r:id="rId3"/>
    <p:sldId id="297" r:id="rId4"/>
    <p:sldId id="298" r:id="rId5"/>
    <p:sldId id="299" r:id="rId6"/>
    <p:sldId id="304" r:id="rId7"/>
    <p:sldId id="300" r:id="rId8"/>
    <p:sldId id="301" r:id="rId9"/>
    <p:sldId id="302" r:id="rId10"/>
    <p:sldId id="256" r:id="rId11"/>
    <p:sldId id="265" r:id="rId1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Manrope" panose="020B0604020202020204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B77BD-6C48-4F4A-A7D9-2C9D4681C0B3}" v="135" dt="2023-09-25T20:07:42.320"/>
  </p1510:revLst>
</p1510:revInfo>
</file>

<file path=ppt/tableStyles.xml><?xml version="1.0" encoding="utf-8"?>
<a:tblStyleLst xmlns:a="http://schemas.openxmlformats.org/drawingml/2006/main" def="{BA5DCA8C-BFF1-427C-B7EA-1BD4F4F56A9B}">
  <a:tblStyle styleId="{BA5DCA8C-BFF1-427C-B7EA-1BD4F4F56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771526-B1B5-4D47-B4EE-007CA9597A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85CF-D8AA-462F-9ED2-4EB5D0847184}" type="doc">
      <dgm:prSet loTypeId="urn:microsoft.com/office/officeart/2005/8/layout/matrix3" loCatId="matrix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343E86E-3B04-4342-B42B-75535E82E044}">
      <dgm:prSet phldrT="[Text]"/>
      <dgm:spPr/>
      <dgm:t>
        <a:bodyPr/>
        <a:lstStyle/>
        <a:p>
          <a:r>
            <a:rPr lang="en-IN" dirty="0"/>
            <a:t>Planning</a:t>
          </a:r>
        </a:p>
      </dgm:t>
    </dgm:pt>
    <dgm:pt modelId="{7690255B-57AF-4893-9BDF-34A910B829BE}" type="parTrans" cxnId="{9D6027B5-F17B-496C-9B7F-59E33E95B2F3}">
      <dgm:prSet/>
      <dgm:spPr/>
      <dgm:t>
        <a:bodyPr/>
        <a:lstStyle/>
        <a:p>
          <a:endParaRPr lang="en-IN"/>
        </a:p>
      </dgm:t>
    </dgm:pt>
    <dgm:pt modelId="{B9EDD46F-5B68-42B7-84E9-F004D14E8D2B}" type="sibTrans" cxnId="{9D6027B5-F17B-496C-9B7F-59E33E95B2F3}">
      <dgm:prSet/>
      <dgm:spPr/>
      <dgm:t>
        <a:bodyPr/>
        <a:lstStyle/>
        <a:p>
          <a:endParaRPr lang="en-IN"/>
        </a:p>
      </dgm:t>
    </dgm:pt>
    <dgm:pt modelId="{7AE621AD-2874-44F4-9066-12138BC94747}">
      <dgm:prSet phldrT="[Text]"/>
      <dgm:spPr/>
      <dgm:t>
        <a:bodyPr/>
        <a:lstStyle/>
        <a:p>
          <a:r>
            <a:rPr lang="en-IN" dirty="0"/>
            <a:t>Development</a:t>
          </a:r>
        </a:p>
      </dgm:t>
    </dgm:pt>
    <dgm:pt modelId="{28242B87-7C7D-4848-AB22-1DFAD95761C2}" type="parTrans" cxnId="{C90043C1-9F56-4730-8834-90DF2CD96F79}">
      <dgm:prSet/>
      <dgm:spPr/>
      <dgm:t>
        <a:bodyPr/>
        <a:lstStyle/>
        <a:p>
          <a:endParaRPr lang="en-IN"/>
        </a:p>
      </dgm:t>
    </dgm:pt>
    <dgm:pt modelId="{3BF7E90A-BD1F-498F-A03C-FA45C6319A00}" type="sibTrans" cxnId="{C90043C1-9F56-4730-8834-90DF2CD96F79}">
      <dgm:prSet/>
      <dgm:spPr/>
      <dgm:t>
        <a:bodyPr/>
        <a:lstStyle/>
        <a:p>
          <a:endParaRPr lang="en-IN"/>
        </a:p>
      </dgm:t>
    </dgm:pt>
    <dgm:pt modelId="{19FFE166-8E4C-4D8D-9056-CBCAEC326192}">
      <dgm:prSet phldrT="[Text]"/>
      <dgm:spPr/>
      <dgm:t>
        <a:bodyPr/>
        <a:lstStyle/>
        <a:p>
          <a:r>
            <a:rPr lang="en-IN" dirty="0"/>
            <a:t>Implementation</a:t>
          </a:r>
        </a:p>
        <a:p>
          <a:endParaRPr lang="en-IN" dirty="0"/>
        </a:p>
      </dgm:t>
    </dgm:pt>
    <dgm:pt modelId="{7630C0CD-9B2E-4466-9085-CAC2F233E5E6}" type="parTrans" cxnId="{B9ECCCD9-9C6A-49A5-97B8-FC58918B30DF}">
      <dgm:prSet/>
      <dgm:spPr/>
      <dgm:t>
        <a:bodyPr/>
        <a:lstStyle/>
        <a:p>
          <a:endParaRPr lang="en-IN"/>
        </a:p>
      </dgm:t>
    </dgm:pt>
    <dgm:pt modelId="{E8BB5C39-7732-423F-9D33-F8EF152A4EED}" type="sibTrans" cxnId="{B9ECCCD9-9C6A-49A5-97B8-FC58918B30DF}">
      <dgm:prSet/>
      <dgm:spPr/>
      <dgm:t>
        <a:bodyPr/>
        <a:lstStyle/>
        <a:p>
          <a:endParaRPr lang="en-IN"/>
        </a:p>
      </dgm:t>
    </dgm:pt>
    <dgm:pt modelId="{2A80EB2C-0B83-437B-9D2B-68F0322EA797}">
      <dgm:prSet phldrT="[Text]"/>
      <dgm:spPr/>
      <dgm:t>
        <a:bodyPr/>
        <a:lstStyle/>
        <a:p>
          <a:r>
            <a:rPr lang="en-IN" dirty="0"/>
            <a:t>Testing</a:t>
          </a:r>
        </a:p>
      </dgm:t>
    </dgm:pt>
    <dgm:pt modelId="{363418DC-3BF2-4FDE-AF4E-5BFA7ECCEF91}" type="parTrans" cxnId="{DCBC2B80-F049-4064-B958-EF702965886D}">
      <dgm:prSet/>
      <dgm:spPr/>
      <dgm:t>
        <a:bodyPr/>
        <a:lstStyle/>
        <a:p>
          <a:endParaRPr lang="en-IN"/>
        </a:p>
      </dgm:t>
    </dgm:pt>
    <dgm:pt modelId="{7EC136AE-4582-46B9-B9AA-64808A3EC840}" type="sibTrans" cxnId="{DCBC2B80-F049-4064-B958-EF702965886D}">
      <dgm:prSet/>
      <dgm:spPr/>
      <dgm:t>
        <a:bodyPr/>
        <a:lstStyle/>
        <a:p>
          <a:endParaRPr lang="en-IN"/>
        </a:p>
      </dgm:t>
    </dgm:pt>
    <dgm:pt modelId="{33621D63-4FA1-4EF8-B603-33E4ACB0E3DF}" type="pres">
      <dgm:prSet presAssocID="{985485CF-D8AA-462F-9ED2-4EB5D0847184}" presName="matrix" presStyleCnt="0">
        <dgm:presLayoutVars>
          <dgm:chMax val="1"/>
          <dgm:dir/>
          <dgm:resizeHandles val="exact"/>
        </dgm:presLayoutVars>
      </dgm:prSet>
      <dgm:spPr/>
    </dgm:pt>
    <dgm:pt modelId="{E6AEE128-733E-45F8-B73A-5A4C2C882A02}" type="pres">
      <dgm:prSet presAssocID="{985485CF-D8AA-462F-9ED2-4EB5D0847184}" presName="diamond" presStyleLbl="bgShp" presStyleIdx="0" presStyleCnt="1"/>
      <dgm:spPr/>
    </dgm:pt>
    <dgm:pt modelId="{48F93F16-57C6-484B-9491-B6F9D9A2A02F}" type="pres">
      <dgm:prSet presAssocID="{985485CF-D8AA-462F-9ED2-4EB5D0847184}" presName="quad1" presStyleLbl="node1" presStyleIdx="0" presStyleCnt="4" custLinFactNeighborX="-4375" custLinFactNeighborY="1077">
        <dgm:presLayoutVars>
          <dgm:chMax val="0"/>
          <dgm:chPref val="0"/>
          <dgm:bulletEnabled val="1"/>
        </dgm:presLayoutVars>
      </dgm:prSet>
      <dgm:spPr/>
    </dgm:pt>
    <dgm:pt modelId="{03402D00-CEC5-4DDB-BAA5-9B39B0B1762D}" type="pres">
      <dgm:prSet presAssocID="{985485CF-D8AA-462F-9ED2-4EB5D0847184}" presName="quad2" presStyleLbl="node1" presStyleIdx="1" presStyleCnt="4" custLinFactNeighborX="-3846" custLinFactNeighborY="1077">
        <dgm:presLayoutVars>
          <dgm:chMax val="0"/>
          <dgm:chPref val="0"/>
          <dgm:bulletEnabled val="1"/>
        </dgm:presLayoutVars>
      </dgm:prSet>
      <dgm:spPr/>
    </dgm:pt>
    <dgm:pt modelId="{DDC90B85-4C05-4365-BA61-F246E0CC2854}" type="pres">
      <dgm:prSet presAssocID="{985485CF-D8AA-462F-9ED2-4EB5D084718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7725F5-022F-47B1-AF2A-FF33B9251B73}" type="pres">
      <dgm:prSet presAssocID="{985485CF-D8AA-462F-9ED2-4EB5D084718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6D6362E-27AB-4BD6-B06A-3D35A7EFF7DA}" type="presOf" srcId="{19FFE166-8E4C-4D8D-9056-CBCAEC326192}" destId="{DDC90B85-4C05-4365-BA61-F246E0CC2854}" srcOrd="0" destOrd="0" presId="urn:microsoft.com/office/officeart/2005/8/layout/matrix3"/>
    <dgm:cxn modelId="{84CCB93E-F5B7-437D-99D4-16888A8C589F}" type="presOf" srcId="{985485CF-D8AA-462F-9ED2-4EB5D0847184}" destId="{33621D63-4FA1-4EF8-B603-33E4ACB0E3DF}" srcOrd="0" destOrd="0" presId="urn:microsoft.com/office/officeart/2005/8/layout/matrix3"/>
    <dgm:cxn modelId="{7332367C-D078-4508-8DEE-9418347F0CEE}" type="presOf" srcId="{F343E86E-3B04-4342-B42B-75535E82E044}" destId="{48F93F16-57C6-484B-9491-B6F9D9A2A02F}" srcOrd="0" destOrd="0" presId="urn:microsoft.com/office/officeart/2005/8/layout/matrix3"/>
    <dgm:cxn modelId="{DCBC2B80-F049-4064-B958-EF702965886D}" srcId="{985485CF-D8AA-462F-9ED2-4EB5D0847184}" destId="{2A80EB2C-0B83-437B-9D2B-68F0322EA797}" srcOrd="3" destOrd="0" parTransId="{363418DC-3BF2-4FDE-AF4E-5BFA7ECCEF91}" sibTransId="{7EC136AE-4582-46B9-B9AA-64808A3EC840}"/>
    <dgm:cxn modelId="{9D6027B5-F17B-496C-9B7F-59E33E95B2F3}" srcId="{985485CF-D8AA-462F-9ED2-4EB5D0847184}" destId="{F343E86E-3B04-4342-B42B-75535E82E044}" srcOrd="0" destOrd="0" parTransId="{7690255B-57AF-4893-9BDF-34A910B829BE}" sibTransId="{B9EDD46F-5B68-42B7-84E9-F004D14E8D2B}"/>
    <dgm:cxn modelId="{C90043C1-9F56-4730-8834-90DF2CD96F79}" srcId="{985485CF-D8AA-462F-9ED2-4EB5D0847184}" destId="{7AE621AD-2874-44F4-9066-12138BC94747}" srcOrd="1" destOrd="0" parTransId="{28242B87-7C7D-4848-AB22-1DFAD95761C2}" sibTransId="{3BF7E90A-BD1F-498F-A03C-FA45C6319A00}"/>
    <dgm:cxn modelId="{923246C6-81C2-48E9-832A-2830B1BDD53E}" type="presOf" srcId="{7AE621AD-2874-44F4-9066-12138BC94747}" destId="{03402D00-CEC5-4DDB-BAA5-9B39B0B1762D}" srcOrd="0" destOrd="0" presId="urn:microsoft.com/office/officeart/2005/8/layout/matrix3"/>
    <dgm:cxn modelId="{0AABF9CE-7A32-4AD7-8128-E761919A58C0}" type="presOf" srcId="{2A80EB2C-0B83-437B-9D2B-68F0322EA797}" destId="{637725F5-022F-47B1-AF2A-FF33B9251B73}" srcOrd="0" destOrd="0" presId="urn:microsoft.com/office/officeart/2005/8/layout/matrix3"/>
    <dgm:cxn modelId="{B9ECCCD9-9C6A-49A5-97B8-FC58918B30DF}" srcId="{985485CF-D8AA-462F-9ED2-4EB5D0847184}" destId="{19FFE166-8E4C-4D8D-9056-CBCAEC326192}" srcOrd="2" destOrd="0" parTransId="{7630C0CD-9B2E-4466-9085-CAC2F233E5E6}" sibTransId="{E8BB5C39-7732-423F-9D33-F8EF152A4EED}"/>
    <dgm:cxn modelId="{D4AF4904-6012-4606-86BD-196B00FCC2AD}" type="presParOf" srcId="{33621D63-4FA1-4EF8-B603-33E4ACB0E3DF}" destId="{E6AEE128-733E-45F8-B73A-5A4C2C882A02}" srcOrd="0" destOrd="0" presId="urn:microsoft.com/office/officeart/2005/8/layout/matrix3"/>
    <dgm:cxn modelId="{B3491950-0B05-4C5A-9D72-5901AAF82ABC}" type="presParOf" srcId="{33621D63-4FA1-4EF8-B603-33E4ACB0E3DF}" destId="{48F93F16-57C6-484B-9491-B6F9D9A2A02F}" srcOrd="1" destOrd="0" presId="urn:microsoft.com/office/officeart/2005/8/layout/matrix3"/>
    <dgm:cxn modelId="{61041F76-15B1-4652-8A1B-928FFFB240C5}" type="presParOf" srcId="{33621D63-4FA1-4EF8-B603-33E4ACB0E3DF}" destId="{03402D00-CEC5-4DDB-BAA5-9B39B0B1762D}" srcOrd="2" destOrd="0" presId="urn:microsoft.com/office/officeart/2005/8/layout/matrix3"/>
    <dgm:cxn modelId="{B4C28F44-C993-488F-84AF-F5B0901FBC2E}" type="presParOf" srcId="{33621D63-4FA1-4EF8-B603-33E4ACB0E3DF}" destId="{DDC90B85-4C05-4365-BA61-F246E0CC2854}" srcOrd="3" destOrd="0" presId="urn:microsoft.com/office/officeart/2005/8/layout/matrix3"/>
    <dgm:cxn modelId="{BA73011C-158C-43F4-979F-FAA8002021B3}" type="presParOf" srcId="{33621D63-4FA1-4EF8-B603-33E4ACB0E3DF}" destId="{637725F5-022F-47B1-AF2A-FF33B9251B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EE128-733E-45F8-B73A-5A4C2C882A02}">
      <dsp:nvSpPr>
        <dsp:cNvPr id="0" name=""/>
        <dsp:cNvSpPr/>
      </dsp:nvSpPr>
      <dsp:spPr>
        <a:xfrm>
          <a:off x="752539" y="0"/>
          <a:ext cx="3182536" cy="3182536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93F16-57C6-484B-9491-B6F9D9A2A02F}">
      <dsp:nvSpPr>
        <dsp:cNvPr id="0" name=""/>
        <dsp:cNvSpPr/>
      </dsp:nvSpPr>
      <dsp:spPr>
        <a:xfrm>
          <a:off x="1000577" y="315708"/>
          <a:ext cx="1241189" cy="12411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Planning</a:t>
          </a:r>
        </a:p>
      </dsp:txBody>
      <dsp:txXfrm>
        <a:off x="1061167" y="376298"/>
        <a:ext cx="1120009" cy="1120009"/>
      </dsp:txXfrm>
    </dsp:sp>
    <dsp:sp modelId="{03402D00-CEC5-4DDB-BAA5-9B39B0B1762D}">
      <dsp:nvSpPr>
        <dsp:cNvPr id="0" name=""/>
        <dsp:cNvSpPr/>
      </dsp:nvSpPr>
      <dsp:spPr>
        <a:xfrm>
          <a:off x="2343808" y="315708"/>
          <a:ext cx="1241189" cy="1241189"/>
        </a:xfrm>
        <a:prstGeom prst="roundRect">
          <a:avLst/>
        </a:prstGeom>
        <a:solidFill>
          <a:schemeClr val="accent4">
            <a:hueOff val="4419735"/>
            <a:satOff val="-19531"/>
            <a:lumOff val="-16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Development</a:t>
          </a:r>
        </a:p>
      </dsp:txBody>
      <dsp:txXfrm>
        <a:off x="2404398" y="376298"/>
        <a:ext cx="1120009" cy="1120009"/>
      </dsp:txXfrm>
    </dsp:sp>
    <dsp:sp modelId="{DDC90B85-4C05-4365-BA61-F246E0CC2854}">
      <dsp:nvSpPr>
        <dsp:cNvPr id="0" name=""/>
        <dsp:cNvSpPr/>
      </dsp:nvSpPr>
      <dsp:spPr>
        <a:xfrm>
          <a:off x="1054879" y="1639006"/>
          <a:ext cx="1241189" cy="1241189"/>
        </a:xfrm>
        <a:prstGeom prst="roundRect">
          <a:avLst/>
        </a:prstGeom>
        <a:solidFill>
          <a:schemeClr val="accent4">
            <a:hueOff val="8839471"/>
            <a:satOff val="-39061"/>
            <a:lumOff val="-335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Implementation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1115469" y="1699596"/>
        <a:ext cx="1120009" cy="1120009"/>
      </dsp:txXfrm>
    </dsp:sp>
    <dsp:sp modelId="{637725F5-022F-47B1-AF2A-FF33B9251B73}">
      <dsp:nvSpPr>
        <dsp:cNvPr id="0" name=""/>
        <dsp:cNvSpPr/>
      </dsp:nvSpPr>
      <dsp:spPr>
        <a:xfrm>
          <a:off x="2391545" y="1639006"/>
          <a:ext cx="1241189" cy="1241189"/>
        </a:xfrm>
        <a:prstGeom prst="roundRect">
          <a:avLst/>
        </a:prstGeom>
        <a:solidFill>
          <a:schemeClr val="accent4">
            <a:hueOff val="13259205"/>
            <a:satOff val="-58592"/>
            <a:lumOff val="-5039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Testing</a:t>
          </a:r>
        </a:p>
      </dsp:txBody>
      <dsp:txXfrm>
        <a:off x="2452135" y="1699596"/>
        <a:ext cx="1120009" cy="1120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94690e3a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94690e3a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43187" y="-362525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732150" y="4772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755025" y="8519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696825" y="1534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0888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97850" y="42720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585425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25350" y="28899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72900" y="1350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5162" y="640063"/>
            <a:ext cx="4706700" cy="26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5100" y="3354600"/>
            <a:ext cx="40437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/>
          <p:nvPr/>
        </p:nvSpPr>
        <p:spPr>
          <a:xfrm rot="10800000" flipH="1">
            <a:off x="-3189604" y="-353300"/>
            <a:ext cx="39096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 rot="10800000" flipH="1">
            <a:off x="7428765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-1162937" y="4819463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8251888" y="-113912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8784825" y="3749063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14725" y="2274288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178125" y="43039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8821425" y="1724838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"/>
          <p:cNvSpPr/>
          <p:nvPr/>
        </p:nvSpPr>
        <p:spPr>
          <a:xfrm rot="10800000" flipH="1">
            <a:off x="3942463" y="1782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-3266060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6352440" y="-3533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10800000" flipH="1">
            <a:off x="-800987" y="1782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10800000" flipH="1">
            <a:off x="8641313" y="4403738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 rot="10800000" flipH="1">
            <a:off x="8641325" y="11655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10800000" flipH="1">
            <a:off x="4881975" y="4871788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 rot="10800000" flipH="1">
            <a:off x="3598725" y="324038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 rot="10800000" flipH="1">
            <a:off x="8821425" y="2112963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 rot="10800000" flipH="1">
            <a:off x="-1277637" y="936638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 rot="10800000" flipH="1">
            <a:off x="8641313" y="3798338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-2754548" y="-362525"/>
            <a:ext cx="39054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7430625" y="4772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-1512700" y="36236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247113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4553525" y="50374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-1772950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551400" y="47036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4209325" y="12967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659775" y="36876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659775" y="1950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182525" y="236010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90775" y="1816125"/>
            <a:ext cx="29076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4945650" y="1816125"/>
            <a:ext cx="29076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290775" y="2192675"/>
            <a:ext cx="2907600" cy="18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945650" y="2192675"/>
            <a:ext cx="2907600" cy="18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996013" y="-362525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-1696825" y="1534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1696837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379500" y="42720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091925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225350" y="28899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469675" y="4910825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5387900" y="46815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508525" y="2345200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-680475" y="1672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6754813" y="-362525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-820525" y="4772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-928600" y="8519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8888250" y="1534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-589262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7669875" y="42720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6497050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8888250" y="3116463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4544425" y="1350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930100" y="820325"/>
            <a:ext cx="4498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3930100" y="1922875"/>
            <a:ext cx="44988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 hasCustomPrompt="1"/>
          </p:nvPr>
        </p:nvSpPr>
        <p:spPr>
          <a:xfrm>
            <a:off x="4312000" y="1809900"/>
            <a:ext cx="41169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1"/>
          </p:nvPr>
        </p:nvSpPr>
        <p:spPr>
          <a:xfrm>
            <a:off x="4312000" y="2898900"/>
            <a:ext cx="4116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-563798" y="-362525"/>
            <a:ext cx="39054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430625" y="477250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-312550" y="11124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7199363" y="4608500"/>
            <a:ext cx="34863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4553525" y="5037425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-1772950" y="48916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3161000" y="471102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371375" y="1350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8852225" y="302595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-1952050" y="2619313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659775" y="19506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788074" y="138267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788075" y="18323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5013326" y="18323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788075" y="3428300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013326" y="3428300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788074" y="2978600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013324" y="138267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013324" y="2978600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/>
          <p:nvPr/>
        </p:nvSpPr>
        <p:spPr>
          <a:xfrm flipH="1">
            <a:off x="-2971810" y="46085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flipH="1">
            <a:off x="5791190" y="-353300"/>
            <a:ext cx="6253500" cy="88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flipH="1">
            <a:off x="7282113" y="4879325"/>
            <a:ext cx="3486300" cy="145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-115187" y="-113900"/>
            <a:ext cx="2025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flipH="1">
            <a:off x="356525" y="3580700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flipH="1">
            <a:off x="175925" y="1651775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flipH="1">
            <a:off x="3950075" y="115000"/>
            <a:ext cx="180600" cy="18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flipH="1">
            <a:off x="8864250" y="3131000"/>
            <a:ext cx="107400" cy="10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4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20A1-6378-996E-C7CF-220C5050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008415"/>
            <a:ext cx="7704000" cy="2560460"/>
          </a:xfrm>
        </p:spPr>
        <p:txBody>
          <a:bodyPr/>
          <a:lstStyle/>
          <a:p>
            <a:pPr marL="139700" indent="0">
              <a:buSzPct val="90000"/>
              <a:buNone/>
            </a:pPr>
            <a:endParaRPr lang="en-US" sz="24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Student  Innovation </a:t>
            </a:r>
          </a:p>
          <a:p>
            <a:pPr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 SIH1489 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02F38-031C-D7E3-8859-884E9C9A87BE}"/>
              </a:ext>
            </a:extLst>
          </p:cNvPr>
          <p:cNvSpPr/>
          <p:nvPr/>
        </p:nvSpPr>
        <p:spPr>
          <a:xfrm>
            <a:off x="505999" y="1040563"/>
            <a:ext cx="77428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 Statement And Number </a:t>
            </a:r>
          </a:p>
        </p:txBody>
      </p:sp>
    </p:spTree>
    <p:extLst>
      <p:ext uri="{BB962C8B-B14F-4D97-AF65-F5344CB8AC3E}">
        <p14:creationId xmlns:p14="http://schemas.microsoft.com/office/powerpoint/2010/main" val="18400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5568150" y="3862525"/>
            <a:ext cx="3983100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1"/>
          </p:nvPr>
        </p:nvSpPr>
        <p:spPr>
          <a:xfrm>
            <a:off x="1111694" y="2790172"/>
            <a:ext cx="3688974" cy="177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 202206100110081  / </a:t>
            </a:r>
            <a:r>
              <a:rPr lang="en-IN" dirty="0">
                <a:solidFill>
                  <a:srgbClr val="002060"/>
                </a:solidFill>
                <a:latin typeface="Candara" panose="020E0502030303020204" pitchFamily="34" charset="0"/>
              </a:rPr>
              <a:t>Gresi Lukhi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 202206100110075 /  </a:t>
            </a:r>
            <a:r>
              <a:rPr lang="en-IN" dirty="0">
                <a:solidFill>
                  <a:srgbClr val="002060"/>
                </a:solidFill>
                <a:latin typeface="Candara" panose="020E0502030303020204" pitchFamily="34" charset="0"/>
              </a:rPr>
              <a:t>Janvi Vachhani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 202206100110130 / </a:t>
            </a:r>
            <a:r>
              <a:rPr lang="en-IN" dirty="0">
                <a:solidFill>
                  <a:srgbClr val="002060"/>
                </a:solidFill>
                <a:latin typeface="Candara" panose="020E0502030303020204" pitchFamily="34" charset="0"/>
              </a:rPr>
              <a:t> Dhanvi shah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 202206100110214 /  </a:t>
            </a:r>
            <a:r>
              <a:rPr lang="en-IN" dirty="0">
                <a:solidFill>
                  <a:srgbClr val="002060"/>
                </a:solidFill>
                <a:latin typeface="Candara" panose="020E0502030303020204" pitchFamily="34" charset="0"/>
              </a:rPr>
              <a:t>Shubh Patel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 202206100110144 /  </a:t>
            </a:r>
            <a:r>
              <a:rPr lang="en-IN" dirty="0">
                <a:solidFill>
                  <a:srgbClr val="002060"/>
                </a:solidFill>
                <a:latin typeface="Candara" panose="020E0502030303020204" pitchFamily="34" charset="0"/>
              </a:rPr>
              <a:t>Dhruv Akbari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 202206100110120 /  </a:t>
            </a:r>
            <a:r>
              <a:rPr lang="en-IN" dirty="0">
                <a:solidFill>
                  <a:srgbClr val="002060"/>
                </a:solidFill>
                <a:latin typeface="Candara" panose="020E0502030303020204" pitchFamily="34" charset="0"/>
              </a:rPr>
              <a:t>Roshan Goyani</a:t>
            </a:r>
            <a:endParaRPr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5890250" y="2320275"/>
            <a:ext cx="3338899" cy="1802487"/>
            <a:chOff x="6536300" y="2320275"/>
            <a:chExt cx="3338899" cy="1802487"/>
          </a:xfrm>
        </p:grpSpPr>
        <p:sp>
          <p:nvSpPr>
            <p:cNvPr id="318" name="Google Shape;318;p28"/>
            <p:cNvSpPr/>
            <p:nvPr/>
          </p:nvSpPr>
          <p:spPr>
            <a:xfrm>
              <a:off x="7749833" y="2320275"/>
              <a:ext cx="291721" cy="118078"/>
            </a:xfrm>
            <a:custGeom>
              <a:avLst/>
              <a:gdLst/>
              <a:ahLst/>
              <a:cxnLst/>
              <a:rect l="l" t="t" r="r" b="b"/>
              <a:pathLst>
                <a:path w="5670" h="2295" extrusionOk="0">
                  <a:moveTo>
                    <a:pt x="1342" y="1"/>
                  </a:moveTo>
                  <a:lnTo>
                    <a:pt x="0" y="2294"/>
                  </a:lnTo>
                  <a:lnTo>
                    <a:pt x="5669" y="2294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536300" y="2374811"/>
              <a:ext cx="3338899" cy="1428458"/>
            </a:xfrm>
            <a:custGeom>
              <a:avLst/>
              <a:gdLst/>
              <a:ahLst/>
              <a:cxnLst/>
              <a:rect l="l" t="t" r="r" b="b"/>
              <a:pathLst>
                <a:path w="64896" h="27764" extrusionOk="0">
                  <a:moveTo>
                    <a:pt x="22808" y="1"/>
                  </a:moveTo>
                  <a:lnTo>
                    <a:pt x="12746" y="12898"/>
                  </a:lnTo>
                  <a:cubicBezTo>
                    <a:pt x="10323" y="13071"/>
                    <a:pt x="7834" y="13266"/>
                    <a:pt x="5281" y="13482"/>
                  </a:cubicBezTo>
                  <a:cubicBezTo>
                    <a:pt x="2425" y="13720"/>
                    <a:pt x="1343" y="14650"/>
                    <a:pt x="1061" y="14932"/>
                  </a:cubicBezTo>
                  <a:cubicBezTo>
                    <a:pt x="477" y="15603"/>
                    <a:pt x="1" y="16641"/>
                    <a:pt x="1" y="18199"/>
                  </a:cubicBezTo>
                  <a:cubicBezTo>
                    <a:pt x="1" y="21467"/>
                    <a:pt x="347" y="24258"/>
                    <a:pt x="455" y="25015"/>
                  </a:cubicBezTo>
                  <a:cubicBezTo>
                    <a:pt x="542" y="25318"/>
                    <a:pt x="629" y="25578"/>
                    <a:pt x="780" y="25751"/>
                  </a:cubicBezTo>
                  <a:cubicBezTo>
                    <a:pt x="1299" y="26573"/>
                    <a:pt x="2338" y="27569"/>
                    <a:pt x="4199" y="27764"/>
                  </a:cubicBezTo>
                  <a:lnTo>
                    <a:pt x="54768" y="27764"/>
                  </a:lnTo>
                  <a:cubicBezTo>
                    <a:pt x="54768" y="27764"/>
                    <a:pt x="59529" y="27374"/>
                    <a:pt x="62212" y="24323"/>
                  </a:cubicBezTo>
                  <a:cubicBezTo>
                    <a:pt x="62212" y="24323"/>
                    <a:pt x="64895" y="1"/>
                    <a:pt x="22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540776" y="3086252"/>
              <a:ext cx="230496" cy="169270"/>
            </a:xfrm>
            <a:custGeom>
              <a:avLst/>
              <a:gdLst/>
              <a:ahLst/>
              <a:cxnLst/>
              <a:rect l="l" t="t" r="r" b="b"/>
              <a:pathLst>
                <a:path w="4480" h="3290" extrusionOk="0">
                  <a:moveTo>
                    <a:pt x="3117" y="0"/>
                  </a:moveTo>
                  <a:cubicBezTo>
                    <a:pt x="1775" y="390"/>
                    <a:pt x="1169" y="887"/>
                    <a:pt x="974" y="1104"/>
                  </a:cubicBezTo>
                  <a:cubicBezTo>
                    <a:pt x="542" y="1601"/>
                    <a:pt x="174" y="2294"/>
                    <a:pt x="1" y="3268"/>
                  </a:cubicBezTo>
                  <a:cubicBezTo>
                    <a:pt x="239" y="3289"/>
                    <a:pt x="477" y="3289"/>
                    <a:pt x="715" y="3289"/>
                  </a:cubicBezTo>
                  <a:cubicBezTo>
                    <a:pt x="2792" y="3289"/>
                    <a:pt x="4480" y="2467"/>
                    <a:pt x="4480" y="1428"/>
                  </a:cubicBezTo>
                  <a:cubicBezTo>
                    <a:pt x="4480" y="866"/>
                    <a:pt x="3960" y="346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538564" y="3411309"/>
              <a:ext cx="3207496" cy="391946"/>
            </a:xfrm>
            <a:custGeom>
              <a:avLst/>
              <a:gdLst/>
              <a:ahLst/>
              <a:cxnLst/>
              <a:rect l="l" t="t" r="r" b="b"/>
              <a:pathLst>
                <a:path w="62342" h="7618" extrusionOk="0">
                  <a:moveTo>
                    <a:pt x="0" y="1"/>
                  </a:moveTo>
                  <a:cubicBezTo>
                    <a:pt x="87" y="2381"/>
                    <a:pt x="325" y="4264"/>
                    <a:pt x="411" y="4869"/>
                  </a:cubicBezTo>
                  <a:cubicBezTo>
                    <a:pt x="498" y="5172"/>
                    <a:pt x="585" y="5432"/>
                    <a:pt x="736" y="5605"/>
                  </a:cubicBezTo>
                  <a:cubicBezTo>
                    <a:pt x="1255" y="6427"/>
                    <a:pt x="2294" y="7423"/>
                    <a:pt x="4155" y="7618"/>
                  </a:cubicBezTo>
                  <a:lnTo>
                    <a:pt x="54724" y="7618"/>
                  </a:lnTo>
                  <a:cubicBezTo>
                    <a:pt x="54724" y="7618"/>
                    <a:pt x="59485" y="7228"/>
                    <a:pt x="62168" y="4177"/>
                  </a:cubicBezTo>
                  <a:cubicBezTo>
                    <a:pt x="62168" y="4177"/>
                    <a:pt x="62341" y="2489"/>
                    <a:pt x="61844" y="1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9416429" y="2994930"/>
              <a:ext cx="355159" cy="631291"/>
            </a:xfrm>
            <a:custGeom>
              <a:avLst/>
              <a:gdLst/>
              <a:ahLst/>
              <a:cxnLst/>
              <a:rect l="l" t="t" r="r" b="b"/>
              <a:pathLst>
                <a:path w="6903" h="12270" extrusionOk="0">
                  <a:moveTo>
                    <a:pt x="2229" y="1"/>
                  </a:moveTo>
                  <a:cubicBezTo>
                    <a:pt x="2207" y="44"/>
                    <a:pt x="0" y="6860"/>
                    <a:pt x="6232" y="12270"/>
                  </a:cubicBezTo>
                  <a:cubicBezTo>
                    <a:pt x="6232" y="12270"/>
                    <a:pt x="6903" y="6125"/>
                    <a:pt x="2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192072" y="2462790"/>
              <a:ext cx="2177673" cy="575623"/>
            </a:xfrm>
            <a:custGeom>
              <a:avLst/>
              <a:gdLst/>
              <a:ahLst/>
              <a:cxnLst/>
              <a:rect l="l" t="t" r="r" b="b"/>
              <a:pathLst>
                <a:path w="42326" h="11188" extrusionOk="0">
                  <a:moveTo>
                    <a:pt x="30641" y="3830"/>
                  </a:moveTo>
                  <a:lnTo>
                    <a:pt x="30641" y="10777"/>
                  </a:lnTo>
                  <a:lnTo>
                    <a:pt x="42325" y="10603"/>
                  </a:lnTo>
                  <a:cubicBezTo>
                    <a:pt x="42325" y="10603"/>
                    <a:pt x="38733" y="6882"/>
                    <a:pt x="30641" y="3830"/>
                  </a:cubicBezTo>
                  <a:close/>
                  <a:moveTo>
                    <a:pt x="8721" y="0"/>
                  </a:moveTo>
                  <a:lnTo>
                    <a:pt x="0" y="11188"/>
                  </a:lnTo>
                  <a:lnTo>
                    <a:pt x="28888" y="10798"/>
                  </a:lnTo>
                  <a:lnTo>
                    <a:pt x="28888" y="3203"/>
                  </a:lnTo>
                  <a:cubicBezTo>
                    <a:pt x="23781" y="1493"/>
                    <a:pt x="17138" y="130"/>
                    <a:pt x="8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472625" y="2462790"/>
              <a:ext cx="1205731" cy="371881"/>
            </a:xfrm>
            <a:custGeom>
              <a:avLst/>
              <a:gdLst/>
              <a:ahLst/>
              <a:cxnLst/>
              <a:rect l="l" t="t" r="r" b="b"/>
              <a:pathLst>
                <a:path w="23435" h="7228" extrusionOk="0">
                  <a:moveTo>
                    <a:pt x="3268" y="0"/>
                  </a:moveTo>
                  <a:lnTo>
                    <a:pt x="0" y="4177"/>
                  </a:lnTo>
                  <a:cubicBezTo>
                    <a:pt x="5778" y="4242"/>
                    <a:pt x="14671" y="4804"/>
                    <a:pt x="23435" y="7228"/>
                  </a:cubicBezTo>
                  <a:lnTo>
                    <a:pt x="23435" y="3203"/>
                  </a:lnTo>
                  <a:cubicBezTo>
                    <a:pt x="18328" y="1493"/>
                    <a:pt x="11685" y="130"/>
                    <a:pt x="3268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8768477" y="2659840"/>
              <a:ext cx="601245" cy="351867"/>
            </a:xfrm>
            <a:custGeom>
              <a:avLst/>
              <a:gdLst/>
              <a:ahLst/>
              <a:cxnLst/>
              <a:rect l="l" t="t" r="r" b="b"/>
              <a:pathLst>
                <a:path w="11686" h="6839" extrusionOk="0">
                  <a:moveTo>
                    <a:pt x="1" y="0"/>
                  </a:moveTo>
                  <a:lnTo>
                    <a:pt x="1" y="3895"/>
                  </a:lnTo>
                  <a:cubicBezTo>
                    <a:pt x="2597" y="4696"/>
                    <a:pt x="5151" y="5670"/>
                    <a:pt x="7574" y="6838"/>
                  </a:cubicBezTo>
                  <a:lnTo>
                    <a:pt x="11685" y="6773"/>
                  </a:lnTo>
                  <a:cubicBezTo>
                    <a:pt x="11685" y="6773"/>
                    <a:pt x="8093" y="305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786806" y="3233191"/>
              <a:ext cx="890702" cy="889570"/>
            </a:xfrm>
            <a:custGeom>
              <a:avLst/>
              <a:gdLst/>
              <a:ahLst/>
              <a:cxnLst/>
              <a:rect l="l" t="t" r="r" b="b"/>
              <a:pathLst>
                <a:path w="17312" h="17290" extrusionOk="0">
                  <a:moveTo>
                    <a:pt x="8656" y="0"/>
                  </a:moveTo>
                  <a:cubicBezTo>
                    <a:pt x="3874" y="0"/>
                    <a:pt x="1" y="3874"/>
                    <a:pt x="1" y="8656"/>
                  </a:cubicBezTo>
                  <a:cubicBezTo>
                    <a:pt x="1" y="13417"/>
                    <a:pt x="3874" y="17290"/>
                    <a:pt x="8656" y="17290"/>
                  </a:cubicBezTo>
                  <a:cubicBezTo>
                    <a:pt x="13438" y="17290"/>
                    <a:pt x="17312" y="13417"/>
                    <a:pt x="17312" y="8656"/>
                  </a:cubicBezTo>
                  <a:cubicBezTo>
                    <a:pt x="17312" y="3874"/>
                    <a:pt x="13438" y="0"/>
                    <a:pt x="8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846951" y="3293284"/>
              <a:ext cx="769332" cy="769383"/>
            </a:xfrm>
            <a:custGeom>
              <a:avLst/>
              <a:gdLst/>
              <a:ahLst/>
              <a:cxnLst/>
              <a:rect l="l" t="t" r="r" b="b"/>
              <a:pathLst>
                <a:path w="14953" h="14954" extrusionOk="0">
                  <a:moveTo>
                    <a:pt x="7487" y="1"/>
                  </a:moveTo>
                  <a:cubicBezTo>
                    <a:pt x="3354" y="1"/>
                    <a:pt x="0" y="3355"/>
                    <a:pt x="0" y="7488"/>
                  </a:cubicBezTo>
                  <a:cubicBezTo>
                    <a:pt x="0" y="11621"/>
                    <a:pt x="3354" y="14953"/>
                    <a:pt x="7487" y="14953"/>
                  </a:cubicBezTo>
                  <a:cubicBezTo>
                    <a:pt x="11620" y="14953"/>
                    <a:pt x="14953" y="11621"/>
                    <a:pt x="14953" y="7488"/>
                  </a:cubicBezTo>
                  <a:cubicBezTo>
                    <a:pt x="14953" y="3355"/>
                    <a:pt x="11620" y="1"/>
                    <a:pt x="748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918208" y="3363461"/>
              <a:ext cx="627947" cy="629079"/>
            </a:xfrm>
            <a:custGeom>
              <a:avLst/>
              <a:gdLst/>
              <a:ahLst/>
              <a:cxnLst/>
              <a:rect l="l" t="t" r="r" b="b"/>
              <a:pathLst>
                <a:path w="12205" h="12227" extrusionOk="0">
                  <a:moveTo>
                    <a:pt x="6102" y="0"/>
                  </a:moveTo>
                  <a:cubicBezTo>
                    <a:pt x="2727" y="0"/>
                    <a:pt x="0" y="2748"/>
                    <a:pt x="0" y="6124"/>
                  </a:cubicBezTo>
                  <a:cubicBezTo>
                    <a:pt x="0" y="9500"/>
                    <a:pt x="2727" y="12226"/>
                    <a:pt x="6102" y="12226"/>
                  </a:cubicBezTo>
                  <a:cubicBezTo>
                    <a:pt x="9478" y="12226"/>
                    <a:pt x="12204" y="9500"/>
                    <a:pt x="12204" y="6124"/>
                  </a:cubicBezTo>
                  <a:cubicBezTo>
                    <a:pt x="12204" y="2748"/>
                    <a:pt x="9478" y="0"/>
                    <a:pt x="6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991677" y="3438011"/>
              <a:ext cx="479874" cy="479926"/>
            </a:xfrm>
            <a:custGeom>
              <a:avLst/>
              <a:gdLst/>
              <a:ahLst/>
              <a:cxnLst/>
              <a:rect l="l" t="t" r="r" b="b"/>
              <a:pathLst>
                <a:path w="9327" h="9328" extrusionOk="0">
                  <a:moveTo>
                    <a:pt x="4674" y="1"/>
                  </a:moveTo>
                  <a:cubicBezTo>
                    <a:pt x="2099" y="1"/>
                    <a:pt x="0" y="2100"/>
                    <a:pt x="0" y="4675"/>
                  </a:cubicBezTo>
                  <a:cubicBezTo>
                    <a:pt x="0" y="7250"/>
                    <a:pt x="2099" y="9327"/>
                    <a:pt x="4674" y="9327"/>
                  </a:cubicBezTo>
                  <a:cubicBezTo>
                    <a:pt x="7249" y="9327"/>
                    <a:pt x="9326" y="7250"/>
                    <a:pt x="9326" y="4675"/>
                  </a:cubicBezTo>
                  <a:cubicBezTo>
                    <a:pt x="9326" y="2100"/>
                    <a:pt x="7249" y="1"/>
                    <a:pt x="4674" y="1"/>
                  </a:cubicBezTo>
                  <a:close/>
                </a:path>
              </a:pathLst>
            </a:custGeom>
            <a:solidFill>
              <a:srgbClr val="F46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076260" y="3522645"/>
              <a:ext cx="310655" cy="310655"/>
            </a:xfrm>
            <a:custGeom>
              <a:avLst/>
              <a:gdLst/>
              <a:ahLst/>
              <a:cxnLst/>
              <a:rect l="l" t="t" r="r" b="b"/>
              <a:pathLst>
                <a:path w="6038" h="6038" extrusionOk="0">
                  <a:moveTo>
                    <a:pt x="3030" y="1"/>
                  </a:moveTo>
                  <a:cubicBezTo>
                    <a:pt x="1364" y="1"/>
                    <a:pt x="1" y="1364"/>
                    <a:pt x="1" y="3030"/>
                  </a:cubicBezTo>
                  <a:cubicBezTo>
                    <a:pt x="1" y="4696"/>
                    <a:pt x="1364" y="6038"/>
                    <a:pt x="3030" y="6038"/>
                  </a:cubicBezTo>
                  <a:cubicBezTo>
                    <a:pt x="4696" y="6038"/>
                    <a:pt x="6038" y="4696"/>
                    <a:pt x="6038" y="3030"/>
                  </a:cubicBezTo>
                  <a:cubicBezTo>
                    <a:pt x="6038" y="1364"/>
                    <a:pt x="4696" y="1"/>
                    <a:pt x="3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8539116" y="3233191"/>
              <a:ext cx="890702" cy="889570"/>
            </a:xfrm>
            <a:custGeom>
              <a:avLst/>
              <a:gdLst/>
              <a:ahLst/>
              <a:cxnLst/>
              <a:rect l="l" t="t" r="r" b="b"/>
              <a:pathLst>
                <a:path w="17312" h="17290" extrusionOk="0">
                  <a:moveTo>
                    <a:pt x="8656" y="0"/>
                  </a:moveTo>
                  <a:cubicBezTo>
                    <a:pt x="3874" y="0"/>
                    <a:pt x="1" y="3874"/>
                    <a:pt x="1" y="8656"/>
                  </a:cubicBezTo>
                  <a:cubicBezTo>
                    <a:pt x="1" y="13417"/>
                    <a:pt x="3874" y="17290"/>
                    <a:pt x="8656" y="17290"/>
                  </a:cubicBezTo>
                  <a:cubicBezTo>
                    <a:pt x="13439" y="17290"/>
                    <a:pt x="17312" y="13417"/>
                    <a:pt x="17312" y="8656"/>
                  </a:cubicBezTo>
                  <a:cubicBezTo>
                    <a:pt x="17312" y="3874"/>
                    <a:pt x="13439" y="0"/>
                    <a:pt x="8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8600392" y="3293284"/>
              <a:ext cx="769332" cy="769383"/>
            </a:xfrm>
            <a:custGeom>
              <a:avLst/>
              <a:gdLst/>
              <a:ahLst/>
              <a:cxnLst/>
              <a:rect l="l" t="t" r="r" b="b"/>
              <a:pathLst>
                <a:path w="14953" h="14954" extrusionOk="0">
                  <a:moveTo>
                    <a:pt x="7465" y="1"/>
                  </a:moveTo>
                  <a:cubicBezTo>
                    <a:pt x="3332" y="1"/>
                    <a:pt x="0" y="3355"/>
                    <a:pt x="0" y="7488"/>
                  </a:cubicBezTo>
                  <a:cubicBezTo>
                    <a:pt x="0" y="11621"/>
                    <a:pt x="3332" y="14953"/>
                    <a:pt x="7465" y="14953"/>
                  </a:cubicBezTo>
                  <a:cubicBezTo>
                    <a:pt x="11598" y="14953"/>
                    <a:pt x="14952" y="11621"/>
                    <a:pt x="14952" y="7488"/>
                  </a:cubicBezTo>
                  <a:cubicBezTo>
                    <a:pt x="14952" y="3355"/>
                    <a:pt x="11598" y="1"/>
                    <a:pt x="746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670517" y="3363461"/>
              <a:ext cx="627947" cy="629079"/>
            </a:xfrm>
            <a:custGeom>
              <a:avLst/>
              <a:gdLst/>
              <a:ahLst/>
              <a:cxnLst/>
              <a:rect l="l" t="t" r="r" b="b"/>
              <a:pathLst>
                <a:path w="12205" h="12227" extrusionOk="0">
                  <a:moveTo>
                    <a:pt x="6102" y="0"/>
                  </a:moveTo>
                  <a:cubicBezTo>
                    <a:pt x="2727" y="0"/>
                    <a:pt x="0" y="2748"/>
                    <a:pt x="0" y="6124"/>
                  </a:cubicBezTo>
                  <a:cubicBezTo>
                    <a:pt x="0" y="9500"/>
                    <a:pt x="2727" y="12226"/>
                    <a:pt x="6102" y="12226"/>
                  </a:cubicBezTo>
                  <a:cubicBezTo>
                    <a:pt x="9478" y="12226"/>
                    <a:pt x="12205" y="9500"/>
                    <a:pt x="12205" y="6124"/>
                  </a:cubicBezTo>
                  <a:cubicBezTo>
                    <a:pt x="12205" y="2748"/>
                    <a:pt x="9478" y="0"/>
                    <a:pt x="6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745119" y="3438011"/>
              <a:ext cx="479874" cy="479926"/>
            </a:xfrm>
            <a:custGeom>
              <a:avLst/>
              <a:gdLst/>
              <a:ahLst/>
              <a:cxnLst/>
              <a:rect l="l" t="t" r="r" b="b"/>
              <a:pathLst>
                <a:path w="9327" h="9328" extrusionOk="0">
                  <a:moveTo>
                    <a:pt x="4652" y="1"/>
                  </a:moveTo>
                  <a:cubicBezTo>
                    <a:pt x="2077" y="1"/>
                    <a:pt x="0" y="2100"/>
                    <a:pt x="0" y="4675"/>
                  </a:cubicBezTo>
                  <a:cubicBezTo>
                    <a:pt x="0" y="7250"/>
                    <a:pt x="2077" y="9327"/>
                    <a:pt x="4652" y="9327"/>
                  </a:cubicBezTo>
                  <a:cubicBezTo>
                    <a:pt x="7227" y="9327"/>
                    <a:pt x="9326" y="7250"/>
                    <a:pt x="9326" y="4675"/>
                  </a:cubicBezTo>
                  <a:cubicBezTo>
                    <a:pt x="9326" y="2100"/>
                    <a:pt x="7227" y="1"/>
                    <a:pt x="4652" y="1"/>
                  </a:cubicBezTo>
                  <a:close/>
                </a:path>
              </a:pathLst>
            </a:custGeom>
            <a:solidFill>
              <a:srgbClr val="F46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829701" y="3522645"/>
              <a:ext cx="310655" cy="310655"/>
            </a:xfrm>
            <a:custGeom>
              <a:avLst/>
              <a:gdLst/>
              <a:ahLst/>
              <a:cxnLst/>
              <a:rect l="l" t="t" r="r" b="b"/>
              <a:pathLst>
                <a:path w="6038" h="6038" extrusionOk="0">
                  <a:moveTo>
                    <a:pt x="3008" y="1"/>
                  </a:moveTo>
                  <a:cubicBezTo>
                    <a:pt x="1342" y="1"/>
                    <a:pt x="1" y="1364"/>
                    <a:pt x="1" y="3030"/>
                  </a:cubicBezTo>
                  <a:cubicBezTo>
                    <a:pt x="1" y="4696"/>
                    <a:pt x="1342" y="6038"/>
                    <a:pt x="3008" y="6038"/>
                  </a:cubicBezTo>
                  <a:cubicBezTo>
                    <a:pt x="4675" y="6038"/>
                    <a:pt x="6038" y="4696"/>
                    <a:pt x="6038" y="3030"/>
                  </a:cubicBezTo>
                  <a:cubicBezTo>
                    <a:pt x="6038" y="1364"/>
                    <a:pt x="4675" y="1"/>
                    <a:pt x="3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420301" y="2994930"/>
              <a:ext cx="1092181" cy="692568"/>
            </a:xfrm>
            <a:custGeom>
              <a:avLst/>
              <a:gdLst/>
              <a:ahLst/>
              <a:cxnLst/>
              <a:rect l="l" t="t" r="r" b="b"/>
              <a:pathLst>
                <a:path w="21228" h="13461" extrusionOk="0">
                  <a:moveTo>
                    <a:pt x="0" y="1"/>
                  </a:moveTo>
                  <a:lnTo>
                    <a:pt x="43" y="4155"/>
                  </a:lnTo>
                  <a:lnTo>
                    <a:pt x="152" y="4199"/>
                  </a:lnTo>
                  <a:cubicBezTo>
                    <a:pt x="3852" y="5778"/>
                    <a:pt x="6232" y="9327"/>
                    <a:pt x="6232" y="13287"/>
                  </a:cubicBezTo>
                  <a:lnTo>
                    <a:pt x="6232" y="13460"/>
                  </a:lnTo>
                  <a:lnTo>
                    <a:pt x="21228" y="13460"/>
                  </a:lnTo>
                  <a:lnTo>
                    <a:pt x="21228" y="1"/>
                  </a:lnTo>
                  <a:lnTo>
                    <a:pt x="20860" y="1"/>
                  </a:lnTo>
                  <a:lnTo>
                    <a:pt x="20860" y="13092"/>
                  </a:lnTo>
                  <a:lnTo>
                    <a:pt x="6600" y="13092"/>
                  </a:lnTo>
                  <a:cubicBezTo>
                    <a:pt x="6535" y="9111"/>
                    <a:pt x="4111" y="5540"/>
                    <a:pt x="411" y="3917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8274152" y="3086252"/>
              <a:ext cx="147044" cy="38999"/>
            </a:xfrm>
            <a:custGeom>
              <a:avLst/>
              <a:gdLst/>
              <a:ahLst/>
              <a:cxnLst/>
              <a:rect l="l" t="t" r="r" b="b"/>
              <a:pathLst>
                <a:path w="2858" h="758" extrusionOk="0">
                  <a:moveTo>
                    <a:pt x="1" y="0"/>
                  </a:moveTo>
                  <a:lnTo>
                    <a:pt x="1" y="757"/>
                  </a:lnTo>
                  <a:lnTo>
                    <a:pt x="2857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9A0832-DA48-1D56-3A75-84977224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19" y="43544"/>
            <a:ext cx="3162941" cy="2968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>
            <a:spLocks noGrp="1"/>
          </p:cNvSpPr>
          <p:nvPr>
            <p:ph type="title"/>
          </p:nvPr>
        </p:nvSpPr>
        <p:spPr>
          <a:xfrm>
            <a:off x="4274808" y="1706337"/>
            <a:ext cx="4154092" cy="1627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  <p:sp>
        <p:nvSpPr>
          <p:cNvPr id="491" name="Google Shape;491;p37"/>
          <p:cNvSpPr/>
          <p:nvPr/>
        </p:nvSpPr>
        <p:spPr>
          <a:xfrm>
            <a:off x="-289362" y="3862525"/>
            <a:ext cx="3983100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37"/>
          <p:cNvGrpSpPr/>
          <p:nvPr/>
        </p:nvGrpSpPr>
        <p:grpSpPr>
          <a:xfrm>
            <a:off x="-12" y="2342453"/>
            <a:ext cx="3691307" cy="1840175"/>
            <a:chOff x="-12" y="2342453"/>
            <a:chExt cx="3691307" cy="1840175"/>
          </a:xfrm>
        </p:grpSpPr>
        <p:sp>
          <p:nvSpPr>
            <p:cNvPr id="493" name="Google Shape;493;p37"/>
            <p:cNvSpPr/>
            <p:nvPr/>
          </p:nvSpPr>
          <p:spPr>
            <a:xfrm>
              <a:off x="601894" y="2342453"/>
              <a:ext cx="2799489" cy="789920"/>
            </a:xfrm>
            <a:custGeom>
              <a:avLst/>
              <a:gdLst/>
              <a:ahLst/>
              <a:cxnLst/>
              <a:rect l="l" t="t" r="r" b="b"/>
              <a:pathLst>
                <a:path w="49315" h="13915" extrusionOk="0">
                  <a:moveTo>
                    <a:pt x="10603" y="1"/>
                  </a:moveTo>
                  <a:lnTo>
                    <a:pt x="0" y="13914"/>
                  </a:lnTo>
                  <a:lnTo>
                    <a:pt x="49315" y="13395"/>
                  </a:lnTo>
                  <a:lnTo>
                    <a:pt x="46870" y="6038"/>
                  </a:lnTo>
                  <a:cubicBezTo>
                    <a:pt x="46480" y="5042"/>
                    <a:pt x="45441" y="3095"/>
                    <a:pt x="43018" y="1645"/>
                  </a:cubicBezTo>
                  <a:cubicBezTo>
                    <a:pt x="39988" y="22"/>
                    <a:pt x="33562" y="1"/>
                    <a:pt x="3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-12" y="3046314"/>
              <a:ext cx="3691307" cy="840273"/>
            </a:xfrm>
            <a:custGeom>
              <a:avLst/>
              <a:gdLst/>
              <a:ahLst/>
              <a:cxnLst/>
              <a:rect l="l" t="t" r="r" b="b"/>
              <a:pathLst>
                <a:path w="65025" h="14802" extrusionOk="0">
                  <a:moveTo>
                    <a:pt x="10430" y="1"/>
                  </a:moveTo>
                  <a:cubicBezTo>
                    <a:pt x="10387" y="1"/>
                    <a:pt x="1385" y="174"/>
                    <a:pt x="476" y="4199"/>
                  </a:cubicBezTo>
                  <a:cubicBezTo>
                    <a:pt x="0" y="6233"/>
                    <a:pt x="173" y="8396"/>
                    <a:pt x="476" y="10019"/>
                  </a:cubicBezTo>
                  <a:cubicBezTo>
                    <a:pt x="498" y="10106"/>
                    <a:pt x="1299" y="13828"/>
                    <a:pt x="3938" y="14564"/>
                  </a:cubicBezTo>
                  <a:cubicBezTo>
                    <a:pt x="4306" y="14672"/>
                    <a:pt x="4717" y="14758"/>
                    <a:pt x="5172" y="14802"/>
                  </a:cubicBezTo>
                  <a:lnTo>
                    <a:pt x="54789" y="14802"/>
                  </a:lnTo>
                  <a:cubicBezTo>
                    <a:pt x="54789" y="14802"/>
                    <a:pt x="55633" y="14802"/>
                    <a:pt x="56867" y="14607"/>
                  </a:cubicBezTo>
                  <a:cubicBezTo>
                    <a:pt x="57061" y="14564"/>
                    <a:pt x="57278" y="14520"/>
                    <a:pt x="57494" y="14499"/>
                  </a:cubicBezTo>
                  <a:cubicBezTo>
                    <a:pt x="58381" y="14304"/>
                    <a:pt x="59420" y="14044"/>
                    <a:pt x="60437" y="13611"/>
                  </a:cubicBezTo>
                  <a:cubicBezTo>
                    <a:pt x="62925" y="12443"/>
                    <a:pt x="63921" y="10604"/>
                    <a:pt x="64310" y="9435"/>
                  </a:cubicBezTo>
                  <a:cubicBezTo>
                    <a:pt x="64830" y="7401"/>
                    <a:pt x="65024" y="5562"/>
                    <a:pt x="65024" y="4004"/>
                  </a:cubicBezTo>
                  <a:cubicBezTo>
                    <a:pt x="65024" y="3982"/>
                    <a:pt x="65024" y="3939"/>
                    <a:pt x="65024" y="3917"/>
                  </a:cubicBezTo>
                  <a:cubicBezTo>
                    <a:pt x="65024" y="3787"/>
                    <a:pt x="65024" y="3679"/>
                    <a:pt x="65024" y="3571"/>
                  </a:cubicBezTo>
                  <a:cubicBezTo>
                    <a:pt x="64981" y="87"/>
                    <a:pt x="58836" y="1"/>
                    <a:pt x="58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1001" y="3448001"/>
              <a:ext cx="3666783" cy="438586"/>
            </a:xfrm>
            <a:custGeom>
              <a:avLst/>
              <a:gdLst/>
              <a:ahLst/>
              <a:cxnLst/>
              <a:rect l="l" t="t" r="r" b="b"/>
              <a:pathLst>
                <a:path w="64593" h="7726" extrusionOk="0">
                  <a:moveTo>
                    <a:pt x="1" y="1"/>
                  </a:moveTo>
                  <a:cubicBezTo>
                    <a:pt x="1" y="1061"/>
                    <a:pt x="131" y="2078"/>
                    <a:pt x="282" y="2943"/>
                  </a:cubicBezTo>
                  <a:cubicBezTo>
                    <a:pt x="304" y="3030"/>
                    <a:pt x="1105" y="6752"/>
                    <a:pt x="3744" y="7488"/>
                  </a:cubicBezTo>
                  <a:cubicBezTo>
                    <a:pt x="4112" y="7596"/>
                    <a:pt x="4523" y="7682"/>
                    <a:pt x="4978" y="7726"/>
                  </a:cubicBezTo>
                  <a:lnTo>
                    <a:pt x="54595" y="7726"/>
                  </a:lnTo>
                  <a:cubicBezTo>
                    <a:pt x="54595" y="7726"/>
                    <a:pt x="55439" y="7726"/>
                    <a:pt x="56673" y="7531"/>
                  </a:cubicBezTo>
                  <a:cubicBezTo>
                    <a:pt x="56867" y="7488"/>
                    <a:pt x="57084" y="7444"/>
                    <a:pt x="57300" y="7423"/>
                  </a:cubicBezTo>
                  <a:cubicBezTo>
                    <a:pt x="58187" y="7228"/>
                    <a:pt x="59226" y="6968"/>
                    <a:pt x="60243" y="6535"/>
                  </a:cubicBezTo>
                  <a:cubicBezTo>
                    <a:pt x="62731" y="5367"/>
                    <a:pt x="63727" y="3528"/>
                    <a:pt x="64116" y="2359"/>
                  </a:cubicBezTo>
                  <a:cubicBezTo>
                    <a:pt x="64333" y="1537"/>
                    <a:pt x="64484" y="758"/>
                    <a:pt x="64592" y="1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3473818" y="3064763"/>
              <a:ext cx="217476" cy="523340"/>
            </a:xfrm>
            <a:custGeom>
              <a:avLst/>
              <a:gdLst/>
              <a:ahLst/>
              <a:cxnLst/>
              <a:rect l="l" t="t" r="r" b="b"/>
              <a:pathLst>
                <a:path w="3831" h="9219" extrusionOk="0">
                  <a:moveTo>
                    <a:pt x="0" y="0"/>
                  </a:moveTo>
                  <a:lnTo>
                    <a:pt x="3073" y="9218"/>
                  </a:lnTo>
                  <a:cubicBezTo>
                    <a:pt x="3095" y="9175"/>
                    <a:pt x="3116" y="9153"/>
                    <a:pt x="3116" y="9110"/>
                  </a:cubicBezTo>
                  <a:cubicBezTo>
                    <a:pt x="3636" y="7076"/>
                    <a:pt x="3830" y="5237"/>
                    <a:pt x="3830" y="3679"/>
                  </a:cubicBezTo>
                  <a:cubicBezTo>
                    <a:pt x="3830" y="3657"/>
                    <a:pt x="3830" y="3614"/>
                    <a:pt x="3830" y="3592"/>
                  </a:cubicBezTo>
                  <a:cubicBezTo>
                    <a:pt x="3830" y="3462"/>
                    <a:pt x="3830" y="3354"/>
                    <a:pt x="3830" y="3246"/>
                  </a:cubicBezTo>
                  <a:cubicBezTo>
                    <a:pt x="3809" y="1277"/>
                    <a:pt x="1818" y="390"/>
                    <a:pt x="0" y="0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65100" y="3720712"/>
              <a:ext cx="3503349" cy="165875"/>
            </a:xfrm>
            <a:custGeom>
              <a:avLst/>
              <a:gdLst/>
              <a:ahLst/>
              <a:cxnLst/>
              <a:rect l="l" t="t" r="r" b="b"/>
              <a:pathLst>
                <a:path w="61714" h="2922" extrusionOk="0">
                  <a:moveTo>
                    <a:pt x="0" y="0"/>
                  </a:moveTo>
                  <a:cubicBezTo>
                    <a:pt x="519" y="1082"/>
                    <a:pt x="1385" y="2294"/>
                    <a:pt x="2791" y="2684"/>
                  </a:cubicBezTo>
                  <a:cubicBezTo>
                    <a:pt x="3159" y="2792"/>
                    <a:pt x="3570" y="2878"/>
                    <a:pt x="4025" y="2922"/>
                  </a:cubicBezTo>
                  <a:lnTo>
                    <a:pt x="53642" y="2922"/>
                  </a:lnTo>
                  <a:cubicBezTo>
                    <a:pt x="53642" y="2922"/>
                    <a:pt x="54486" y="2922"/>
                    <a:pt x="55720" y="2727"/>
                  </a:cubicBezTo>
                  <a:cubicBezTo>
                    <a:pt x="55914" y="2684"/>
                    <a:pt x="56131" y="2640"/>
                    <a:pt x="56347" y="2619"/>
                  </a:cubicBezTo>
                  <a:cubicBezTo>
                    <a:pt x="57234" y="2424"/>
                    <a:pt x="58273" y="2164"/>
                    <a:pt x="59290" y="1731"/>
                  </a:cubicBezTo>
                  <a:cubicBezTo>
                    <a:pt x="60350" y="1234"/>
                    <a:pt x="61129" y="628"/>
                    <a:pt x="6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429" y="3131068"/>
              <a:ext cx="170813" cy="454594"/>
            </a:xfrm>
            <a:custGeom>
              <a:avLst/>
              <a:gdLst/>
              <a:ahLst/>
              <a:cxnLst/>
              <a:rect l="l" t="t" r="r" b="b"/>
              <a:pathLst>
                <a:path w="3009" h="8008" extrusionOk="0">
                  <a:moveTo>
                    <a:pt x="3008" y="1"/>
                  </a:moveTo>
                  <a:lnTo>
                    <a:pt x="3008" y="1"/>
                  </a:lnTo>
                  <a:cubicBezTo>
                    <a:pt x="1732" y="628"/>
                    <a:pt x="693" y="1494"/>
                    <a:pt x="433" y="2706"/>
                  </a:cubicBezTo>
                  <a:cubicBezTo>
                    <a:pt x="0" y="4523"/>
                    <a:pt x="109" y="6449"/>
                    <a:pt x="347" y="8007"/>
                  </a:cubicBezTo>
                  <a:lnTo>
                    <a:pt x="3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61086" y="3187608"/>
              <a:ext cx="995078" cy="995021"/>
            </a:xfrm>
            <a:custGeom>
              <a:avLst/>
              <a:gdLst/>
              <a:ahLst/>
              <a:cxnLst/>
              <a:rect l="l" t="t" r="r" b="b"/>
              <a:pathLst>
                <a:path w="17529" h="17528" extrusionOk="0">
                  <a:moveTo>
                    <a:pt x="8765" y="0"/>
                  </a:moveTo>
                  <a:cubicBezTo>
                    <a:pt x="3939" y="0"/>
                    <a:pt x="1" y="3917"/>
                    <a:pt x="1" y="8764"/>
                  </a:cubicBezTo>
                  <a:cubicBezTo>
                    <a:pt x="1" y="13589"/>
                    <a:pt x="3939" y="17528"/>
                    <a:pt x="8765" y="17528"/>
                  </a:cubicBezTo>
                  <a:cubicBezTo>
                    <a:pt x="13612" y="17528"/>
                    <a:pt x="17528" y="13589"/>
                    <a:pt x="17528" y="8764"/>
                  </a:cubicBezTo>
                  <a:cubicBezTo>
                    <a:pt x="17528" y="3917"/>
                    <a:pt x="13612" y="0"/>
                    <a:pt x="8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28696" y="3255161"/>
              <a:ext cx="859914" cy="859914"/>
            </a:xfrm>
            <a:custGeom>
              <a:avLst/>
              <a:gdLst/>
              <a:ahLst/>
              <a:cxnLst/>
              <a:rect l="l" t="t" r="r" b="b"/>
              <a:pathLst>
                <a:path w="15148" h="15148" extrusionOk="0">
                  <a:moveTo>
                    <a:pt x="7574" y="0"/>
                  </a:moveTo>
                  <a:cubicBezTo>
                    <a:pt x="3397" y="0"/>
                    <a:pt x="0" y="3398"/>
                    <a:pt x="0" y="7574"/>
                  </a:cubicBezTo>
                  <a:cubicBezTo>
                    <a:pt x="0" y="11750"/>
                    <a:pt x="3397" y="15147"/>
                    <a:pt x="7574" y="15147"/>
                  </a:cubicBezTo>
                  <a:cubicBezTo>
                    <a:pt x="11750" y="15147"/>
                    <a:pt x="15147" y="11750"/>
                    <a:pt x="15147" y="7574"/>
                  </a:cubicBezTo>
                  <a:cubicBezTo>
                    <a:pt x="15147" y="3398"/>
                    <a:pt x="11750" y="0"/>
                    <a:pt x="7574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07262" y="3333784"/>
              <a:ext cx="702725" cy="702668"/>
            </a:xfrm>
            <a:custGeom>
              <a:avLst/>
              <a:gdLst/>
              <a:ahLst/>
              <a:cxnLst/>
              <a:rect l="l" t="t" r="r" b="b"/>
              <a:pathLst>
                <a:path w="12379" h="12378" extrusionOk="0">
                  <a:moveTo>
                    <a:pt x="6190" y="0"/>
                  </a:moveTo>
                  <a:cubicBezTo>
                    <a:pt x="2771" y="0"/>
                    <a:pt x="1" y="2770"/>
                    <a:pt x="1" y="6189"/>
                  </a:cubicBezTo>
                  <a:cubicBezTo>
                    <a:pt x="1" y="9608"/>
                    <a:pt x="2771" y="12378"/>
                    <a:pt x="6190" y="12378"/>
                  </a:cubicBezTo>
                  <a:cubicBezTo>
                    <a:pt x="9609" y="12378"/>
                    <a:pt x="12378" y="9608"/>
                    <a:pt x="12378" y="6189"/>
                  </a:cubicBezTo>
                  <a:cubicBezTo>
                    <a:pt x="12378" y="2770"/>
                    <a:pt x="9609" y="0"/>
                    <a:pt x="6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90824" y="3417289"/>
              <a:ext cx="535601" cy="535658"/>
            </a:xfrm>
            <a:custGeom>
              <a:avLst/>
              <a:gdLst/>
              <a:ahLst/>
              <a:cxnLst/>
              <a:rect l="l" t="t" r="r" b="b"/>
              <a:pathLst>
                <a:path w="9435" h="9436" extrusionOk="0">
                  <a:moveTo>
                    <a:pt x="4718" y="1"/>
                  </a:moveTo>
                  <a:cubicBezTo>
                    <a:pt x="2121" y="1"/>
                    <a:pt x="0" y="2121"/>
                    <a:pt x="0" y="4718"/>
                  </a:cubicBezTo>
                  <a:cubicBezTo>
                    <a:pt x="0" y="7314"/>
                    <a:pt x="2121" y="9435"/>
                    <a:pt x="4718" y="9435"/>
                  </a:cubicBezTo>
                  <a:cubicBezTo>
                    <a:pt x="7336" y="9435"/>
                    <a:pt x="9435" y="7314"/>
                    <a:pt x="9435" y="4718"/>
                  </a:cubicBezTo>
                  <a:cubicBezTo>
                    <a:pt x="9435" y="2121"/>
                    <a:pt x="7336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685399" y="3511864"/>
              <a:ext cx="346452" cy="346452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3052" y="1"/>
                  </a:moveTo>
                  <a:cubicBezTo>
                    <a:pt x="1364" y="1"/>
                    <a:pt x="1" y="1364"/>
                    <a:pt x="1" y="3052"/>
                  </a:cubicBezTo>
                  <a:cubicBezTo>
                    <a:pt x="1" y="4740"/>
                    <a:pt x="1364" y="6103"/>
                    <a:pt x="3052" y="6103"/>
                  </a:cubicBezTo>
                  <a:cubicBezTo>
                    <a:pt x="4739" y="6103"/>
                    <a:pt x="6103" y="4740"/>
                    <a:pt x="6103" y="3052"/>
                  </a:cubicBezTo>
                  <a:cubicBezTo>
                    <a:pt x="6103" y="1364"/>
                    <a:pt x="4739" y="1"/>
                    <a:pt x="30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365830" y="3187608"/>
              <a:ext cx="993772" cy="995021"/>
            </a:xfrm>
            <a:custGeom>
              <a:avLst/>
              <a:gdLst/>
              <a:ahLst/>
              <a:cxnLst/>
              <a:rect l="l" t="t" r="r" b="b"/>
              <a:pathLst>
                <a:path w="17506" h="17528" extrusionOk="0">
                  <a:moveTo>
                    <a:pt x="8742" y="0"/>
                  </a:moveTo>
                  <a:cubicBezTo>
                    <a:pt x="3917" y="0"/>
                    <a:pt x="0" y="3917"/>
                    <a:pt x="0" y="8764"/>
                  </a:cubicBezTo>
                  <a:cubicBezTo>
                    <a:pt x="0" y="13589"/>
                    <a:pt x="3917" y="17528"/>
                    <a:pt x="8742" y="17528"/>
                  </a:cubicBezTo>
                  <a:cubicBezTo>
                    <a:pt x="13589" y="17528"/>
                    <a:pt x="17506" y="13589"/>
                    <a:pt x="17506" y="8764"/>
                  </a:cubicBezTo>
                  <a:cubicBezTo>
                    <a:pt x="17506" y="3917"/>
                    <a:pt x="13589" y="0"/>
                    <a:pt x="8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432135" y="3255161"/>
              <a:ext cx="859914" cy="859914"/>
            </a:xfrm>
            <a:custGeom>
              <a:avLst/>
              <a:gdLst/>
              <a:ahLst/>
              <a:cxnLst/>
              <a:rect l="l" t="t" r="r" b="b"/>
              <a:pathLst>
                <a:path w="15148" h="15148" extrusionOk="0">
                  <a:moveTo>
                    <a:pt x="7574" y="0"/>
                  </a:moveTo>
                  <a:cubicBezTo>
                    <a:pt x="3398" y="0"/>
                    <a:pt x="1" y="3398"/>
                    <a:pt x="1" y="7574"/>
                  </a:cubicBezTo>
                  <a:cubicBezTo>
                    <a:pt x="1" y="11750"/>
                    <a:pt x="3398" y="15147"/>
                    <a:pt x="7574" y="15147"/>
                  </a:cubicBezTo>
                  <a:cubicBezTo>
                    <a:pt x="11751" y="15147"/>
                    <a:pt x="15148" y="11750"/>
                    <a:pt x="15148" y="7574"/>
                  </a:cubicBezTo>
                  <a:cubicBezTo>
                    <a:pt x="15148" y="3398"/>
                    <a:pt x="11751" y="0"/>
                    <a:pt x="7574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510758" y="3333784"/>
              <a:ext cx="702668" cy="702668"/>
            </a:xfrm>
            <a:custGeom>
              <a:avLst/>
              <a:gdLst/>
              <a:ahLst/>
              <a:cxnLst/>
              <a:rect l="l" t="t" r="r" b="b"/>
              <a:pathLst>
                <a:path w="12378" h="12378" extrusionOk="0">
                  <a:moveTo>
                    <a:pt x="6189" y="0"/>
                  </a:moveTo>
                  <a:cubicBezTo>
                    <a:pt x="2770" y="0"/>
                    <a:pt x="1" y="2770"/>
                    <a:pt x="1" y="6189"/>
                  </a:cubicBezTo>
                  <a:cubicBezTo>
                    <a:pt x="1" y="9608"/>
                    <a:pt x="2770" y="12378"/>
                    <a:pt x="6189" y="12378"/>
                  </a:cubicBezTo>
                  <a:cubicBezTo>
                    <a:pt x="9608" y="12378"/>
                    <a:pt x="12378" y="9608"/>
                    <a:pt x="12378" y="6189"/>
                  </a:cubicBezTo>
                  <a:cubicBezTo>
                    <a:pt x="12378" y="2770"/>
                    <a:pt x="9608" y="0"/>
                    <a:pt x="6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4319" y="3417289"/>
              <a:ext cx="535601" cy="535658"/>
            </a:xfrm>
            <a:custGeom>
              <a:avLst/>
              <a:gdLst/>
              <a:ahLst/>
              <a:cxnLst/>
              <a:rect l="l" t="t" r="r" b="b"/>
              <a:pathLst>
                <a:path w="9435" h="9436" extrusionOk="0">
                  <a:moveTo>
                    <a:pt x="4717" y="1"/>
                  </a:moveTo>
                  <a:cubicBezTo>
                    <a:pt x="2121" y="1"/>
                    <a:pt x="0" y="2121"/>
                    <a:pt x="0" y="4718"/>
                  </a:cubicBezTo>
                  <a:cubicBezTo>
                    <a:pt x="0" y="7314"/>
                    <a:pt x="2121" y="9435"/>
                    <a:pt x="4717" y="9435"/>
                  </a:cubicBezTo>
                  <a:cubicBezTo>
                    <a:pt x="7336" y="9435"/>
                    <a:pt x="9435" y="7314"/>
                    <a:pt x="9435" y="4718"/>
                  </a:cubicBezTo>
                  <a:cubicBezTo>
                    <a:pt x="9435" y="2121"/>
                    <a:pt x="7336" y="1"/>
                    <a:pt x="4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688894" y="3511864"/>
              <a:ext cx="346452" cy="346452"/>
            </a:xfrm>
            <a:custGeom>
              <a:avLst/>
              <a:gdLst/>
              <a:ahLst/>
              <a:cxnLst/>
              <a:rect l="l" t="t" r="r" b="b"/>
              <a:pathLst>
                <a:path w="6103" h="6103" extrusionOk="0">
                  <a:moveTo>
                    <a:pt x="3051" y="1"/>
                  </a:moveTo>
                  <a:cubicBezTo>
                    <a:pt x="1364" y="1"/>
                    <a:pt x="0" y="1364"/>
                    <a:pt x="0" y="3052"/>
                  </a:cubicBezTo>
                  <a:cubicBezTo>
                    <a:pt x="0" y="4740"/>
                    <a:pt x="1364" y="6103"/>
                    <a:pt x="3051" y="6103"/>
                  </a:cubicBezTo>
                  <a:cubicBezTo>
                    <a:pt x="4739" y="6103"/>
                    <a:pt x="6102" y="4740"/>
                    <a:pt x="6102" y="3052"/>
                  </a:cubicBezTo>
                  <a:cubicBezTo>
                    <a:pt x="6102" y="1364"/>
                    <a:pt x="4739" y="1"/>
                    <a:pt x="3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756642" y="2434587"/>
              <a:ext cx="2442081" cy="496318"/>
            </a:xfrm>
            <a:custGeom>
              <a:avLst/>
              <a:gdLst/>
              <a:ahLst/>
              <a:cxnLst/>
              <a:rect l="l" t="t" r="r" b="b"/>
              <a:pathLst>
                <a:path w="43019" h="8743" extrusionOk="0">
                  <a:moveTo>
                    <a:pt x="6644" y="1"/>
                  </a:moveTo>
                  <a:lnTo>
                    <a:pt x="1" y="8743"/>
                  </a:lnTo>
                  <a:lnTo>
                    <a:pt x="43018" y="8743"/>
                  </a:lnTo>
                  <a:lnTo>
                    <a:pt x="41893" y="5345"/>
                  </a:lnTo>
                  <a:cubicBezTo>
                    <a:pt x="41547" y="4458"/>
                    <a:pt x="40638" y="2727"/>
                    <a:pt x="38496" y="1450"/>
                  </a:cubicBezTo>
                  <a:cubicBezTo>
                    <a:pt x="35834" y="22"/>
                    <a:pt x="30143" y="1"/>
                    <a:pt x="30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832727" y="2365785"/>
              <a:ext cx="55292" cy="679337"/>
            </a:xfrm>
            <a:custGeom>
              <a:avLst/>
              <a:gdLst/>
              <a:ahLst/>
              <a:cxnLst/>
              <a:rect l="l" t="t" r="r" b="b"/>
              <a:pathLst>
                <a:path w="974" h="11967" extrusionOk="0">
                  <a:moveTo>
                    <a:pt x="0" y="1"/>
                  </a:moveTo>
                  <a:lnTo>
                    <a:pt x="0" y="11967"/>
                  </a:lnTo>
                  <a:lnTo>
                    <a:pt x="974" y="119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359699" y="2365785"/>
              <a:ext cx="305920" cy="679337"/>
            </a:xfrm>
            <a:custGeom>
              <a:avLst/>
              <a:gdLst/>
              <a:ahLst/>
              <a:cxnLst/>
              <a:rect l="l" t="t" r="r" b="b"/>
              <a:pathLst>
                <a:path w="5389" h="11967" extrusionOk="0">
                  <a:moveTo>
                    <a:pt x="0" y="1"/>
                  </a:moveTo>
                  <a:lnTo>
                    <a:pt x="4371" y="11967"/>
                  </a:lnTo>
                  <a:lnTo>
                    <a:pt x="5388" y="1196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938468" y="2434587"/>
              <a:ext cx="2175501" cy="256816"/>
            </a:xfrm>
            <a:custGeom>
              <a:avLst/>
              <a:gdLst/>
              <a:ahLst/>
              <a:cxnLst/>
              <a:rect l="l" t="t" r="r" b="b"/>
              <a:pathLst>
                <a:path w="38323" h="4524" extrusionOk="0">
                  <a:moveTo>
                    <a:pt x="3441" y="1"/>
                  </a:moveTo>
                  <a:lnTo>
                    <a:pt x="0" y="4523"/>
                  </a:lnTo>
                  <a:lnTo>
                    <a:pt x="38322" y="4523"/>
                  </a:lnTo>
                  <a:cubicBezTo>
                    <a:pt x="37803" y="3614"/>
                    <a:pt x="36894" y="2402"/>
                    <a:pt x="35293" y="1450"/>
                  </a:cubicBezTo>
                  <a:cubicBezTo>
                    <a:pt x="32631" y="22"/>
                    <a:pt x="26940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815623" y="2894006"/>
              <a:ext cx="1017160" cy="724807"/>
            </a:xfrm>
            <a:custGeom>
              <a:avLst/>
              <a:gdLst/>
              <a:ahLst/>
              <a:cxnLst/>
              <a:rect l="l" t="t" r="r" b="b"/>
              <a:pathLst>
                <a:path w="17918" h="12768" extrusionOk="0">
                  <a:moveTo>
                    <a:pt x="22" y="0"/>
                  </a:moveTo>
                  <a:lnTo>
                    <a:pt x="0" y="3830"/>
                  </a:lnTo>
                  <a:lnTo>
                    <a:pt x="217" y="3809"/>
                  </a:lnTo>
                  <a:lnTo>
                    <a:pt x="758" y="3809"/>
                  </a:lnTo>
                  <a:cubicBezTo>
                    <a:pt x="5799" y="3809"/>
                    <a:pt x="10106" y="7574"/>
                    <a:pt x="10776" y="12594"/>
                  </a:cubicBezTo>
                  <a:lnTo>
                    <a:pt x="10798" y="12767"/>
                  </a:lnTo>
                  <a:lnTo>
                    <a:pt x="17917" y="12746"/>
                  </a:lnTo>
                  <a:lnTo>
                    <a:pt x="17917" y="0"/>
                  </a:lnTo>
                  <a:lnTo>
                    <a:pt x="17506" y="0"/>
                  </a:lnTo>
                  <a:lnTo>
                    <a:pt x="17506" y="12356"/>
                  </a:lnTo>
                  <a:lnTo>
                    <a:pt x="11144" y="12356"/>
                  </a:lnTo>
                  <a:cubicBezTo>
                    <a:pt x="10365" y="7249"/>
                    <a:pt x="5951" y="3398"/>
                    <a:pt x="758" y="3398"/>
                  </a:cubicBezTo>
                  <a:lnTo>
                    <a:pt x="411" y="3398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889210" y="2894006"/>
              <a:ext cx="993829" cy="724807"/>
            </a:xfrm>
            <a:custGeom>
              <a:avLst/>
              <a:gdLst/>
              <a:ahLst/>
              <a:cxnLst/>
              <a:rect l="l" t="t" r="r" b="b"/>
              <a:pathLst>
                <a:path w="17507" h="12768" extrusionOk="0">
                  <a:moveTo>
                    <a:pt x="1" y="0"/>
                  </a:moveTo>
                  <a:lnTo>
                    <a:pt x="1" y="12746"/>
                  </a:lnTo>
                  <a:lnTo>
                    <a:pt x="6730" y="12767"/>
                  </a:lnTo>
                  <a:lnTo>
                    <a:pt x="6752" y="12594"/>
                  </a:lnTo>
                  <a:cubicBezTo>
                    <a:pt x="7401" y="7574"/>
                    <a:pt x="11707" y="3809"/>
                    <a:pt x="16749" y="3809"/>
                  </a:cubicBezTo>
                  <a:lnTo>
                    <a:pt x="17290" y="3809"/>
                  </a:lnTo>
                  <a:lnTo>
                    <a:pt x="17506" y="3830"/>
                  </a:lnTo>
                  <a:lnTo>
                    <a:pt x="17506" y="0"/>
                  </a:lnTo>
                  <a:lnTo>
                    <a:pt x="17095" y="0"/>
                  </a:lnTo>
                  <a:lnTo>
                    <a:pt x="17095" y="3398"/>
                  </a:lnTo>
                  <a:lnTo>
                    <a:pt x="16749" y="3398"/>
                  </a:lnTo>
                  <a:cubicBezTo>
                    <a:pt x="11577" y="3398"/>
                    <a:pt x="7141" y="7249"/>
                    <a:pt x="6362" y="12356"/>
                  </a:cubicBezTo>
                  <a:lnTo>
                    <a:pt x="390" y="1235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615307" y="3102854"/>
              <a:ext cx="162185" cy="43030"/>
            </a:xfrm>
            <a:custGeom>
              <a:avLst/>
              <a:gdLst/>
              <a:ahLst/>
              <a:cxnLst/>
              <a:rect l="l" t="t" r="r" b="b"/>
              <a:pathLst>
                <a:path w="2857" h="758" extrusionOk="0">
                  <a:moveTo>
                    <a:pt x="0" y="0"/>
                  </a:moveTo>
                  <a:lnTo>
                    <a:pt x="0" y="757"/>
                  </a:lnTo>
                  <a:lnTo>
                    <a:pt x="285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948192" y="3102854"/>
              <a:ext cx="162185" cy="43030"/>
            </a:xfrm>
            <a:custGeom>
              <a:avLst/>
              <a:gdLst/>
              <a:ahLst/>
              <a:cxnLst/>
              <a:rect l="l" t="t" r="r" b="b"/>
              <a:pathLst>
                <a:path w="2857" h="758" extrusionOk="0">
                  <a:moveTo>
                    <a:pt x="0" y="0"/>
                  </a:moveTo>
                  <a:lnTo>
                    <a:pt x="0" y="757"/>
                  </a:lnTo>
                  <a:lnTo>
                    <a:pt x="285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76EBEA-498C-692D-4D0F-DFBAC57AAAE9}"/>
              </a:ext>
            </a:extLst>
          </p:cNvPr>
          <p:cNvSpPr/>
          <p:nvPr/>
        </p:nvSpPr>
        <p:spPr>
          <a:xfrm>
            <a:off x="110358" y="977462"/>
            <a:ext cx="89502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Eco-savings Initiative : Your Money , Our Planet  </a:t>
            </a:r>
          </a:p>
        </p:txBody>
      </p:sp>
      <p:pic>
        <p:nvPicPr>
          <p:cNvPr id="1026" name="Picture 2" descr="I saved over €3000 in one year thanks to 8 simple, eco-friendly life hacks  - EN">
            <a:extLst>
              <a:ext uri="{FF2B5EF4-FFF2-40B4-BE49-F238E27FC236}">
                <a16:creationId xmlns:a16="http://schemas.microsoft.com/office/drawing/2014/main" id="{58DC948D-C3AF-91A5-6BE4-570606AC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76" y="2121475"/>
            <a:ext cx="3821167" cy="2315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9B37-CD69-4498-B3C4-3CC1E2C6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1044" y="1885950"/>
            <a:ext cx="4498800" cy="2400300"/>
          </a:xfrm>
        </p:spPr>
        <p:txBody>
          <a:bodyPr/>
          <a:lstStyle/>
          <a:p>
            <a:pPr algn="just"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Problem Statement: "The problem is the inefficient utilization of personal vehicles for commuting, leading to increased traffic congestion, air pollution, and high    individual transportation costs."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BA498-0714-9014-76C4-696ED39341A1}"/>
              </a:ext>
            </a:extLst>
          </p:cNvPr>
          <p:cNvSpPr/>
          <p:nvPr/>
        </p:nvSpPr>
        <p:spPr>
          <a:xfrm>
            <a:off x="945931" y="985345"/>
            <a:ext cx="82711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You Understood from the problem Statement?</a:t>
            </a:r>
            <a:endParaRPr lang="en-IN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D8A86-7A81-32BF-6810-C4E950B9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1" y="1962753"/>
            <a:ext cx="2939883" cy="20579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070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D8D4492-6A12-9607-995D-C1D91B108B3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52846" y="912374"/>
            <a:ext cx="8180614" cy="1807500"/>
          </a:xfrm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ndara" panose="020E0502030303020204" pitchFamily="34" charset="0"/>
              </a:rPr>
              <a:t>Existing Solutions: Ola, Uber, and Rapido offer ridesharing services but have certain </a:t>
            </a:r>
            <a:endParaRPr lang="en-IN" sz="16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6B542-9F47-BD80-8698-4AF6BE4D1A26}"/>
              </a:ext>
            </a:extLst>
          </p:cNvPr>
          <p:cNvSpPr/>
          <p:nvPr/>
        </p:nvSpPr>
        <p:spPr>
          <a:xfrm>
            <a:off x="292293" y="369042"/>
            <a:ext cx="37289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Current Existing 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1BAD2-82AB-4BE0-EF91-9F1576EB4CDA}"/>
              </a:ext>
            </a:extLst>
          </p:cNvPr>
          <p:cNvSpPr txBox="1"/>
          <p:nvPr/>
        </p:nvSpPr>
        <p:spPr>
          <a:xfrm>
            <a:off x="-2076436" y="1585292"/>
            <a:ext cx="6588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imitations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50C11-98CC-789E-F8A8-CAD1A0BD8D75}"/>
              </a:ext>
            </a:extLst>
          </p:cNvPr>
          <p:cNvSpPr txBox="1"/>
          <p:nvPr/>
        </p:nvSpPr>
        <p:spPr>
          <a:xfrm>
            <a:off x="423736" y="2185183"/>
            <a:ext cx="6814170" cy="130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ndara" panose="020E0502030303020204" pitchFamily="34" charset="0"/>
              </a:rPr>
              <a:t>They assign specific vehicles to each ride, leading to increased air pollution.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ndara" panose="020E0502030303020204" pitchFamily="34" charset="0"/>
              </a:rPr>
              <a:t>Their services can contribute to traffic congestion.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ndara" panose="020E0502030303020204" pitchFamily="34" charset="0"/>
              </a:rPr>
              <a:t>Costs can be relatively high compared to our proposed solution.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41" name="Google Shape;405;p32">
            <a:extLst>
              <a:ext uri="{FF2B5EF4-FFF2-40B4-BE49-F238E27FC236}">
                <a16:creationId xmlns:a16="http://schemas.microsoft.com/office/drawing/2014/main" id="{A3E80CAC-B83D-0007-F5E6-7D2E62CE34EA}"/>
              </a:ext>
            </a:extLst>
          </p:cNvPr>
          <p:cNvSpPr/>
          <p:nvPr/>
        </p:nvSpPr>
        <p:spPr>
          <a:xfrm>
            <a:off x="-189551" y="4791393"/>
            <a:ext cx="3395814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371;p31">
            <a:extLst>
              <a:ext uri="{FF2B5EF4-FFF2-40B4-BE49-F238E27FC236}">
                <a16:creationId xmlns:a16="http://schemas.microsoft.com/office/drawing/2014/main" id="{48B73E3A-9CF2-2A21-F437-04D0D2172470}"/>
              </a:ext>
            </a:extLst>
          </p:cNvPr>
          <p:cNvGrpSpPr/>
          <p:nvPr/>
        </p:nvGrpSpPr>
        <p:grpSpPr>
          <a:xfrm flipH="1">
            <a:off x="0" y="3771192"/>
            <a:ext cx="2873572" cy="1372308"/>
            <a:chOff x="2027750" y="1453125"/>
            <a:chExt cx="1643500" cy="889925"/>
          </a:xfrm>
        </p:grpSpPr>
        <p:sp>
          <p:nvSpPr>
            <p:cNvPr id="43" name="Google Shape;372;p31">
              <a:extLst>
                <a:ext uri="{FF2B5EF4-FFF2-40B4-BE49-F238E27FC236}">
                  <a16:creationId xmlns:a16="http://schemas.microsoft.com/office/drawing/2014/main" id="{6443B1C5-0D75-FDE6-D0DF-852A341EB5DC}"/>
                </a:ext>
              </a:extLst>
            </p:cNvPr>
            <p:cNvSpPr/>
            <p:nvPr/>
          </p:nvSpPr>
          <p:spPr>
            <a:xfrm>
              <a:off x="2641750" y="1453125"/>
              <a:ext cx="28150" cy="81725"/>
            </a:xfrm>
            <a:custGeom>
              <a:avLst/>
              <a:gdLst/>
              <a:ahLst/>
              <a:cxnLst/>
              <a:rect l="l" t="t" r="r" b="b"/>
              <a:pathLst>
                <a:path w="1126" h="3269" extrusionOk="0">
                  <a:moveTo>
                    <a:pt x="1" y="1"/>
                  </a:moveTo>
                  <a:lnTo>
                    <a:pt x="1" y="3268"/>
                  </a:lnTo>
                  <a:lnTo>
                    <a:pt x="1126" y="326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3;p31">
              <a:extLst>
                <a:ext uri="{FF2B5EF4-FFF2-40B4-BE49-F238E27FC236}">
                  <a16:creationId xmlns:a16="http://schemas.microsoft.com/office/drawing/2014/main" id="{CB87B576-DE70-CCB0-2ADF-0797AC9D643D}"/>
                </a:ext>
              </a:extLst>
            </p:cNvPr>
            <p:cNvSpPr/>
            <p:nvPr/>
          </p:nvSpPr>
          <p:spPr>
            <a:xfrm>
              <a:off x="2615250" y="1470450"/>
              <a:ext cx="494475" cy="18950"/>
            </a:xfrm>
            <a:custGeom>
              <a:avLst/>
              <a:gdLst/>
              <a:ahLst/>
              <a:cxnLst/>
              <a:rect l="l" t="t" r="r" b="b"/>
              <a:pathLst>
                <a:path w="19779" h="758" extrusionOk="0">
                  <a:moveTo>
                    <a:pt x="0" y="0"/>
                  </a:moveTo>
                  <a:lnTo>
                    <a:pt x="0" y="758"/>
                  </a:lnTo>
                  <a:lnTo>
                    <a:pt x="19778" y="758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4;p31">
              <a:extLst>
                <a:ext uri="{FF2B5EF4-FFF2-40B4-BE49-F238E27FC236}">
                  <a16:creationId xmlns:a16="http://schemas.microsoft.com/office/drawing/2014/main" id="{571CC1F8-D9D4-3DD9-0490-803C388D35F2}"/>
                </a:ext>
              </a:extLst>
            </p:cNvPr>
            <p:cNvSpPr/>
            <p:nvPr/>
          </p:nvSpPr>
          <p:spPr>
            <a:xfrm>
              <a:off x="2689350" y="1453125"/>
              <a:ext cx="28175" cy="81725"/>
            </a:xfrm>
            <a:custGeom>
              <a:avLst/>
              <a:gdLst/>
              <a:ahLst/>
              <a:cxnLst/>
              <a:rect l="l" t="t" r="r" b="b"/>
              <a:pathLst>
                <a:path w="1127" h="3269" extrusionOk="0">
                  <a:moveTo>
                    <a:pt x="1" y="1"/>
                  </a:moveTo>
                  <a:lnTo>
                    <a:pt x="1" y="3268"/>
                  </a:lnTo>
                  <a:lnTo>
                    <a:pt x="1126" y="326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5;p31">
              <a:extLst>
                <a:ext uri="{FF2B5EF4-FFF2-40B4-BE49-F238E27FC236}">
                  <a16:creationId xmlns:a16="http://schemas.microsoft.com/office/drawing/2014/main" id="{3BD01489-5090-12E1-AA83-55A2365360E1}"/>
                </a:ext>
              </a:extLst>
            </p:cNvPr>
            <p:cNvSpPr/>
            <p:nvPr/>
          </p:nvSpPr>
          <p:spPr>
            <a:xfrm>
              <a:off x="3006900" y="1453125"/>
              <a:ext cx="28175" cy="81725"/>
            </a:xfrm>
            <a:custGeom>
              <a:avLst/>
              <a:gdLst/>
              <a:ahLst/>
              <a:cxnLst/>
              <a:rect l="l" t="t" r="r" b="b"/>
              <a:pathLst>
                <a:path w="1127" h="3269" extrusionOk="0">
                  <a:moveTo>
                    <a:pt x="1" y="1"/>
                  </a:moveTo>
                  <a:lnTo>
                    <a:pt x="1" y="3268"/>
                  </a:lnTo>
                  <a:lnTo>
                    <a:pt x="1126" y="3268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6;p31">
              <a:extLst>
                <a:ext uri="{FF2B5EF4-FFF2-40B4-BE49-F238E27FC236}">
                  <a16:creationId xmlns:a16="http://schemas.microsoft.com/office/drawing/2014/main" id="{C091495A-4CE2-5822-E64B-81867F3DB6CF}"/>
                </a:ext>
              </a:extLst>
            </p:cNvPr>
            <p:cNvSpPr/>
            <p:nvPr/>
          </p:nvSpPr>
          <p:spPr>
            <a:xfrm>
              <a:off x="3054525" y="1453125"/>
              <a:ext cx="28150" cy="81725"/>
            </a:xfrm>
            <a:custGeom>
              <a:avLst/>
              <a:gdLst/>
              <a:ahLst/>
              <a:cxnLst/>
              <a:rect l="l" t="t" r="r" b="b"/>
              <a:pathLst>
                <a:path w="1126" h="3269" extrusionOk="0">
                  <a:moveTo>
                    <a:pt x="0" y="1"/>
                  </a:moveTo>
                  <a:lnTo>
                    <a:pt x="0" y="3268"/>
                  </a:lnTo>
                  <a:lnTo>
                    <a:pt x="1125" y="3268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;p31">
              <a:extLst>
                <a:ext uri="{FF2B5EF4-FFF2-40B4-BE49-F238E27FC236}">
                  <a16:creationId xmlns:a16="http://schemas.microsoft.com/office/drawing/2014/main" id="{D380D943-0EAF-7EF5-3E65-34C4263B635D}"/>
                </a:ext>
              </a:extLst>
            </p:cNvPr>
            <p:cNvSpPr/>
            <p:nvPr/>
          </p:nvSpPr>
          <p:spPr>
            <a:xfrm>
              <a:off x="2027750" y="1506800"/>
              <a:ext cx="1588325" cy="683700"/>
            </a:xfrm>
            <a:custGeom>
              <a:avLst/>
              <a:gdLst/>
              <a:ahLst/>
              <a:cxnLst/>
              <a:rect l="l" t="t" r="r" b="b"/>
              <a:pathLst>
                <a:path w="63533" h="27348" extrusionOk="0">
                  <a:moveTo>
                    <a:pt x="36029" y="0"/>
                  </a:moveTo>
                  <a:cubicBezTo>
                    <a:pt x="32180" y="0"/>
                    <a:pt x="27694" y="104"/>
                    <a:pt x="22375" y="104"/>
                  </a:cubicBezTo>
                  <a:lnTo>
                    <a:pt x="12508" y="12763"/>
                  </a:lnTo>
                  <a:cubicBezTo>
                    <a:pt x="10128" y="12936"/>
                    <a:pt x="7704" y="13131"/>
                    <a:pt x="5173" y="13347"/>
                  </a:cubicBezTo>
                  <a:cubicBezTo>
                    <a:pt x="2381" y="13585"/>
                    <a:pt x="1321" y="14472"/>
                    <a:pt x="1040" y="14754"/>
                  </a:cubicBezTo>
                  <a:cubicBezTo>
                    <a:pt x="477" y="15424"/>
                    <a:pt x="1" y="16441"/>
                    <a:pt x="1" y="17956"/>
                  </a:cubicBezTo>
                  <a:cubicBezTo>
                    <a:pt x="1" y="21159"/>
                    <a:pt x="347" y="23907"/>
                    <a:pt x="434" y="24664"/>
                  </a:cubicBezTo>
                  <a:cubicBezTo>
                    <a:pt x="520" y="24945"/>
                    <a:pt x="628" y="25205"/>
                    <a:pt x="758" y="25378"/>
                  </a:cubicBezTo>
                  <a:cubicBezTo>
                    <a:pt x="1278" y="26157"/>
                    <a:pt x="2295" y="27153"/>
                    <a:pt x="4112" y="27347"/>
                  </a:cubicBezTo>
                  <a:lnTo>
                    <a:pt x="54011" y="27347"/>
                  </a:lnTo>
                  <a:cubicBezTo>
                    <a:pt x="54011" y="27347"/>
                    <a:pt x="58685" y="26958"/>
                    <a:pt x="61303" y="23972"/>
                  </a:cubicBezTo>
                  <a:cubicBezTo>
                    <a:pt x="61303" y="23972"/>
                    <a:pt x="63532" y="10621"/>
                    <a:pt x="54487" y="3848"/>
                  </a:cubicBezTo>
                  <a:cubicBezTo>
                    <a:pt x="50035" y="516"/>
                    <a:pt x="44614" y="0"/>
                    <a:pt x="36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8;p31">
              <a:extLst>
                <a:ext uri="{FF2B5EF4-FFF2-40B4-BE49-F238E27FC236}">
                  <a16:creationId xmlns:a16="http://schemas.microsoft.com/office/drawing/2014/main" id="{2914F0D3-8A87-57B6-2522-AFAE9565940F}"/>
                </a:ext>
              </a:extLst>
            </p:cNvPr>
            <p:cNvSpPr/>
            <p:nvPr/>
          </p:nvSpPr>
          <p:spPr>
            <a:xfrm>
              <a:off x="2030475" y="2035750"/>
              <a:ext cx="1535825" cy="154750"/>
            </a:xfrm>
            <a:custGeom>
              <a:avLst/>
              <a:gdLst/>
              <a:ahLst/>
              <a:cxnLst/>
              <a:rect l="l" t="t" r="r" b="b"/>
              <a:pathLst>
                <a:path w="61433" h="6190" extrusionOk="0">
                  <a:moveTo>
                    <a:pt x="0" y="1"/>
                  </a:moveTo>
                  <a:cubicBezTo>
                    <a:pt x="108" y="1710"/>
                    <a:pt x="260" y="3008"/>
                    <a:pt x="325" y="3506"/>
                  </a:cubicBezTo>
                  <a:cubicBezTo>
                    <a:pt x="411" y="3787"/>
                    <a:pt x="519" y="4047"/>
                    <a:pt x="649" y="4220"/>
                  </a:cubicBezTo>
                  <a:cubicBezTo>
                    <a:pt x="1169" y="4999"/>
                    <a:pt x="2186" y="5995"/>
                    <a:pt x="4003" y="6189"/>
                  </a:cubicBezTo>
                  <a:lnTo>
                    <a:pt x="53902" y="6189"/>
                  </a:lnTo>
                  <a:cubicBezTo>
                    <a:pt x="53902" y="6189"/>
                    <a:pt x="58576" y="5800"/>
                    <a:pt x="61194" y="2814"/>
                  </a:cubicBezTo>
                  <a:cubicBezTo>
                    <a:pt x="61194" y="2814"/>
                    <a:pt x="61389" y="1710"/>
                    <a:pt x="61432" y="1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9;p31">
              <a:extLst>
                <a:ext uri="{FF2B5EF4-FFF2-40B4-BE49-F238E27FC236}">
                  <a16:creationId xmlns:a16="http://schemas.microsoft.com/office/drawing/2014/main" id="{D119832C-0833-6F26-3691-1BA240385A94}"/>
                </a:ext>
              </a:extLst>
            </p:cNvPr>
            <p:cNvSpPr/>
            <p:nvPr/>
          </p:nvSpPr>
          <p:spPr>
            <a:xfrm>
              <a:off x="2029925" y="1849125"/>
              <a:ext cx="110375" cy="80625"/>
            </a:xfrm>
            <a:custGeom>
              <a:avLst/>
              <a:gdLst/>
              <a:ahLst/>
              <a:cxnLst/>
              <a:rect l="l" t="t" r="r" b="b"/>
              <a:pathLst>
                <a:path w="4415" h="3225" extrusionOk="0">
                  <a:moveTo>
                    <a:pt x="3073" y="0"/>
                  </a:moveTo>
                  <a:cubicBezTo>
                    <a:pt x="1732" y="347"/>
                    <a:pt x="1147" y="866"/>
                    <a:pt x="953" y="1061"/>
                  </a:cubicBezTo>
                  <a:cubicBezTo>
                    <a:pt x="541" y="1558"/>
                    <a:pt x="174" y="2251"/>
                    <a:pt x="0" y="3181"/>
                  </a:cubicBezTo>
                  <a:cubicBezTo>
                    <a:pt x="238" y="3203"/>
                    <a:pt x="476" y="3224"/>
                    <a:pt x="715" y="3224"/>
                  </a:cubicBezTo>
                  <a:cubicBezTo>
                    <a:pt x="2749" y="3224"/>
                    <a:pt x="4415" y="2402"/>
                    <a:pt x="4415" y="1385"/>
                  </a:cubicBezTo>
                  <a:cubicBezTo>
                    <a:pt x="4415" y="823"/>
                    <a:pt x="3874" y="325"/>
                    <a:pt x="3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0;p31">
              <a:extLst>
                <a:ext uri="{FF2B5EF4-FFF2-40B4-BE49-F238E27FC236}">
                  <a16:creationId xmlns:a16="http://schemas.microsoft.com/office/drawing/2014/main" id="{248C9F74-4AF4-D506-8720-572216EE5F03}"/>
                </a:ext>
              </a:extLst>
            </p:cNvPr>
            <p:cNvSpPr/>
            <p:nvPr/>
          </p:nvSpPr>
          <p:spPr>
            <a:xfrm>
              <a:off x="2027750" y="1968675"/>
              <a:ext cx="67650" cy="133650"/>
            </a:xfrm>
            <a:custGeom>
              <a:avLst/>
              <a:gdLst/>
              <a:ahLst/>
              <a:cxnLst/>
              <a:rect l="l" t="t" r="r" b="b"/>
              <a:pathLst>
                <a:path w="2706" h="5346" extrusionOk="0">
                  <a:moveTo>
                    <a:pt x="2295" y="0"/>
                  </a:moveTo>
                  <a:lnTo>
                    <a:pt x="1" y="195"/>
                  </a:lnTo>
                  <a:cubicBezTo>
                    <a:pt x="44" y="2359"/>
                    <a:pt x="217" y="4242"/>
                    <a:pt x="347" y="5345"/>
                  </a:cubicBezTo>
                  <a:lnTo>
                    <a:pt x="2706" y="515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1;p31">
              <a:extLst>
                <a:ext uri="{FF2B5EF4-FFF2-40B4-BE49-F238E27FC236}">
                  <a16:creationId xmlns:a16="http://schemas.microsoft.com/office/drawing/2014/main" id="{F3272C96-C444-4EC5-D658-915FD9835607}"/>
                </a:ext>
              </a:extLst>
            </p:cNvPr>
            <p:cNvSpPr/>
            <p:nvPr/>
          </p:nvSpPr>
          <p:spPr>
            <a:xfrm>
              <a:off x="2147325" y="1918900"/>
              <a:ext cx="424125" cy="424150"/>
            </a:xfrm>
            <a:custGeom>
              <a:avLst/>
              <a:gdLst/>
              <a:ahLst/>
              <a:cxnLst/>
              <a:rect l="l" t="t" r="r" b="b"/>
              <a:pathLst>
                <a:path w="16965" h="16966" extrusionOk="0">
                  <a:moveTo>
                    <a:pt x="8482" y="1"/>
                  </a:moveTo>
                  <a:cubicBezTo>
                    <a:pt x="3787" y="1"/>
                    <a:pt x="0" y="3787"/>
                    <a:pt x="0" y="8483"/>
                  </a:cubicBezTo>
                  <a:cubicBezTo>
                    <a:pt x="0" y="13157"/>
                    <a:pt x="3787" y="16966"/>
                    <a:pt x="8482" y="16966"/>
                  </a:cubicBezTo>
                  <a:cubicBezTo>
                    <a:pt x="13178" y="16966"/>
                    <a:pt x="16965" y="13157"/>
                    <a:pt x="16965" y="8483"/>
                  </a:cubicBezTo>
                  <a:cubicBezTo>
                    <a:pt x="16965" y="3787"/>
                    <a:pt x="13178" y="1"/>
                    <a:pt x="8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2;p31">
              <a:extLst>
                <a:ext uri="{FF2B5EF4-FFF2-40B4-BE49-F238E27FC236}">
                  <a16:creationId xmlns:a16="http://schemas.microsoft.com/office/drawing/2014/main" id="{ABA2EB26-A539-13BA-9D6D-6D6C0B3CEC4B}"/>
                </a:ext>
              </a:extLst>
            </p:cNvPr>
            <p:cNvSpPr/>
            <p:nvPr/>
          </p:nvSpPr>
          <p:spPr>
            <a:xfrm>
              <a:off x="2175975" y="1947575"/>
              <a:ext cx="366800" cy="366800"/>
            </a:xfrm>
            <a:custGeom>
              <a:avLst/>
              <a:gdLst/>
              <a:ahLst/>
              <a:cxnLst/>
              <a:rect l="l" t="t" r="r" b="b"/>
              <a:pathLst>
                <a:path w="14672" h="14672" extrusionOk="0">
                  <a:moveTo>
                    <a:pt x="7336" y="1"/>
                  </a:moveTo>
                  <a:cubicBezTo>
                    <a:pt x="3290" y="1"/>
                    <a:pt x="1" y="3268"/>
                    <a:pt x="1" y="7336"/>
                  </a:cubicBezTo>
                  <a:cubicBezTo>
                    <a:pt x="1" y="11383"/>
                    <a:pt x="3290" y="14672"/>
                    <a:pt x="7336" y="14672"/>
                  </a:cubicBezTo>
                  <a:cubicBezTo>
                    <a:pt x="11383" y="14672"/>
                    <a:pt x="14672" y="11383"/>
                    <a:pt x="14672" y="7336"/>
                  </a:cubicBezTo>
                  <a:cubicBezTo>
                    <a:pt x="14672" y="3268"/>
                    <a:pt x="11383" y="1"/>
                    <a:pt x="7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3;p31">
              <a:extLst>
                <a:ext uri="{FF2B5EF4-FFF2-40B4-BE49-F238E27FC236}">
                  <a16:creationId xmlns:a16="http://schemas.microsoft.com/office/drawing/2014/main" id="{10767621-C2CF-E712-BDB6-8965A7A2C60D}"/>
                </a:ext>
              </a:extLst>
            </p:cNvPr>
            <p:cNvSpPr/>
            <p:nvPr/>
          </p:nvSpPr>
          <p:spPr>
            <a:xfrm>
              <a:off x="2209525" y="1981125"/>
              <a:ext cx="299725" cy="299175"/>
            </a:xfrm>
            <a:custGeom>
              <a:avLst/>
              <a:gdLst/>
              <a:ahLst/>
              <a:cxnLst/>
              <a:rect l="l" t="t" r="r" b="b"/>
              <a:pathLst>
                <a:path w="11989" h="11967" extrusionOk="0">
                  <a:moveTo>
                    <a:pt x="5994" y="0"/>
                  </a:moveTo>
                  <a:cubicBezTo>
                    <a:pt x="2684" y="0"/>
                    <a:pt x="0" y="2683"/>
                    <a:pt x="0" y="5994"/>
                  </a:cubicBezTo>
                  <a:cubicBezTo>
                    <a:pt x="0" y="9283"/>
                    <a:pt x="2684" y="11966"/>
                    <a:pt x="5994" y="11966"/>
                  </a:cubicBezTo>
                  <a:cubicBezTo>
                    <a:pt x="9305" y="11966"/>
                    <a:pt x="11988" y="9283"/>
                    <a:pt x="11988" y="5994"/>
                  </a:cubicBezTo>
                  <a:cubicBezTo>
                    <a:pt x="11988" y="2683"/>
                    <a:pt x="9305" y="0"/>
                    <a:pt x="5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4;p31">
              <a:extLst>
                <a:ext uri="{FF2B5EF4-FFF2-40B4-BE49-F238E27FC236}">
                  <a16:creationId xmlns:a16="http://schemas.microsoft.com/office/drawing/2014/main" id="{7644958A-7905-1AA9-3BC3-39BA404BD40E}"/>
                </a:ext>
              </a:extLst>
            </p:cNvPr>
            <p:cNvSpPr/>
            <p:nvPr/>
          </p:nvSpPr>
          <p:spPr>
            <a:xfrm>
              <a:off x="2245225" y="2016275"/>
              <a:ext cx="228325" cy="228850"/>
            </a:xfrm>
            <a:custGeom>
              <a:avLst/>
              <a:gdLst/>
              <a:ahLst/>
              <a:cxnLst/>
              <a:rect l="l" t="t" r="r" b="b"/>
              <a:pathLst>
                <a:path w="9133" h="9154" extrusionOk="0">
                  <a:moveTo>
                    <a:pt x="4566" y="1"/>
                  </a:moveTo>
                  <a:cubicBezTo>
                    <a:pt x="2035" y="1"/>
                    <a:pt x="1" y="2056"/>
                    <a:pt x="1" y="4588"/>
                  </a:cubicBezTo>
                  <a:cubicBezTo>
                    <a:pt x="1" y="7098"/>
                    <a:pt x="2035" y="9154"/>
                    <a:pt x="4566" y="9154"/>
                  </a:cubicBezTo>
                  <a:cubicBezTo>
                    <a:pt x="7098" y="9154"/>
                    <a:pt x="9132" y="7098"/>
                    <a:pt x="9132" y="4588"/>
                  </a:cubicBezTo>
                  <a:cubicBezTo>
                    <a:pt x="9132" y="2056"/>
                    <a:pt x="7098" y="1"/>
                    <a:pt x="4566" y="1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5;p31">
              <a:extLst>
                <a:ext uri="{FF2B5EF4-FFF2-40B4-BE49-F238E27FC236}">
                  <a16:creationId xmlns:a16="http://schemas.microsoft.com/office/drawing/2014/main" id="{01B9D317-0705-807D-EB98-992A7DD22F55}"/>
                </a:ext>
              </a:extLst>
            </p:cNvPr>
            <p:cNvSpPr/>
            <p:nvPr/>
          </p:nvSpPr>
          <p:spPr>
            <a:xfrm>
              <a:off x="2285250" y="2056850"/>
              <a:ext cx="148250" cy="147700"/>
            </a:xfrm>
            <a:custGeom>
              <a:avLst/>
              <a:gdLst/>
              <a:ahLst/>
              <a:cxnLst/>
              <a:rect l="l" t="t" r="r" b="b"/>
              <a:pathLst>
                <a:path w="5930" h="5908" extrusionOk="0">
                  <a:moveTo>
                    <a:pt x="2965" y="1"/>
                  </a:moveTo>
                  <a:cubicBezTo>
                    <a:pt x="1342" y="1"/>
                    <a:pt x="1" y="1321"/>
                    <a:pt x="1" y="2965"/>
                  </a:cubicBezTo>
                  <a:cubicBezTo>
                    <a:pt x="1" y="4588"/>
                    <a:pt x="1342" y="5908"/>
                    <a:pt x="2965" y="5908"/>
                  </a:cubicBezTo>
                  <a:cubicBezTo>
                    <a:pt x="4610" y="5908"/>
                    <a:pt x="5930" y="4588"/>
                    <a:pt x="5930" y="2965"/>
                  </a:cubicBezTo>
                  <a:cubicBezTo>
                    <a:pt x="5930" y="1321"/>
                    <a:pt x="4610" y="1"/>
                    <a:pt x="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6;p31">
              <a:extLst>
                <a:ext uri="{FF2B5EF4-FFF2-40B4-BE49-F238E27FC236}">
                  <a16:creationId xmlns:a16="http://schemas.microsoft.com/office/drawing/2014/main" id="{CC394066-6014-ECE1-B537-E09C9C4FBC4F}"/>
                </a:ext>
              </a:extLst>
            </p:cNvPr>
            <p:cNvSpPr/>
            <p:nvPr/>
          </p:nvSpPr>
          <p:spPr>
            <a:xfrm>
              <a:off x="2982575" y="1918900"/>
              <a:ext cx="424125" cy="424150"/>
            </a:xfrm>
            <a:custGeom>
              <a:avLst/>
              <a:gdLst/>
              <a:ahLst/>
              <a:cxnLst/>
              <a:rect l="l" t="t" r="r" b="b"/>
              <a:pathLst>
                <a:path w="16965" h="16966" extrusionOk="0">
                  <a:moveTo>
                    <a:pt x="8483" y="1"/>
                  </a:moveTo>
                  <a:cubicBezTo>
                    <a:pt x="3787" y="1"/>
                    <a:pt x="0" y="3787"/>
                    <a:pt x="0" y="8483"/>
                  </a:cubicBezTo>
                  <a:cubicBezTo>
                    <a:pt x="0" y="13157"/>
                    <a:pt x="3787" y="16966"/>
                    <a:pt x="8483" y="16966"/>
                  </a:cubicBezTo>
                  <a:cubicBezTo>
                    <a:pt x="13178" y="16966"/>
                    <a:pt x="16965" y="13157"/>
                    <a:pt x="16965" y="8483"/>
                  </a:cubicBezTo>
                  <a:cubicBezTo>
                    <a:pt x="16965" y="3787"/>
                    <a:pt x="13178" y="1"/>
                    <a:pt x="8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7;p31">
              <a:extLst>
                <a:ext uri="{FF2B5EF4-FFF2-40B4-BE49-F238E27FC236}">
                  <a16:creationId xmlns:a16="http://schemas.microsoft.com/office/drawing/2014/main" id="{7AFEB400-C249-5E15-9F06-38AE6EAAA9CF}"/>
                </a:ext>
              </a:extLst>
            </p:cNvPr>
            <p:cNvSpPr/>
            <p:nvPr/>
          </p:nvSpPr>
          <p:spPr>
            <a:xfrm>
              <a:off x="3011225" y="1947575"/>
              <a:ext cx="366825" cy="366800"/>
            </a:xfrm>
            <a:custGeom>
              <a:avLst/>
              <a:gdLst/>
              <a:ahLst/>
              <a:cxnLst/>
              <a:rect l="l" t="t" r="r" b="b"/>
              <a:pathLst>
                <a:path w="14673" h="14672" extrusionOk="0">
                  <a:moveTo>
                    <a:pt x="7337" y="1"/>
                  </a:moveTo>
                  <a:cubicBezTo>
                    <a:pt x="3290" y="1"/>
                    <a:pt x="1" y="3268"/>
                    <a:pt x="1" y="7336"/>
                  </a:cubicBezTo>
                  <a:cubicBezTo>
                    <a:pt x="1" y="11383"/>
                    <a:pt x="3290" y="14672"/>
                    <a:pt x="7337" y="14672"/>
                  </a:cubicBezTo>
                  <a:cubicBezTo>
                    <a:pt x="11383" y="14672"/>
                    <a:pt x="14672" y="11383"/>
                    <a:pt x="14672" y="7336"/>
                  </a:cubicBezTo>
                  <a:cubicBezTo>
                    <a:pt x="14672" y="3268"/>
                    <a:pt x="11383" y="1"/>
                    <a:pt x="7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8;p31">
              <a:extLst>
                <a:ext uri="{FF2B5EF4-FFF2-40B4-BE49-F238E27FC236}">
                  <a16:creationId xmlns:a16="http://schemas.microsoft.com/office/drawing/2014/main" id="{B22FDBF5-1EBE-67FB-E5AB-85BD74B79B1F}"/>
                </a:ext>
              </a:extLst>
            </p:cNvPr>
            <p:cNvSpPr/>
            <p:nvPr/>
          </p:nvSpPr>
          <p:spPr>
            <a:xfrm>
              <a:off x="3044775" y="1981125"/>
              <a:ext cx="299725" cy="299175"/>
            </a:xfrm>
            <a:custGeom>
              <a:avLst/>
              <a:gdLst/>
              <a:ahLst/>
              <a:cxnLst/>
              <a:rect l="l" t="t" r="r" b="b"/>
              <a:pathLst>
                <a:path w="11989" h="11967" extrusionOk="0">
                  <a:moveTo>
                    <a:pt x="5995" y="0"/>
                  </a:moveTo>
                  <a:cubicBezTo>
                    <a:pt x="2684" y="0"/>
                    <a:pt x="1" y="2683"/>
                    <a:pt x="1" y="5994"/>
                  </a:cubicBezTo>
                  <a:cubicBezTo>
                    <a:pt x="1" y="9283"/>
                    <a:pt x="2684" y="11966"/>
                    <a:pt x="5995" y="11966"/>
                  </a:cubicBezTo>
                  <a:cubicBezTo>
                    <a:pt x="9305" y="11966"/>
                    <a:pt x="11988" y="9283"/>
                    <a:pt x="11988" y="5994"/>
                  </a:cubicBezTo>
                  <a:cubicBezTo>
                    <a:pt x="11988" y="2683"/>
                    <a:pt x="9305" y="0"/>
                    <a:pt x="5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9;p31">
              <a:extLst>
                <a:ext uri="{FF2B5EF4-FFF2-40B4-BE49-F238E27FC236}">
                  <a16:creationId xmlns:a16="http://schemas.microsoft.com/office/drawing/2014/main" id="{6817D743-D2F6-FEE6-7C63-2EDB6F36BFB0}"/>
                </a:ext>
              </a:extLst>
            </p:cNvPr>
            <p:cNvSpPr/>
            <p:nvPr/>
          </p:nvSpPr>
          <p:spPr>
            <a:xfrm>
              <a:off x="3080475" y="2016275"/>
              <a:ext cx="228325" cy="228850"/>
            </a:xfrm>
            <a:custGeom>
              <a:avLst/>
              <a:gdLst/>
              <a:ahLst/>
              <a:cxnLst/>
              <a:rect l="l" t="t" r="r" b="b"/>
              <a:pathLst>
                <a:path w="9133" h="9154" extrusionOk="0">
                  <a:moveTo>
                    <a:pt x="4567" y="1"/>
                  </a:moveTo>
                  <a:cubicBezTo>
                    <a:pt x="2035" y="1"/>
                    <a:pt x="1" y="2056"/>
                    <a:pt x="1" y="4588"/>
                  </a:cubicBezTo>
                  <a:cubicBezTo>
                    <a:pt x="1" y="7098"/>
                    <a:pt x="2035" y="9154"/>
                    <a:pt x="4567" y="9154"/>
                  </a:cubicBezTo>
                  <a:cubicBezTo>
                    <a:pt x="7098" y="9154"/>
                    <a:pt x="9132" y="7098"/>
                    <a:pt x="9132" y="4588"/>
                  </a:cubicBezTo>
                  <a:cubicBezTo>
                    <a:pt x="9132" y="2056"/>
                    <a:pt x="7098" y="1"/>
                    <a:pt x="4567" y="1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0;p31">
              <a:extLst>
                <a:ext uri="{FF2B5EF4-FFF2-40B4-BE49-F238E27FC236}">
                  <a16:creationId xmlns:a16="http://schemas.microsoft.com/office/drawing/2014/main" id="{76482A66-7B0E-918E-C2AE-E5A18CAE4298}"/>
                </a:ext>
              </a:extLst>
            </p:cNvPr>
            <p:cNvSpPr/>
            <p:nvPr/>
          </p:nvSpPr>
          <p:spPr>
            <a:xfrm>
              <a:off x="3120525" y="2056850"/>
              <a:ext cx="148225" cy="147700"/>
            </a:xfrm>
            <a:custGeom>
              <a:avLst/>
              <a:gdLst/>
              <a:ahLst/>
              <a:cxnLst/>
              <a:rect l="l" t="t" r="r" b="b"/>
              <a:pathLst>
                <a:path w="5929" h="5908" extrusionOk="0">
                  <a:moveTo>
                    <a:pt x="2965" y="1"/>
                  </a:moveTo>
                  <a:cubicBezTo>
                    <a:pt x="1342" y="1"/>
                    <a:pt x="0" y="1321"/>
                    <a:pt x="0" y="2965"/>
                  </a:cubicBezTo>
                  <a:cubicBezTo>
                    <a:pt x="0" y="4588"/>
                    <a:pt x="1342" y="5908"/>
                    <a:pt x="2965" y="5908"/>
                  </a:cubicBezTo>
                  <a:cubicBezTo>
                    <a:pt x="4609" y="5908"/>
                    <a:pt x="5929" y="4588"/>
                    <a:pt x="5929" y="2965"/>
                  </a:cubicBezTo>
                  <a:cubicBezTo>
                    <a:pt x="5929" y="1321"/>
                    <a:pt x="4609" y="1"/>
                    <a:pt x="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1;p31">
              <a:extLst>
                <a:ext uri="{FF2B5EF4-FFF2-40B4-BE49-F238E27FC236}">
                  <a16:creationId xmlns:a16="http://schemas.microsoft.com/office/drawing/2014/main" id="{E667C1E9-F4A5-D54F-430D-8F7E865BADD1}"/>
                </a:ext>
              </a:extLst>
            </p:cNvPr>
            <p:cNvSpPr/>
            <p:nvPr/>
          </p:nvSpPr>
          <p:spPr>
            <a:xfrm>
              <a:off x="3510000" y="1686825"/>
              <a:ext cx="161250" cy="398725"/>
            </a:xfrm>
            <a:custGeom>
              <a:avLst/>
              <a:gdLst/>
              <a:ahLst/>
              <a:cxnLst/>
              <a:rect l="l" t="t" r="r" b="b"/>
              <a:pathLst>
                <a:path w="6450" h="15949" extrusionOk="0">
                  <a:moveTo>
                    <a:pt x="4134" y="1"/>
                  </a:moveTo>
                  <a:lnTo>
                    <a:pt x="1" y="628"/>
                  </a:lnTo>
                  <a:lnTo>
                    <a:pt x="2316" y="15948"/>
                  </a:lnTo>
                  <a:lnTo>
                    <a:pt x="6449" y="153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2;p31">
              <a:extLst>
                <a:ext uri="{FF2B5EF4-FFF2-40B4-BE49-F238E27FC236}">
                  <a16:creationId xmlns:a16="http://schemas.microsoft.com/office/drawing/2014/main" id="{EBB8515E-9078-8816-69FF-90EEAB9874C9}"/>
                </a:ext>
              </a:extLst>
            </p:cNvPr>
            <p:cNvSpPr/>
            <p:nvPr/>
          </p:nvSpPr>
          <p:spPr>
            <a:xfrm>
              <a:off x="3398025" y="1833425"/>
              <a:ext cx="84425" cy="84425"/>
            </a:xfrm>
            <a:custGeom>
              <a:avLst/>
              <a:gdLst/>
              <a:ahLst/>
              <a:cxnLst/>
              <a:rect l="l" t="t" r="r" b="b"/>
              <a:pathLst>
                <a:path w="3377" h="3377" extrusionOk="0">
                  <a:moveTo>
                    <a:pt x="1688" y="1"/>
                  </a:moveTo>
                  <a:cubicBezTo>
                    <a:pt x="758" y="1"/>
                    <a:pt x="1" y="758"/>
                    <a:pt x="1" y="1689"/>
                  </a:cubicBezTo>
                  <a:cubicBezTo>
                    <a:pt x="1" y="2619"/>
                    <a:pt x="758" y="3376"/>
                    <a:pt x="1688" y="3376"/>
                  </a:cubicBezTo>
                  <a:cubicBezTo>
                    <a:pt x="2619" y="3376"/>
                    <a:pt x="3376" y="2619"/>
                    <a:pt x="3376" y="1689"/>
                  </a:cubicBezTo>
                  <a:cubicBezTo>
                    <a:pt x="3376" y="758"/>
                    <a:pt x="2619" y="1"/>
                    <a:pt x="1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3;p31">
              <a:extLst>
                <a:ext uri="{FF2B5EF4-FFF2-40B4-BE49-F238E27FC236}">
                  <a16:creationId xmlns:a16="http://schemas.microsoft.com/office/drawing/2014/main" id="{EF90951C-3CA9-CC19-06E3-4E6D8A7DC4FF}"/>
                </a:ext>
              </a:extLst>
            </p:cNvPr>
            <p:cNvSpPr/>
            <p:nvPr/>
          </p:nvSpPr>
          <p:spPr>
            <a:xfrm>
              <a:off x="2340450" y="1566200"/>
              <a:ext cx="1088450" cy="259675"/>
            </a:xfrm>
            <a:custGeom>
              <a:avLst/>
              <a:gdLst/>
              <a:ahLst/>
              <a:cxnLst/>
              <a:rect l="l" t="t" r="r" b="b"/>
              <a:pathLst>
                <a:path w="43538" h="10387" extrusionOk="0">
                  <a:moveTo>
                    <a:pt x="36634" y="2142"/>
                  </a:moveTo>
                  <a:lnTo>
                    <a:pt x="34752" y="10279"/>
                  </a:lnTo>
                  <a:lnTo>
                    <a:pt x="37240" y="10257"/>
                  </a:lnTo>
                  <a:cubicBezTo>
                    <a:pt x="38084" y="10214"/>
                    <a:pt x="43537" y="9673"/>
                    <a:pt x="40335" y="5929"/>
                  </a:cubicBezTo>
                  <a:lnTo>
                    <a:pt x="37954" y="3289"/>
                  </a:lnTo>
                  <a:cubicBezTo>
                    <a:pt x="37565" y="2835"/>
                    <a:pt x="37110" y="2467"/>
                    <a:pt x="36634" y="2142"/>
                  </a:cubicBezTo>
                  <a:close/>
                  <a:moveTo>
                    <a:pt x="25339" y="411"/>
                  </a:moveTo>
                  <a:lnTo>
                    <a:pt x="23305" y="10322"/>
                  </a:lnTo>
                  <a:lnTo>
                    <a:pt x="33540" y="10279"/>
                  </a:lnTo>
                  <a:lnTo>
                    <a:pt x="35574" y="1537"/>
                  </a:lnTo>
                  <a:cubicBezTo>
                    <a:pt x="33843" y="693"/>
                    <a:pt x="32220" y="563"/>
                    <a:pt x="32220" y="563"/>
                  </a:cubicBezTo>
                  <a:lnTo>
                    <a:pt x="25339" y="411"/>
                  </a:lnTo>
                  <a:close/>
                  <a:moveTo>
                    <a:pt x="8093" y="0"/>
                  </a:moveTo>
                  <a:lnTo>
                    <a:pt x="0" y="10387"/>
                  </a:lnTo>
                  <a:lnTo>
                    <a:pt x="22115" y="10322"/>
                  </a:lnTo>
                  <a:lnTo>
                    <a:pt x="24127" y="390"/>
                  </a:lnTo>
                  <a:lnTo>
                    <a:pt x="80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4;p31">
              <a:extLst>
                <a:ext uri="{FF2B5EF4-FFF2-40B4-BE49-F238E27FC236}">
                  <a16:creationId xmlns:a16="http://schemas.microsoft.com/office/drawing/2014/main" id="{85F2D6BD-3336-7AFB-704D-3F411FEFD75A}"/>
                </a:ext>
              </a:extLst>
            </p:cNvPr>
            <p:cNvSpPr/>
            <p:nvPr/>
          </p:nvSpPr>
          <p:spPr>
            <a:xfrm>
              <a:off x="2378850" y="1808000"/>
              <a:ext cx="462550" cy="317575"/>
            </a:xfrm>
            <a:custGeom>
              <a:avLst/>
              <a:gdLst/>
              <a:ahLst/>
              <a:cxnLst/>
              <a:rect l="l" t="t" r="r" b="b"/>
              <a:pathLst>
                <a:path w="18502" h="12703" extrusionOk="0">
                  <a:moveTo>
                    <a:pt x="0" y="1"/>
                  </a:moveTo>
                  <a:lnTo>
                    <a:pt x="0" y="3463"/>
                  </a:lnTo>
                  <a:lnTo>
                    <a:pt x="173" y="3485"/>
                  </a:lnTo>
                  <a:cubicBezTo>
                    <a:pt x="4847" y="3939"/>
                    <a:pt x="8504" y="7834"/>
                    <a:pt x="8699" y="12530"/>
                  </a:cubicBezTo>
                  <a:lnTo>
                    <a:pt x="8699" y="12703"/>
                  </a:lnTo>
                  <a:lnTo>
                    <a:pt x="18501" y="12703"/>
                  </a:lnTo>
                  <a:lnTo>
                    <a:pt x="18501" y="1"/>
                  </a:lnTo>
                  <a:lnTo>
                    <a:pt x="18134" y="1"/>
                  </a:lnTo>
                  <a:lnTo>
                    <a:pt x="18134" y="12335"/>
                  </a:lnTo>
                  <a:lnTo>
                    <a:pt x="9045" y="12335"/>
                  </a:lnTo>
                  <a:cubicBezTo>
                    <a:pt x="8764" y="7596"/>
                    <a:pt x="5085" y="3679"/>
                    <a:pt x="368" y="3138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5;p31">
              <a:extLst>
                <a:ext uri="{FF2B5EF4-FFF2-40B4-BE49-F238E27FC236}">
                  <a16:creationId xmlns:a16="http://schemas.microsoft.com/office/drawing/2014/main" id="{C4D7EB67-691B-B6E1-D224-6B9C92C7D951}"/>
                </a:ext>
              </a:extLst>
            </p:cNvPr>
            <p:cNvSpPr/>
            <p:nvPr/>
          </p:nvSpPr>
          <p:spPr>
            <a:xfrm>
              <a:off x="2720750" y="1865350"/>
              <a:ext cx="76300" cy="20050"/>
            </a:xfrm>
            <a:custGeom>
              <a:avLst/>
              <a:gdLst/>
              <a:ahLst/>
              <a:cxnLst/>
              <a:rect l="l" t="t" r="r" b="b"/>
              <a:pathLst>
                <a:path w="3052" h="802" extrusionOk="0">
                  <a:moveTo>
                    <a:pt x="0" y="0"/>
                  </a:moveTo>
                  <a:lnTo>
                    <a:pt x="0" y="801"/>
                  </a:lnTo>
                  <a:lnTo>
                    <a:pt x="3051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6;p31">
              <a:extLst>
                <a:ext uri="{FF2B5EF4-FFF2-40B4-BE49-F238E27FC236}">
                  <a16:creationId xmlns:a16="http://schemas.microsoft.com/office/drawing/2014/main" id="{C1902257-2C10-CD52-C815-A73AB713ED9A}"/>
                </a:ext>
              </a:extLst>
            </p:cNvPr>
            <p:cNvSpPr/>
            <p:nvPr/>
          </p:nvSpPr>
          <p:spPr>
            <a:xfrm>
              <a:off x="2491900" y="1566200"/>
              <a:ext cx="451750" cy="119575"/>
            </a:xfrm>
            <a:custGeom>
              <a:avLst/>
              <a:gdLst/>
              <a:ahLst/>
              <a:cxnLst/>
              <a:rect l="l" t="t" r="r" b="b"/>
              <a:pathLst>
                <a:path w="18070" h="4783" extrusionOk="0">
                  <a:moveTo>
                    <a:pt x="2035" y="0"/>
                  </a:moveTo>
                  <a:lnTo>
                    <a:pt x="1" y="2597"/>
                  </a:lnTo>
                  <a:lnTo>
                    <a:pt x="17182" y="4782"/>
                  </a:lnTo>
                  <a:lnTo>
                    <a:pt x="18069" y="39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7;p31">
              <a:extLst>
                <a:ext uri="{FF2B5EF4-FFF2-40B4-BE49-F238E27FC236}">
                  <a16:creationId xmlns:a16="http://schemas.microsoft.com/office/drawing/2014/main" id="{18735ADF-19F7-F622-B695-DD3F3EDD05D3}"/>
                </a:ext>
              </a:extLst>
            </p:cNvPr>
            <p:cNvSpPr/>
            <p:nvPr/>
          </p:nvSpPr>
          <p:spPr>
            <a:xfrm>
              <a:off x="2950650" y="1576475"/>
              <a:ext cx="279175" cy="145550"/>
            </a:xfrm>
            <a:custGeom>
              <a:avLst/>
              <a:gdLst/>
              <a:ahLst/>
              <a:cxnLst/>
              <a:rect l="l" t="t" r="r" b="b"/>
              <a:pathLst>
                <a:path w="11167" h="5822" extrusionOk="0">
                  <a:moveTo>
                    <a:pt x="931" y="0"/>
                  </a:moveTo>
                  <a:lnTo>
                    <a:pt x="0" y="4523"/>
                  </a:lnTo>
                  <a:lnTo>
                    <a:pt x="10062" y="5821"/>
                  </a:lnTo>
                  <a:lnTo>
                    <a:pt x="11166" y="1126"/>
                  </a:lnTo>
                  <a:cubicBezTo>
                    <a:pt x="9435" y="282"/>
                    <a:pt x="7812" y="152"/>
                    <a:pt x="7812" y="15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98;p31">
              <a:extLst>
                <a:ext uri="{FF2B5EF4-FFF2-40B4-BE49-F238E27FC236}">
                  <a16:creationId xmlns:a16="http://schemas.microsoft.com/office/drawing/2014/main" id="{210D705A-3ABB-38EA-9E77-67893DA528FE}"/>
                </a:ext>
              </a:extLst>
            </p:cNvPr>
            <p:cNvSpPr/>
            <p:nvPr/>
          </p:nvSpPr>
          <p:spPr>
            <a:xfrm>
              <a:off x="3231950" y="1619750"/>
              <a:ext cx="135800" cy="123375"/>
            </a:xfrm>
            <a:custGeom>
              <a:avLst/>
              <a:gdLst/>
              <a:ahLst/>
              <a:cxnLst/>
              <a:rect l="l" t="t" r="r" b="b"/>
              <a:pathLst>
                <a:path w="5432" h="4935" extrusionOk="0">
                  <a:moveTo>
                    <a:pt x="974" y="0"/>
                  </a:moveTo>
                  <a:lnTo>
                    <a:pt x="1" y="4242"/>
                  </a:lnTo>
                  <a:lnTo>
                    <a:pt x="5432" y="4934"/>
                  </a:lnTo>
                  <a:cubicBezTo>
                    <a:pt x="5259" y="4588"/>
                    <a:pt x="5021" y="4220"/>
                    <a:pt x="4675" y="3787"/>
                  </a:cubicBezTo>
                  <a:lnTo>
                    <a:pt x="2294" y="1147"/>
                  </a:lnTo>
                  <a:cubicBezTo>
                    <a:pt x="1905" y="693"/>
                    <a:pt x="1450" y="325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2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F99E-C286-DDA2-1CD2-2E43526A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7979"/>
            <a:ext cx="7704000" cy="2780896"/>
          </a:xfrm>
        </p:spPr>
        <p:txBody>
          <a:bodyPr/>
          <a:lstStyle/>
          <a:p>
            <a:pPr algn="just"/>
            <a:r>
              <a:rPr lang="en-US" sz="2000" dirty="0">
                <a:latin typeface="Candara" panose="020E0502030303020204" pitchFamily="34" charset="0"/>
              </a:rPr>
              <a:t>Proposed Solution: </a:t>
            </a:r>
          </a:p>
          <a:p>
            <a:pPr algn="just"/>
            <a:endParaRPr lang="en-US" dirty="0">
              <a:latin typeface="Candara" panose="020E0502030303020204" pitchFamily="34" charset="0"/>
            </a:endParaRPr>
          </a:p>
          <a:p>
            <a:pPr lvl="1" algn="just"/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We aim to develop an application that facilitates direct communication between individuals with private vehicles (Person A) and those seeking rides (Person B). </a:t>
            </a:r>
          </a:p>
          <a:p>
            <a:pPr marL="609600" lvl="1" indent="0" algn="just">
              <a:buNone/>
            </a:pP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EA3C50-A304-3B1F-A338-7898C3CAC4D5}"/>
              </a:ext>
            </a:extLst>
          </p:cNvPr>
          <p:cNvSpPr/>
          <p:nvPr/>
        </p:nvSpPr>
        <p:spPr>
          <a:xfrm>
            <a:off x="868060" y="574625"/>
            <a:ext cx="319510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Our New Solution</a:t>
            </a:r>
          </a:p>
        </p:txBody>
      </p:sp>
    </p:spTree>
    <p:extLst>
      <p:ext uri="{BB962C8B-B14F-4D97-AF65-F5344CB8AC3E}">
        <p14:creationId xmlns:p14="http://schemas.microsoft.com/office/powerpoint/2010/main" val="115791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DF4A-41CB-FCAA-A02B-80E9F00D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12321"/>
            <a:ext cx="7909651" cy="620485"/>
          </a:xfrm>
        </p:spPr>
        <p:txBody>
          <a:bodyPr/>
          <a:lstStyle/>
          <a:p>
            <a:pPr lvl="1"/>
            <a:r>
              <a:rPr lang="en-US" sz="2000" dirty="0">
                <a:latin typeface="Candara" panose="020E0502030303020204" pitchFamily="34" charset="0"/>
              </a:rPr>
              <a:t>     Key benefits of our solution include:</a:t>
            </a:r>
            <a:br>
              <a:rPr lang="en-US" sz="2000" dirty="0">
                <a:latin typeface="Candara" panose="020E0502030303020204" pitchFamily="34" charset="0"/>
              </a:rPr>
            </a:br>
            <a:br>
              <a:rPr lang="en-US" sz="1600" dirty="0">
                <a:latin typeface="Candara" panose="020E0502030303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04C8D-5DFD-3E37-5CFB-6A85E887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236" y="1232806"/>
            <a:ext cx="7240180" cy="3221769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Cost savings for both individuals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Reduced traffic congestion and lower environmental impact due to fewer vehicles on the  road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User’s data security 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Live tracking  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Instant redemptions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Pre-booking facility 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Real-time route matches 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Multiple payment options</a:t>
            </a:r>
          </a:p>
          <a:p>
            <a: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Group chat and calling with co-rider </a:t>
            </a:r>
            <a:br>
              <a:rPr lang="en-US" sz="18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endParaRPr lang="en-I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85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66C639-672C-9D7A-7B78-A0BBE99281ED}"/>
              </a:ext>
            </a:extLst>
          </p:cNvPr>
          <p:cNvSpPr/>
          <p:nvPr/>
        </p:nvSpPr>
        <p:spPr>
          <a:xfrm>
            <a:off x="-256194" y="651774"/>
            <a:ext cx="9628793" cy="7750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Phase wise work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sz="4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xecuation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95BCDE-3D59-E810-62A1-96840FF39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761888"/>
              </p:ext>
            </p:extLst>
          </p:nvPr>
        </p:nvGraphicFramePr>
        <p:xfrm>
          <a:off x="2228193" y="1690632"/>
          <a:ext cx="4687614" cy="318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9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6BB2-6D73-819D-4A12-7C97FA52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Define the features and functionality of the app or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1: A rider creates an account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2: A rider orders a ride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3: A rider is matched with a driver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4: The driver picks up the rider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5: The driver takes the rider to the destination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6: The rider pays for the ride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7: The rider and driver rate each other and leave a review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ndara" panose="020E0502030303020204" pitchFamily="34" charset="0"/>
              </a:rPr>
              <a:t>Step 8: sos button: Users can use this functionality to notify friends and family about emergencies that occurred during a ride or get in touch with customer support in case of dangerous situations.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F75A1-82F9-062D-9EC8-BD9B7081B500}"/>
              </a:ext>
            </a:extLst>
          </p:cNvPr>
          <p:cNvSpPr/>
          <p:nvPr/>
        </p:nvSpPr>
        <p:spPr>
          <a:xfrm>
            <a:off x="720000" y="444589"/>
            <a:ext cx="21804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Planning</a:t>
            </a:r>
          </a:p>
        </p:txBody>
      </p:sp>
      <p:sp>
        <p:nvSpPr>
          <p:cNvPr id="5" name="Google Shape;405;p32">
            <a:extLst>
              <a:ext uri="{FF2B5EF4-FFF2-40B4-BE49-F238E27FC236}">
                <a16:creationId xmlns:a16="http://schemas.microsoft.com/office/drawing/2014/main" id="{6BC9E649-799B-809A-0EDD-6ED2FE847397}"/>
              </a:ext>
            </a:extLst>
          </p:cNvPr>
          <p:cNvSpPr/>
          <p:nvPr/>
        </p:nvSpPr>
        <p:spPr>
          <a:xfrm>
            <a:off x="5959929" y="2702379"/>
            <a:ext cx="3486150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06;p32">
            <a:extLst>
              <a:ext uri="{FF2B5EF4-FFF2-40B4-BE49-F238E27FC236}">
                <a16:creationId xmlns:a16="http://schemas.microsoft.com/office/drawing/2014/main" id="{389A4A23-EA12-C52D-A1CE-91554BD9E3EE}"/>
              </a:ext>
            </a:extLst>
          </p:cNvPr>
          <p:cNvGrpSpPr/>
          <p:nvPr/>
        </p:nvGrpSpPr>
        <p:grpSpPr>
          <a:xfrm>
            <a:off x="6506936" y="1763485"/>
            <a:ext cx="2303370" cy="1196092"/>
            <a:chOff x="-91775" y="2302775"/>
            <a:chExt cx="3691271" cy="1807967"/>
          </a:xfrm>
        </p:grpSpPr>
        <p:sp>
          <p:nvSpPr>
            <p:cNvPr id="7" name="Google Shape;407;p32">
              <a:extLst>
                <a:ext uri="{FF2B5EF4-FFF2-40B4-BE49-F238E27FC236}">
                  <a16:creationId xmlns:a16="http://schemas.microsoft.com/office/drawing/2014/main" id="{D37353FC-2D98-5F5D-422A-A47606BDCA37}"/>
                </a:ext>
              </a:extLst>
            </p:cNvPr>
            <p:cNvSpPr/>
            <p:nvPr/>
          </p:nvSpPr>
          <p:spPr>
            <a:xfrm>
              <a:off x="-91775" y="2302775"/>
              <a:ext cx="3691271" cy="1596797"/>
            </a:xfrm>
            <a:custGeom>
              <a:avLst/>
              <a:gdLst/>
              <a:ahLst/>
              <a:cxnLst/>
              <a:rect l="l" t="t" r="r" b="b"/>
              <a:pathLst>
                <a:path w="62429" h="27006" extrusionOk="0">
                  <a:moveTo>
                    <a:pt x="34103" y="1"/>
                  </a:moveTo>
                  <a:cubicBezTo>
                    <a:pt x="24993" y="1"/>
                    <a:pt x="17182" y="4112"/>
                    <a:pt x="13719" y="8851"/>
                  </a:cubicBezTo>
                  <a:lnTo>
                    <a:pt x="10906" y="8851"/>
                  </a:lnTo>
                  <a:cubicBezTo>
                    <a:pt x="7098" y="8851"/>
                    <a:pt x="0" y="10496"/>
                    <a:pt x="0" y="16187"/>
                  </a:cubicBezTo>
                  <a:lnTo>
                    <a:pt x="0" y="19692"/>
                  </a:lnTo>
                  <a:cubicBezTo>
                    <a:pt x="0" y="23479"/>
                    <a:pt x="2705" y="26595"/>
                    <a:pt x="6146" y="27006"/>
                  </a:cubicBezTo>
                  <a:lnTo>
                    <a:pt x="57732" y="26703"/>
                  </a:lnTo>
                  <a:cubicBezTo>
                    <a:pt x="59269" y="26184"/>
                    <a:pt x="60697" y="25123"/>
                    <a:pt x="61541" y="23674"/>
                  </a:cubicBezTo>
                  <a:cubicBezTo>
                    <a:pt x="62342" y="22289"/>
                    <a:pt x="62428" y="19843"/>
                    <a:pt x="62212" y="18264"/>
                  </a:cubicBezTo>
                  <a:cubicBezTo>
                    <a:pt x="61627" y="13720"/>
                    <a:pt x="59485" y="9370"/>
                    <a:pt x="54508" y="8894"/>
                  </a:cubicBezTo>
                  <a:cubicBezTo>
                    <a:pt x="51068" y="4155"/>
                    <a:pt x="43235" y="1"/>
                    <a:pt x="34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8;p32">
              <a:extLst>
                <a:ext uri="{FF2B5EF4-FFF2-40B4-BE49-F238E27FC236}">
                  <a16:creationId xmlns:a16="http://schemas.microsoft.com/office/drawing/2014/main" id="{3C561501-BFD6-5CB5-9EDC-AF292A1E780E}"/>
                </a:ext>
              </a:extLst>
            </p:cNvPr>
            <p:cNvSpPr/>
            <p:nvPr/>
          </p:nvSpPr>
          <p:spPr>
            <a:xfrm>
              <a:off x="-48256" y="3660324"/>
              <a:ext cx="3611922" cy="239289"/>
            </a:xfrm>
            <a:custGeom>
              <a:avLst/>
              <a:gdLst/>
              <a:ahLst/>
              <a:cxnLst/>
              <a:rect l="l" t="t" r="r" b="b"/>
              <a:pathLst>
                <a:path w="61087" h="4047" extrusionOk="0">
                  <a:moveTo>
                    <a:pt x="0" y="0"/>
                  </a:moveTo>
                  <a:cubicBezTo>
                    <a:pt x="43" y="87"/>
                    <a:pt x="87" y="174"/>
                    <a:pt x="130" y="260"/>
                  </a:cubicBezTo>
                  <a:cubicBezTo>
                    <a:pt x="152" y="303"/>
                    <a:pt x="173" y="347"/>
                    <a:pt x="195" y="368"/>
                  </a:cubicBezTo>
                  <a:cubicBezTo>
                    <a:pt x="260" y="520"/>
                    <a:pt x="346" y="650"/>
                    <a:pt x="433" y="801"/>
                  </a:cubicBezTo>
                  <a:cubicBezTo>
                    <a:pt x="455" y="844"/>
                    <a:pt x="476" y="888"/>
                    <a:pt x="520" y="909"/>
                  </a:cubicBezTo>
                  <a:cubicBezTo>
                    <a:pt x="606" y="1061"/>
                    <a:pt x="693" y="1191"/>
                    <a:pt x="779" y="1299"/>
                  </a:cubicBezTo>
                  <a:cubicBezTo>
                    <a:pt x="822" y="1342"/>
                    <a:pt x="844" y="1385"/>
                    <a:pt x="887" y="1429"/>
                  </a:cubicBezTo>
                  <a:cubicBezTo>
                    <a:pt x="974" y="1558"/>
                    <a:pt x="1060" y="1667"/>
                    <a:pt x="1169" y="1775"/>
                  </a:cubicBezTo>
                  <a:cubicBezTo>
                    <a:pt x="1212" y="1818"/>
                    <a:pt x="1255" y="1883"/>
                    <a:pt x="1299" y="1926"/>
                  </a:cubicBezTo>
                  <a:cubicBezTo>
                    <a:pt x="1385" y="2013"/>
                    <a:pt x="1493" y="2121"/>
                    <a:pt x="1580" y="2208"/>
                  </a:cubicBezTo>
                  <a:cubicBezTo>
                    <a:pt x="1645" y="2273"/>
                    <a:pt x="1688" y="2316"/>
                    <a:pt x="1753" y="2359"/>
                  </a:cubicBezTo>
                  <a:cubicBezTo>
                    <a:pt x="1839" y="2446"/>
                    <a:pt x="1948" y="2532"/>
                    <a:pt x="2034" y="2619"/>
                  </a:cubicBezTo>
                  <a:cubicBezTo>
                    <a:pt x="2099" y="2662"/>
                    <a:pt x="2186" y="2705"/>
                    <a:pt x="2251" y="2770"/>
                  </a:cubicBezTo>
                  <a:cubicBezTo>
                    <a:pt x="2337" y="2835"/>
                    <a:pt x="2445" y="2900"/>
                    <a:pt x="2532" y="2965"/>
                  </a:cubicBezTo>
                  <a:cubicBezTo>
                    <a:pt x="2618" y="3030"/>
                    <a:pt x="2705" y="3073"/>
                    <a:pt x="2770" y="3116"/>
                  </a:cubicBezTo>
                  <a:cubicBezTo>
                    <a:pt x="2878" y="3181"/>
                    <a:pt x="2965" y="3225"/>
                    <a:pt x="3051" y="3290"/>
                  </a:cubicBezTo>
                  <a:cubicBezTo>
                    <a:pt x="3159" y="3333"/>
                    <a:pt x="3246" y="3376"/>
                    <a:pt x="3333" y="3419"/>
                  </a:cubicBezTo>
                  <a:cubicBezTo>
                    <a:pt x="3419" y="3463"/>
                    <a:pt x="3527" y="3506"/>
                    <a:pt x="3614" y="3549"/>
                  </a:cubicBezTo>
                  <a:cubicBezTo>
                    <a:pt x="3722" y="3593"/>
                    <a:pt x="3830" y="3636"/>
                    <a:pt x="3938" y="3679"/>
                  </a:cubicBezTo>
                  <a:cubicBezTo>
                    <a:pt x="4025" y="3701"/>
                    <a:pt x="4112" y="3744"/>
                    <a:pt x="4198" y="3766"/>
                  </a:cubicBezTo>
                  <a:cubicBezTo>
                    <a:pt x="4328" y="3809"/>
                    <a:pt x="4458" y="3852"/>
                    <a:pt x="4588" y="3874"/>
                  </a:cubicBezTo>
                  <a:cubicBezTo>
                    <a:pt x="4653" y="3895"/>
                    <a:pt x="4717" y="3917"/>
                    <a:pt x="4804" y="3939"/>
                  </a:cubicBezTo>
                  <a:cubicBezTo>
                    <a:pt x="4999" y="3982"/>
                    <a:pt x="5215" y="4004"/>
                    <a:pt x="5410" y="4047"/>
                  </a:cubicBezTo>
                  <a:lnTo>
                    <a:pt x="6254" y="4025"/>
                  </a:lnTo>
                  <a:lnTo>
                    <a:pt x="56996" y="3744"/>
                  </a:lnTo>
                  <a:cubicBezTo>
                    <a:pt x="58533" y="3225"/>
                    <a:pt x="59961" y="2164"/>
                    <a:pt x="60805" y="715"/>
                  </a:cubicBezTo>
                  <a:cubicBezTo>
                    <a:pt x="60913" y="541"/>
                    <a:pt x="61000" y="325"/>
                    <a:pt x="61086" y="109"/>
                  </a:cubicBezTo>
                  <a:lnTo>
                    <a:pt x="6578" y="109"/>
                  </a:lnTo>
                  <a:cubicBezTo>
                    <a:pt x="6449" y="65"/>
                    <a:pt x="6687" y="44"/>
                    <a:pt x="6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9;p32">
              <a:extLst>
                <a:ext uri="{FF2B5EF4-FFF2-40B4-BE49-F238E27FC236}">
                  <a16:creationId xmlns:a16="http://schemas.microsoft.com/office/drawing/2014/main" id="{06C9E0B0-3075-E786-AC42-07B643636EDF}"/>
                </a:ext>
              </a:extLst>
            </p:cNvPr>
            <p:cNvSpPr/>
            <p:nvPr/>
          </p:nvSpPr>
          <p:spPr>
            <a:xfrm>
              <a:off x="3251502" y="2869588"/>
              <a:ext cx="216288" cy="193288"/>
            </a:xfrm>
            <a:custGeom>
              <a:avLst/>
              <a:gdLst/>
              <a:ahLst/>
              <a:cxnLst/>
              <a:rect l="l" t="t" r="r" b="b"/>
              <a:pathLst>
                <a:path w="3658" h="3269" extrusionOk="0">
                  <a:moveTo>
                    <a:pt x="563" y="1"/>
                  </a:moveTo>
                  <a:cubicBezTo>
                    <a:pt x="217" y="347"/>
                    <a:pt x="0" y="801"/>
                    <a:pt x="0" y="1321"/>
                  </a:cubicBezTo>
                  <a:cubicBezTo>
                    <a:pt x="0" y="2381"/>
                    <a:pt x="974" y="3268"/>
                    <a:pt x="2164" y="3268"/>
                  </a:cubicBezTo>
                  <a:cubicBezTo>
                    <a:pt x="2748" y="3268"/>
                    <a:pt x="3268" y="3073"/>
                    <a:pt x="3657" y="2727"/>
                  </a:cubicBezTo>
                  <a:cubicBezTo>
                    <a:pt x="2878" y="1559"/>
                    <a:pt x="1861" y="607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0;p32">
              <a:extLst>
                <a:ext uri="{FF2B5EF4-FFF2-40B4-BE49-F238E27FC236}">
                  <a16:creationId xmlns:a16="http://schemas.microsoft.com/office/drawing/2014/main" id="{50495AB4-287B-E738-C8DE-D1860531E5D5}"/>
                </a:ext>
              </a:extLst>
            </p:cNvPr>
            <p:cNvSpPr/>
            <p:nvPr/>
          </p:nvSpPr>
          <p:spPr>
            <a:xfrm>
              <a:off x="3402458" y="3039762"/>
              <a:ext cx="147227" cy="179215"/>
            </a:xfrm>
            <a:custGeom>
              <a:avLst/>
              <a:gdLst/>
              <a:ahLst/>
              <a:cxnLst/>
              <a:rect l="l" t="t" r="r" b="b"/>
              <a:pathLst>
                <a:path w="2490" h="3031" extrusionOk="0">
                  <a:moveTo>
                    <a:pt x="1191" y="1"/>
                  </a:moveTo>
                  <a:cubicBezTo>
                    <a:pt x="498" y="195"/>
                    <a:pt x="1" y="780"/>
                    <a:pt x="1" y="1472"/>
                  </a:cubicBezTo>
                  <a:cubicBezTo>
                    <a:pt x="1" y="2338"/>
                    <a:pt x="758" y="3030"/>
                    <a:pt x="1710" y="3030"/>
                  </a:cubicBezTo>
                  <a:cubicBezTo>
                    <a:pt x="1991" y="3030"/>
                    <a:pt x="2251" y="2965"/>
                    <a:pt x="2489" y="2857"/>
                  </a:cubicBezTo>
                  <a:cubicBezTo>
                    <a:pt x="2165" y="1818"/>
                    <a:pt x="1753" y="866"/>
                    <a:pt x="1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1;p32">
              <a:extLst>
                <a:ext uri="{FF2B5EF4-FFF2-40B4-BE49-F238E27FC236}">
                  <a16:creationId xmlns:a16="http://schemas.microsoft.com/office/drawing/2014/main" id="{C12FB5FC-D050-1F91-610F-E2EBDE2CAF34}"/>
                </a:ext>
              </a:extLst>
            </p:cNvPr>
            <p:cNvSpPr/>
            <p:nvPr/>
          </p:nvSpPr>
          <p:spPr>
            <a:xfrm>
              <a:off x="-54642" y="2870889"/>
              <a:ext cx="387699" cy="254662"/>
            </a:xfrm>
            <a:custGeom>
              <a:avLst/>
              <a:gdLst/>
              <a:ahLst/>
              <a:cxnLst/>
              <a:rect l="l" t="t" r="r" b="b"/>
              <a:pathLst>
                <a:path w="6557" h="4307" extrusionOk="0">
                  <a:moveTo>
                    <a:pt x="5366" y="0"/>
                  </a:moveTo>
                  <a:cubicBezTo>
                    <a:pt x="3138" y="693"/>
                    <a:pt x="1017" y="1926"/>
                    <a:pt x="0" y="3917"/>
                  </a:cubicBezTo>
                  <a:cubicBezTo>
                    <a:pt x="649" y="4155"/>
                    <a:pt x="1428" y="4306"/>
                    <a:pt x="2272" y="4306"/>
                  </a:cubicBezTo>
                  <a:cubicBezTo>
                    <a:pt x="4631" y="4306"/>
                    <a:pt x="6557" y="3160"/>
                    <a:pt x="6557" y="1753"/>
                  </a:cubicBezTo>
                  <a:cubicBezTo>
                    <a:pt x="6557" y="1082"/>
                    <a:pt x="6102" y="455"/>
                    <a:pt x="5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2;p32">
              <a:extLst>
                <a:ext uri="{FF2B5EF4-FFF2-40B4-BE49-F238E27FC236}">
                  <a16:creationId xmlns:a16="http://schemas.microsoft.com/office/drawing/2014/main" id="{2CE42D60-8186-A03E-9C81-2C61F27BF361}"/>
                </a:ext>
              </a:extLst>
            </p:cNvPr>
            <p:cNvSpPr/>
            <p:nvPr/>
          </p:nvSpPr>
          <p:spPr>
            <a:xfrm>
              <a:off x="2952072" y="2909264"/>
              <a:ext cx="156156" cy="156156"/>
            </a:xfrm>
            <a:custGeom>
              <a:avLst/>
              <a:gdLst/>
              <a:ahLst/>
              <a:cxnLst/>
              <a:rect l="l" t="t" r="r" b="b"/>
              <a:pathLst>
                <a:path w="2641" h="2641" extrusionOk="0">
                  <a:moveTo>
                    <a:pt x="1321" y="0"/>
                  </a:moveTo>
                  <a:cubicBezTo>
                    <a:pt x="607" y="0"/>
                    <a:pt x="1" y="585"/>
                    <a:pt x="1" y="1320"/>
                  </a:cubicBezTo>
                  <a:cubicBezTo>
                    <a:pt x="1" y="2056"/>
                    <a:pt x="607" y="2640"/>
                    <a:pt x="1321" y="2640"/>
                  </a:cubicBezTo>
                  <a:cubicBezTo>
                    <a:pt x="2057" y="2640"/>
                    <a:pt x="2641" y="2056"/>
                    <a:pt x="2641" y="1320"/>
                  </a:cubicBezTo>
                  <a:cubicBezTo>
                    <a:pt x="2641" y="585"/>
                    <a:pt x="2057" y="0"/>
                    <a:pt x="1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3;p32">
              <a:extLst>
                <a:ext uri="{FF2B5EF4-FFF2-40B4-BE49-F238E27FC236}">
                  <a16:creationId xmlns:a16="http://schemas.microsoft.com/office/drawing/2014/main" id="{4FAA7420-CD82-0164-5DA4-10879729CFA2}"/>
                </a:ext>
              </a:extLst>
            </p:cNvPr>
            <p:cNvSpPr/>
            <p:nvPr/>
          </p:nvSpPr>
          <p:spPr>
            <a:xfrm>
              <a:off x="3274503" y="3378810"/>
              <a:ext cx="159999" cy="351927"/>
            </a:xfrm>
            <a:custGeom>
              <a:avLst/>
              <a:gdLst/>
              <a:ahLst/>
              <a:cxnLst/>
              <a:rect l="l" t="t" r="r" b="b"/>
              <a:pathLst>
                <a:path w="2706" h="5952" extrusionOk="0">
                  <a:moveTo>
                    <a:pt x="1" y="1"/>
                  </a:moveTo>
                  <a:lnTo>
                    <a:pt x="1" y="5952"/>
                  </a:lnTo>
                  <a:lnTo>
                    <a:pt x="2706" y="5952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4;p32">
              <a:extLst>
                <a:ext uri="{FF2B5EF4-FFF2-40B4-BE49-F238E27FC236}">
                  <a16:creationId xmlns:a16="http://schemas.microsoft.com/office/drawing/2014/main" id="{2A5A4C21-BD99-8D68-4216-15320EDFC96A}"/>
                </a:ext>
              </a:extLst>
            </p:cNvPr>
            <p:cNvSpPr/>
            <p:nvPr/>
          </p:nvSpPr>
          <p:spPr>
            <a:xfrm>
              <a:off x="61783" y="3378810"/>
              <a:ext cx="161241" cy="351927"/>
            </a:xfrm>
            <a:custGeom>
              <a:avLst/>
              <a:gdLst/>
              <a:ahLst/>
              <a:cxnLst/>
              <a:rect l="l" t="t" r="r" b="b"/>
              <a:pathLst>
                <a:path w="2727" h="5952" extrusionOk="0">
                  <a:moveTo>
                    <a:pt x="0" y="1"/>
                  </a:moveTo>
                  <a:lnTo>
                    <a:pt x="0" y="5952"/>
                  </a:lnTo>
                  <a:lnTo>
                    <a:pt x="2727" y="5952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2">
              <a:extLst>
                <a:ext uri="{FF2B5EF4-FFF2-40B4-BE49-F238E27FC236}">
                  <a16:creationId xmlns:a16="http://schemas.microsoft.com/office/drawing/2014/main" id="{07F43D36-E52F-7A1B-5A0A-9A0F03B805CF}"/>
                </a:ext>
              </a:extLst>
            </p:cNvPr>
            <p:cNvSpPr/>
            <p:nvPr/>
          </p:nvSpPr>
          <p:spPr>
            <a:xfrm>
              <a:off x="3049339" y="2563831"/>
              <a:ext cx="144626" cy="301964"/>
            </a:xfrm>
            <a:custGeom>
              <a:avLst/>
              <a:gdLst/>
              <a:ahLst/>
              <a:cxnLst/>
              <a:rect l="l" t="t" r="r" b="b"/>
              <a:pathLst>
                <a:path w="2446" h="5107" extrusionOk="0">
                  <a:moveTo>
                    <a:pt x="1017" y="0"/>
                  </a:moveTo>
                  <a:lnTo>
                    <a:pt x="0" y="5107"/>
                  </a:lnTo>
                  <a:lnTo>
                    <a:pt x="2446" y="5107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2">
              <a:extLst>
                <a:ext uri="{FF2B5EF4-FFF2-40B4-BE49-F238E27FC236}">
                  <a16:creationId xmlns:a16="http://schemas.microsoft.com/office/drawing/2014/main" id="{769CEB63-9A29-8088-9DCF-B0F815F16D5A}"/>
                </a:ext>
              </a:extLst>
            </p:cNvPr>
            <p:cNvSpPr/>
            <p:nvPr/>
          </p:nvSpPr>
          <p:spPr>
            <a:xfrm>
              <a:off x="-91775" y="3449233"/>
              <a:ext cx="3687427" cy="450374"/>
            </a:xfrm>
            <a:custGeom>
              <a:avLst/>
              <a:gdLst/>
              <a:ahLst/>
              <a:cxnLst/>
              <a:rect l="l" t="t" r="r" b="b"/>
              <a:pathLst>
                <a:path w="62364" h="7617" extrusionOk="0">
                  <a:moveTo>
                    <a:pt x="0" y="0"/>
                  </a:moveTo>
                  <a:lnTo>
                    <a:pt x="0" y="303"/>
                  </a:lnTo>
                  <a:cubicBezTo>
                    <a:pt x="0" y="4090"/>
                    <a:pt x="2705" y="7206"/>
                    <a:pt x="6146" y="7617"/>
                  </a:cubicBezTo>
                  <a:lnTo>
                    <a:pt x="57732" y="7314"/>
                  </a:lnTo>
                  <a:cubicBezTo>
                    <a:pt x="59269" y="6795"/>
                    <a:pt x="60697" y="5734"/>
                    <a:pt x="61541" y="4285"/>
                  </a:cubicBezTo>
                  <a:cubicBezTo>
                    <a:pt x="62168" y="3203"/>
                    <a:pt x="62363" y="1450"/>
                    <a:pt x="62298" y="0"/>
                  </a:cubicBezTo>
                  <a:close/>
                </a:path>
              </a:pathLst>
            </a:custGeom>
            <a:solidFill>
              <a:srgbClr val="1D2A46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2">
              <a:extLst>
                <a:ext uri="{FF2B5EF4-FFF2-40B4-BE49-F238E27FC236}">
                  <a16:creationId xmlns:a16="http://schemas.microsoft.com/office/drawing/2014/main" id="{88833F37-4716-EA34-3BAC-B89035951D63}"/>
                </a:ext>
              </a:extLst>
            </p:cNvPr>
            <p:cNvSpPr/>
            <p:nvPr/>
          </p:nvSpPr>
          <p:spPr>
            <a:xfrm>
              <a:off x="327864" y="3148501"/>
              <a:ext cx="963483" cy="962241"/>
            </a:xfrm>
            <a:custGeom>
              <a:avLst/>
              <a:gdLst/>
              <a:ahLst/>
              <a:cxnLst/>
              <a:rect l="l" t="t" r="r" b="b"/>
              <a:pathLst>
                <a:path w="16295" h="16274" extrusionOk="0">
                  <a:moveTo>
                    <a:pt x="8137" y="1"/>
                  </a:moveTo>
                  <a:cubicBezTo>
                    <a:pt x="3636" y="1"/>
                    <a:pt x="1" y="3636"/>
                    <a:pt x="1" y="8137"/>
                  </a:cubicBezTo>
                  <a:cubicBezTo>
                    <a:pt x="1" y="12638"/>
                    <a:pt x="3636" y="16273"/>
                    <a:pt x="8137" y="16273"/>
                  </a:cubicBezTo>
                  <a:cubicBezTo>
                    <a:pt x="12638" y="16273"/>
                    <a:pt x="16295" y="12638"/>
                    <a:pt x="16295" y="8137"/>
                  </a:cubicBezTo>
                  <a:cubicBezTo>
                    <a:pt x="16295" y="3636"/>
                    <a:pt x="12638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2">
              <a:extLst>
                <a:ext uri="{FF2B5EF4-FFF2-40B4-BE49-F238E27FC236}">
                  <a16:creationId xmlns:a16="http://schemas.microsoft.com/office/drawing/2014/main" id="{3348C027-7A02-017D-5B1B-2ED4D27A4606}"/>
                </a:ext>
              </a:extLst>
            </p:cNvPr>
            <p:cNvSpPr/>
            <p:nvPr/>
          </p:nvSpPr>
          <p:spPr>
            <a:xfrm>
              <a:off x="393143" y="3213780"/>
              <a:ext cx="832988" cy="831687"/>
            </a:xfrm>
            <a:custGeom>
              <a:avLst/>
              <a:gdLst/>
              <a:ahLst/>
              <a:cxnLst/>
              <a:rect l="l" t="t" r="r" b="b"/>
              <a:pathLst>
                <a:path w="14088" h="14066" extrusionOk="0">
                  <a:moveTo>
                    <a:pt x="7033" y="1"/>
                  </a:moveTo>
                  <a:cubicBezTo>
                    <a:pt x="3160" y="1"/>
                    <a:pt x="1" y="3138"/>
                    <a:pt x="1" y="7033"/>
                  </a:cubicBezTo>
                  <a:cubicBezTo>
                    <a:pt x="1" y="10928"/>
                    <a:pt x="3160" y="14066"/>
                    <a:pt x="7033" y="14066"/>
                  </a:cubicBezTo>
                  <a:cubicBezTo>
                    <a:pt x="10928" y="14066"/>
                    <a:pt x="14087" y="10928"/>
                    <a:pt x="14087" y="7033"/>
                  </a:cubicBezTo>
                  <a:cubicBezTo>
                    <a:pt x="14087" y="3138"/>
                    <a:pt x="10928" y="1"/>
                    <a:pt x="7033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2">
              <a:extLst>
                <a:ext uri="{FF2B5EF4-FFF2-40B4-BE49-F238E27FC236}">
                  <a16:creationId xmlns:a16="http://schemas.microsoft.com/office/drawing/2014/main" id="{0353E2FB-17F3-B1B2-FE61-A22135EB678C}"/>
                </a:ext>
              </a:extLst>
            </p:cNvPr>
            <p:cNvSpPr/>
            <p:nvPr/>
          </p:nvSpPr>
          <p:spPr>
            <a:xfrm>
              <a:off x="469892" y="3289288"/>
              <a:ext cx="679434" cy="680735"/>
            </a:xfrm>
            <a:custGeom>
              <a:avLst/>
              <a:gdLst/>
              <a:ahLst/>
              <a:cxnLst/>
              <a:rect l="l" t="t" r="r" b="b"/>
              <a:pathLst>
                <a:path w="11491" h="11513" extrusionOk="0">
                  <a:moveTo>
                    <a:pt x="5735" y="0"/>
                  </a:moveTo>
                  <a:cubicBezTo>
                    <a:pt x="2576" y="0"/>
                    <a:pt x="1" y="2575"/>
                    <a:pt x="1" y="5756"/>
                  </a:cubicBezTo>
                  <a:cubicBezTo>
                    <a:pt x="1" y="8937"/>
                    <a:pt x="2576" y="11512"/>
                    <a:pt x="5735" y="11512"/>
                  </a:cubicBezTo>
                  <a:cubicBezTo>
                    <a:pt x="8916" y="11512"/>
                    <a:pt x="11491" y="8937"/>
                    <a:pt x="11491" y="5756"/>
                  </a:cubicBezTo>
                  <a:cubicBezTo>
                    <a:pt x="11491" y="2575"/>
                    <a:pt x="8916" y="0"/>
                    <a:pt x="5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0;p32">
              <a:extLst>
                <a:ext uri="{FF2B5EF4-FFF2-40B4-BE49-F238E27FC236}">
                  <a16:creationId xmlns:a16="http://schemas.microsoft.com/office/drawing/2014/main" id="{F289878D-8D83-687E-1F3A-75E3CC747BC1}"/>
                </a:ext>
              </a:extLst>
            </p:cNvPr>
            <p:cNvSpPr/>
            <p:nvPr/>
          </p:nvSpPr>
          <p:spPr>
            <a:xfrm>
              <a:off x="549243" y="3369881"/>
              <a:ext cx="519494" cy="519494"/>
            </a:xfrm>
            <a:custGeom>
              <a:avLst/>
              <a:gdLst/>
              <a:ahLst/>
              <a:cxnLst/>
              <a:rect l="l" t="t" r="r" b="b"/>
              <a:pathLst>
                <a:path w="8786" h="8786" extrusionOk="0">
                  <a:moveTo>
                    <a:pt x="4393" y="0"/>
                  </a:moveTo>
                  <a:cubicBezTo>
                    <a:pt x="1970" y="0"/>
                    <a:pt x="0" y="1970"/>
                    <a:pt x="0" y="4393"/>
                  </a:cubicBezTo>
                  <a:cubicBezTo>
                    <a:pt x="0" y="6817"/>
                    <a:pt x="1970" y="8786"/>
                    <a:pt x="4393" y="8786"/>
                  </a:cubicBezTo>
                  <a:cubicBezTo>
                    <a:pt x="6817" y="8786"/>
                    <a:pt x="8786" y="6817"/>
                    <a:pt x="8786" y="4393"/>
                  </a:cubicBezTo>
                  <a:cubicBezTo>
                    <a:pt x="8786" y="1970"/>
                    <a:pt x="6817" y="0"/>
                    <a:pt x="4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1;p32">
              <a:extLst>
                <a:ext uri="{FF2B5EF4-FFF2-40B4-BE49-F238E27FC236}">
                  <a16:creationId xmlns:a16="http://schemas.microsoft.com/office/drawing/2014/main" id="{3EA3C1FA-3B6F-DA66-2BC8-E4C73AC0812F}"/>
                </a:ext>
              </a:extLst>
            </p:cNvPr>
            <p:cNvSpPr/>
            <p:nvPr/>
          </p:nvSpPr>
          <p:spPr>
            <a:xfrm>
              <a:off x="641366" y="3462005"/>
              <a:ext cx="336554" cy="335253"/>
            </a:xfrm>
            <a:custGeom>
              <a:avLst/>
              <a:gdLst/>
              <a:ahLst/>
              <a:cxnLst/>
              <a:rect l="l" t="t" r="r" b="b"/>
              <a:pathLst>
                <a:path w="5692" h="5670" extrusionOk="0">
                  <a:moveTo>
                    <a:pt x="2835" y="0"/>
                  </a:moveTo>
                  <a:cubicBezTo>
                    <a:pt x="1277" y="0"/>
                    <a:pt x="0" y="1255"/>
                    <a:pt x="0" y="2835"/>
                  </a:cubicBezTo>
                  <a:cubicBezTo>
                    <a:pt x="0" y="4393"/>
                    <a:pt x="1277" y="5670"/>
                    <a:pt x="2835" y="5670"/>
                  </a:cubicBezTo>
                  <a:cubicBezTo>
                    <a:pt x="4415" y="5670"/>
                    <a:pt x="5691" y="4393"/>
                    <a:pt x="5691" y="2835"/>
                  </a:cubicBezTo>
                  <a:cubicBezTo>
                    <a:pt x="5691" y="1255"/>
                    <a:pt x="4415" y="0"/>
                    <a:pt x="2835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2;p32">
              <a:extLst>
                <a:ext uri="{FF2B5EF4-FFF2-40B4-BE49-F238E27FC236}">
                  <a16:creationId xmlns:a16="http://schemas.microsoft.com/office/drawing/2014/main" id="{F93A5E6C-1548-EF65-56DB-1A53D7DFE5A5}"/>
                </a:ext>
              </a:extLst>
            </p:cNvPr>
            <p:cNvSpPr/>
            <p:nvPr/>
          </p:nvSpPr>
          <p:spPr>
            <a:xfrm>
              <a:off x="2268835" y="3148501"/>
              <a:ext cx="963483" cy="962241"/>
            </a:xfrm>
            <a:custGeom>
              <a:avLst/>
              <a:gdLst/>
              <a:ahLst/>
              <a:cxnLst/>
              <a:rect l="l" t="t" r="r" b="b"/>
              <a:pathLst>
                <a:path w="16295" h="16274" extrusionOk="0">
                  <a:moveTo>
                    <a:pt x="8137" y="1"/>
                  </a:moveTo>
                  <a:cubicBezTo>
                    <a:pt x="3636" y="1"/>
                    <a:pt x="1" y="3636"/>
                    <a:pt x="1" y="8137"/>
                  </a:cubicBezTo>
                  <a:cubicBezTo>
                    <a:pt x="1" y="12638"/>
                    <a:pt x="3636" y="16273"/>
                    <a:pt x="8137" y="16273"/>
                  </a:cubicBezTo>
                  <a:cubicBezTo>
                    <a:pt x="12638" y="16273"/>
                    <a:pt x="16295" y="12638"/>
                    <a:pt x="16295" y="8137"/>
                  </a:cubicBezTo>
                  <a:cubicBezTo>
                    <a:pt x="16295" y="3636"/>
                    <a:pt x="12638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3;p32">
              <a:extLst>
                <a:ext uri="{FF2B5EF4-FFF2-40B4-BE49-F238E27FC236}">
                  <a16:creationId xmlns:a16="http://schemas.microsoft.com/office/drawing/2014/main" id="{FBA6C75B-DCCA-473E-7C62-045E44DB7089}"/>
                </a:ext>
              </a:extLst>
            </p:cNvPr>
            <p:cNvSpPr/>
            <p:nvPr/>
          </p:nvSpPr>
          <p:spPr>
            <a:xfrm>
              <a:off x="2334114" y="3213780"/>
              <a:ext cx="832988" cy="831687"/>
            </a:xfrm>
            <a:custGeom>
              <a:avLst/>
              <a:gdLst/>
              <a:ahLst/>
              <a:cxnLst/>
              <a:rect l="l" t="t" r="r" b="b"/>
              <a:pathLst>
                <a:path w="14088" h="14066" extrusionOk="0">
                  <a:moveTo>
                    <a:pt x="7033" y="1"/>
                  </a:moveTo>
                  <a:cubicBezTo>
                    <a:pt x="3160" y="1"/>
                    <a:pt x="0" y="3138"/>
                    <a:pt x="0" y="7033"/>
                  </a:cubicBezTo>
                  <a:cubicBezTo>
                    <a:pt x="0" y="10928"/>
                    <a:pt x="3160" y="14066"/>
                    <a:pt x="7033" y="14066"/>
                  </a:cubicBezTo>
                  <a:cubicBezTo>
                    <a:pt x="10928" y="14066"/>
                    <a:pt x="14087" y="10928"/>
                    <a:pt x="14087" y="7033"/>
                  </a:cubicBezTo>
                  <a:cubicBezTo>
                    <a:pt x="14087" y="3138"/>
                    <a:pt x="10928" y="1"/>
                    <a:pt x="7033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4;p32">
              <a:extLst>
                <a:ext uri="{FF2B5EF4-FFF2-40B4-BE49-F238E27FC236}">
                  <a16:creationId xmlns:a16="http://schemas.microsoft.com/office/drawing/2014/main" id="{5F8A9EB7-C192-A97A-281E-1F1414FE51C9}"/>
                </a:ext>
              </a:extLst>
            </p:cNvPr>
            <p:cNvSpPr/>
            <p:nvPr/>
          </p:nvSpPr>
          <p:spPr>
            <a:xfrm>
              <a:off x="2410863" y="3289288"/>
              <a:ext cx="679434" cy="680735"/>
            </a:xfrm>
            <a:custGeom>
              <a:avLst/>
              <a:gdLst/>
              <a:ahLst/>
              <a:cxnLst/>
              <a:rect l="l" t="t" r="r" b="b"/>
              <a:pathLst>
                <a:path w="11491" h="11513" extrusionOk="0">
                  <a:moveTo>
                    <a:pt x="5735" y="0"/>
                  </a:moveTo>
                  <a:cubicBezTo>
                    <a:pt x="2576" y="0"/>
                    <a:pt x="1" y="2575"/>
                    <a:pt x="1" y="5756"/>
                  </a:cubicBezTo>
                  <a:cubicBezTo>
                    <a:pt x="1" y="8937"/>
                    <a:pt x="2576" y="11512"/>
                    <a:pt x="5735" y="11512"/>
                  </a:cubicBezTo>
                  <a:cubicBezTo>
                    <a:pt x="8916" y="11512"/>
                    <a:pt x="11491" y="8937"/>
                    <a:pt x="11491" y="5756"/>
                  </a:cubicBezTo>
                  <a:cubicBezTo>
                    <a:pt x="11491" y="2575"/>
                    <a:pt x="8916" y="0"/>
                    <a:pt x="5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5;p32">
              <a:extLst>
                <a:ext uri="{FF2B5EF4-FFF2-40B4-BE49-F238E27FC236}">
                  <a16:creationId xmlns:a16="http://schemas.microsoft.com/office/drawing/2014/main" id="{65D53A6C-2CB0-FA93-344E-DD4F5DAF9AB8}"/>
                </a:ext>
              </a:extLst>
            </p:cNvPr>
            <p:cNvSpPr/>
            <p:nvPr/>
          </p:nvSpPr>
          <p:spPr>
            <a:xfrm>
              <a:off x="2490215" y="3369881"/>
              <a:ext cx="519494" cy="519494"/>
            </a:xfrm>
            <a:custGeom>
              <a:avLst/>
              <a:gdLst/>
              <a:ahLst/>
              <a:cxnLst/>
              <a:rect l="l" t="t" r="r" b="b"/>
              <a:pathLst>
                <a:path w="8786" h="8786" extrusionOk="0">
                  <a:moveTo>
                    <a:pt x="4393" y="0"/>
                  </a:moveTo>
                  <a:cubicBezTo>
                    <a:pt x="1969" y="0"/>
                    <a:pt x="0" y="1970"/>
                    <a:pt x="0" y="4393"/>
                  </a:cubicBezTo>
                  <a:cubicBezTo>
                    <a:pt x="0" y="6817"/>
                    <a:pt x="1969" y="8786"/>
                    <a:pt x="4393" y="8786"/>
                  </a:cubicBezTo>
                  <a:cubicBezTo>
                    <a:pt x="6817" y="8786"/>
                    <a:pt x="8786" y="6817"/>
                    <a:pt x="8786" y="4393"/>
                  </a:cubicBezTo>
                  <a:cubicBezTo>
                    <a:pt x="8786" y="1970"/>
                    <a:pt x="6817" y="0"/>
                    <a:pt x="4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;p32">
              <a:extLst>
                <a:ext uri="{FF2B5EF4-FFF2-40B4-BE49-F238E27FC236}">
                  <a16:creationId xmlns:a16="http://schemas.microsoft.com/office/drawing/2014/main" id="{5D1AC24B-4EE2-715B-9949-EB98AC7B305B}"/>
                </a:ext>
              </a:extLst>
            </p:cNvPr>
            <p:cNvSpPr/>
            <p:nvPr/>
          </p:nvSpPr>
          <p:spPr>
            <a:xfrm>
              <a:off x="2582338" y="3462005"/>
              <a:ext cx="336554" cy="335253"/>
            </a:xfrm>
            <a:custGeom>
              <a:avLst/>
              <a:gdLst/>
              <a:ahLst/>
              <a:cxnLst/>
              <a:rect l="l" t="t" r="r" b="b"/>
              <a:pathLst>
                <a:path w="5692" h="5670" extrusionOk="0">
                  <a:moveTo>
                    <a:pt x="2835" y="0"/>
                  </a:moveTo>
                  <a:cubicBezTo>
                    <a:pt x="1277" y="0"/>
                    <a:pt x="0" y="1255"/>
                    <a:pt x="0" y="2835"/>
                  </a:cubicBezTo>
                  <a:cubicBezTo>
                    <a:pt x="0" y="4393"/>
                    <a:pt x="1277" y="5670"/>
                    <a:pt x="2835" y="5670"/>
                  </a:cubicBezTo>
                  <a:cubicBezTo>
                    <a:pt x="4415" y="5670"/>
                    <a:pt x="5691" y="4393"/>
                    <a:pt x="5691" y="2835"/>
                  </a:cubicBezTo>
                  <a:cubicBezTo>
                    <a:pt x="5691" y="1255"/>
                    <a:pt x="4415" y="0"/>
                    <a:pt x="2835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7;p32">
              <a:extLst>
                <a:ext uri="{FF2B5EF4-FFF2-40B4-BE49-F238E27FC236}">
                  <a16:creationId xmlns:a16="http://schemas.microsoft.com/office/drawing/2014/main" id="{E7F521D8-50D7-2630-AA88-5496002F375E}"/>
                </a:ext>
              </a:extLst>
            </p:cNvPr>
            <p:cNvSpPr/>
            <p:nvPr/>
          </p:nvSpPr>
          <p:spPr>
            <a:xfrm>
              <a:off x="768021" y="2795381"/>
              <a:ext cx="985242" cy="769012"/>
            </a:xfrm>
            <a:custGeom>
              <a:avLst/>
              <a:gdLst/>
              <a:ahLst/>
              <a:cxnLst/>
              <a:rect l="l" t="t" r="r" b="b"/>
              <a:pathLst>
                <a:path w="16663" h="13006" extrusionOk="0">
                  <a:moveTo>
                    <a:pt x="1" y="1"/>
                  </a:moveTo>
                  <a:lnTo>
                    <a:pt x="1" y="4696"/>
                  </a:lnTo>
                  <a:lnTo>
                    <a:pt x="195" y="4696"/>
                  </a:lnTo>
                  <a:cubicBezTo>
                    <a:pt x="239" y="4689"/>
                    <a:pt x="284" y="4687"/>
                    <a:pt x="331" y="4687"/>
                  </a:cubicBezTo>
                  <a:cubicBezTo>
                    <a:pt x="424" y="4687"/>
                    <a:pt x="520" y="4696"/>
                    <a:pt x="607" y="4696"/>
                  </a:cubicBezTo>
                  <a:lnTo>
                    <a:pt x="693" y="4696"/>
                  </a:lnTo>
                  <a:cubicBezTo>
                    <a:pt x="5389" y="4696"/>
                    <a:pt x="9392" y="8202"/>
                    <a:pt x="9998" y="12854"/>
                  </a:cubicBezTo>
                  <a:lnTo>
                    <a:pt x="10019" y="13006"/>
                  </a:lnTo>
                  <a:lnTo>
                    <a:pt x="16662" y="13006"/>
                  </a:lnTo>
                  <a:lnTo>
                    <a:pt x="16662" y="1"/>
                  </a:lnTo>
                  <a:lnTo>
                    <a:pt x="16273" y="1"/>
                  </a:lnTo>
                  <a:lnTo>
                    <a:pt x="16273" y="12638"/>
                  </a:lnTo>
                  <a:lnTo>
                    <a:pt x="10344" y="12638"/>
                  </a:lnTo>
                  <a:cubicBezTo>
                    <a:pt x="9652" y="7877"/>
                    <a:pt x="5519" y="4307"/>
                    <a:pt x="693" y="4307"/>
                  </a:cubicBezTo>
                  <a:lnTo>
                    <a:pt x="369" y="4307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8;p32">
              <a:extLst>
                <a:ext uri="{FF2B5EF4-FFF2-40B4-BE49-F238E27FC236}">
                  <a16:creationId xmlns:a16="http://schemas.microsoft.com/office/drawing/2014/main" id="{81CE77AB-A9D4-F2B3-9AE2-87A49DE5FB19}"/>
                </a:ext>
              </a:extLst>
            </p:cNvPr>
            <p:cNvSpPr/>
            <p:nvPr/>
          </p:nvSpPr>
          <p:spPr>
            <a:xfrm>
              <a:off x="1806978" y="2795381"/>
              <a:ext cx="963483" cy="769012"/>
            </a:xfrm>
            <a:custGeom>
              <a:avLst/>
              <a:gdLst/>
              <a:ahLst/>
              <a:cxnLst/>
              <a:rect l="l" t="t" r="r" b="b"/>
              <a:pathLst>
                <a:path w="16295" h="13006" extrusionOk="0">
                  <a:moveTo>
                    <a:pt x="0" y="1"/>
                  </a:moveTo>
                  <a:lnTo>
                    <a:pt x="0" y="13006"/>
                  </a:lnTo>
                  <a:lnTo>
                    <a:pt x="6254" y="13006"/>
                  </a:lnTo>
                  <a:lnTo>
                    <a:pt x="6275" y="12854"/>
                  </a:lnTo>
                  <a:cubicBezTo>
                    <a:pt x="6903" y="8202"/>
                    <a:pt x="10906" y="4696"/>
                    <a:pt x="15602" y="4696"/>
                  </a:cubicBezTo>
                  <a:lnTo>
                    <a:pt x="15688" y="4696"/>
                  </a:lnTo>
                  <a:cubicBezTo>
                    <a:pt x="15775" y="4696"/>
                    <a:pt x="15861" y="4687"/>
                    <a:pt x="15954" y="4687"/>
                  </a:cubicBezTo>
                  <a:cubicBezTo>
                    <a:pt x="16001" y="4687"/>
                    <a:pt x="16049" y="4689"/>
                    <a:pt x="16099" y="4696"/>
                  </a:cubicBezTo>
                  <a:lnTo>
                    <a:pt x="16294" y="4696"/>
                  </a:lnTo>
                  <a:lnTo>
                    <a:pt x="16294" y="1"/>
                  </a:lnTo>
                  <a:lnTo>
                    <a:pt x="15905" y="1"/>
                  </a:lnTo>
                  <a:lnTo>
                    <a:pt x="15926" y="4307"/>
                  </a:lnTo>
                  <a:lnTo>
                    <a:pt x="15602" y="4307"/>
                  </a:lnTo>
                  <a:cubicBezTo>
                    <a:pt x="10776" y="4307"/>
                    <a:pt x="6643" y="7877"/>
                    <a:pt x="5929" y="12638"/>
                  </a:cubicBezTo>
                  <a:lnTo>
                    <a:pt x="390" y="12638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9;p32">
              <a:extLst>
                <a:ext uri="{FF2B5EF4-FFF2-40B4-BE49-F238E27FC236}">
                  <a16:creationId xmlns:a16="http://schemas.microsoft.com/office/drawing/2014/main" id="{49618F36-BD02-5B35-58E0-8417CD0ACAEE}"/>
                </a:ext>
              </a:extLst>
            </p:cNvPr>
            <p:cNvSpPr/>
            <p:nvPr/>
          </p:nvSpPr>
          <p:spPr>
            <a:xfrm>
              <a:off x="724502" y="2406429"/>
              <a:ext cx="2181509" cy="412060"/>
            </a:xfrm>
            <a:custGeom>
              <a:avLst/>
              <a:gdLst/>
              <a:ahLst/>
              <a:cxnLst/>
              <a:rect l="l" t="t" r="r" b="b"/>
              <a:pathLst>
                <a:path w="36895" h="6969" extrusionOk="0">
                  <a:moveTo>
                    <a:pt x="16771" y="0"/>
                  </a:moveTo>
                  <a:cubicBezTo>
                    <a:pt x="13677" y="0"/>
                    <a:pt x="10734" y="303"/>
                    <a:pt x="8094" y="844"/>
                  </a:cubicBezTo>
                  <a:cubicBezTo>
                    <a:pt x="4588" y="2446"/>
                    <a:pt x="1754" y="4631"/>
                    <a:pt x="1" y="6968"/>
                  </a:cubicBezTo>
                  <a:lnTo>
                    <a:pt x="17420" y="6968"/>
                  </a:lnTo>
                  <a:lnTo>
                    <a:pt x="17420" y="22"/>
                  </a:lnTo>
                  <a:cubicBezTo>
                    <a:pt x="17204" y="0"/>
                    <a:pt x="16987" y="0"/>
                    <a:pt x="16771" y="0"/>
                  </a:cubicBezTo>
                  <a:close/>
                  <a:moveTo>
                    <a:pt x="18264" y="22"/>
                  </a:moveTo>
                  <a:lnTo>
                    <a:pt x="18264" y="6968"/>
                  </a:lnTo>
                  <a:lnTo>
                    <a:pt x="28910" y="6968"/>
                  </a:lnTo>
                  <a:lnTo>
                    <a:pt x="25708" y="909"/>
                  </a:lnTo>
                  <a:cubicBezTo>
                    <a:pt x="23436" y="412"/>
                    <a:pt x="20926" y="109"/>
                    <a:pt x="18264" y="22"/>
                  </a:cubicBezTo>
                  <a:close/>
                  <a:moveTo>
                    <a:pt x="26681" y="1126"/>
                  </a:moveTo>
                  <a:lnTo>
                    <a:pt x="29776" y="6968"/>
                  </a:lnTo>
                  <a:lnTo>
                    <a:pt x="36895" y="6968"/>
                  </a:lnTo>
                  <a:cubicBezTo>
                    <a:pt x="35488" y="4458"/>
                    <a:pt x="31723" y="2337"/>
                    <a:pt x="26681" y="1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0;p32">
              <a:extLst>
                <a:ext uri="{FF2B5EF4-FFF2-40B4-BE49-F238E27FC236}">
                  <a16:creationId xmlns:a16="http://schemas.microsoft.com/office/drawing/2014/main" id="{F11A23A0-2621-539A-869A-B44A089133C7}"/>
                </a:ext>
              </a:extLst>
            </p:cNvPr>
            <p:cNvSpPr/>
            <p:nvPr/>
          </p:nvSpPr>
          <p:spPr>
            <a:xfrm>
              <a:off x="1804436" y="2407729"/>
              <a:ext cx="515651" cy="194529"/>
            </a:xfrm>
            <a:custGeom>
              <a:avLst/>
              <a:gdLst/>
              <a:ahLst/>
              <a:cxnLst/>
              <a:rect l="l" t="t" r="r" b="b"/>
              <a:pathLst>
                <a:path w="8721" h="3290" extrusionOk="0">
                  <a:moveTo>
                    <a:pt x="0" y="0"/>
                  </a:moveTo>
                  <a:lnTo>
                    <a:pt x="0" y="3289"/>
                  </a:lnTo>
                  <a:lnTo>
                    <a:pt x="8720" y="3289"/>
                  </a:lnTo>
                  <a:lnTo>
                    <a:pt x="7444" y="887"/>
                  </a:lnTo>
                  <a:cubicBezTo>
                    <a:pt x="7184" y="822"/>
                    <a:pt x="6924" y="779"/>
                    <a:pt x="6665" y="714"/>
                  </a:cubicBezTo>
                  <a:lnTo>
                    <a:pt x="6578" y="714"/>
                  </a:lnTo>
                  <a:cubicBezTo>
                    <a:pt x="6362" y="671"/>
                    <a:pt x="6145" y="628"/>
                    <a:pt x="5907" y="584"/>
                  </a:cubicBezTo>
                  <a:cubicBezTo>
                    <a:pt x="5821" y="563"/>
                    <a:pt x="5713" y="563"/>
                    <a:pt x="5604" y="541"/>
                  </a:cubicBezTo>
                  <a:cubicBezTo>
                    <a:pt x="5410" y="498"/>
                    <a:pt x="5193" y="476"/>
                    <a:pt x="4955" y="433"/>
                  </a:cubicBezTo>
                  <a:cubicBezTo>
                    <a:pt x="4847" y="433"/>
                    <a:pt x="4739" y="411"/>
                    <a:pt x="4631" y="390"/>
                  </a:cubicBezTo>
                  <a:cubicBezTo>
                    <a:pt x="4414" y="368"/>
                    <a:pt x="4198" y="346"/>
                    <a:pt x="3982" y="303"/>
                  </a:cubicBezTo>
                  <a:cubicBezTo>
                    <a:pt x="3873" y="303"/>
                    <a:pt x="3765" y="281"/>
                    <a:pt x="3657" y="281"/>
                  </a:cubicBezTo>
                  <a:cubicBezTo>
                    <a:pt x="3419" y="238"/>
                    <a:pt x="3203" y="216"/>
                    <a:pt x="2965" y="195"/>
                  </a:cubicBezTo>
                  <a:cubicBezTo>
                    <a:pt x="2878" y="195"/>
                    <a:pt x="2813" y="195"/>
                    <a:pt x="2748" y="173"/>
                  </a:cubicBezTo>
                  <a:cubicBezTo>
                    <a:pt x="1926" y="108"/>
                    <a:pt x="1082" y="43"/>
                    <a:pt x="216" y="22"/>
                  </a:cubicBezTo>
                  <a:cubicBezTo>
                    <a:pt x="151" y="22"/>
                    <a:pt x="87" y="2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1;p32">
              <a:extLst>
                <a:ext uri="{FF2B5EF4-FFF2-40B4-BE49-F238E27FC236}">
                  <a16:creationId xmlns:a16="http://schemas.microsoft.com/office/drawing/2014/main" id="{1FB2927E-DFB7-0EE6-3F4E-B8FC52F8D4FF}"/>
                </a:ext>
              </a:extLst>
            </p:cNvPr>
            <p:cNvSpPr/>
            <p:nvPr/>
          </p:nvSpPr>
          <p:spPr>
            <a:xfrm>
              <a:off x="949725" y="2406429"/>
              <a:ext cx="804844" cy="195830"/>
            </a:xfrm>
            <a:custGeom>
              <a:avLst/>
              <a:gdLst/>
              <a:ahLst/>
              <a:cxnLst/>
              <a:rect l="l" t="t" r="r" b="b"/>
              <a:pathLst>
                <a:path w="13612" h="3312" extrusionOk="0">
                  <a:moveTo>
                    <a:pt x="12962" y="0"/>
                  </a:moveTo>
                  <a:cubicBezTo>
                    <a:pt x="9868" y="0"/>
                    <a:pt x="6925" y="303"/>
                    <a:pt x="4285" y="844"/>
                  </a:cubicBezTo>
                  <a:cubicBezTo>
                    <a:pt x="3917" y="1017"/>
                    <a:pt x="3571" y="1191"/>
                    <a:pt x="3203" y="1364"/>
                  </a:cubicBezTo>
                  <a:cubicBezTo>
                    <a:pt x="3181" y="1385"/>
                    <a:pt x="3138" y="1407"/>
                    <a:pt x="3095" y="1429"/>
                  </a:cubicBezTo>
                  <a:cubicBezTo>
                    <a:pt x="2748" y="1602"/>
                    <a:pt x="2424" y="1775"/>
                    <a:pt x="2099" y="1970"/>
                  </a:cubicBezTo>
                  <a:cubicBezTo>
                    <a:pt x="2056" y="1991"/>
                    <a:pt x="2013" y="2013"/>
                    <a:pt x="1969" y="2034"/>
                  </a:cubicBezTo>
                  <a:cubicBezTo>
                    <a:pt x="1645" y="2229"/>
                    <a:pt x="1320" y="2424"/>
                    <a:pt x="1017" y="2619"/>
                  </a:cubicBezTo>
                  <a:cubicBezTo>
                    <a:pt x="996" y="2640"/>
                    <a:pt x="974" y="2662"/>
                    <a:pt x="952" y="2684"/>
                  </a:cubicBezTo>
                  <a:cubicBezTo>
                    <a:pt x="628" y="2878"/>
                    <a:pt x="303" y="3095"/>
                    <a:pt x="0" y="3311"/>
                  </a:cubicBezTo>
                  <a:lnTo>
                    <a:pt x="13611" y="3311"/>
                  </a:lnTo>
                  <a:lnTo>
                    <a:pt x="13611" y="22"/>
                  </a:lnTo>
                  <a:cubicBezTo>
                    <a:pt x="13395" y="0"/>
                    <a:pt x="13178" y="0"/>
                    <a:pt x="12962" y="0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2;p32">
              <a:extLst>
                <a:ext uri="{FF2B5EF4-FFF2-40B4-BE49-F238E27FC236}">
                  <a16:creationId xmlns:a16="http://schemas.microsoft.com/office/drawing/2014/main" id="{0EB410C7-A0AB-65A8-2826-62F860DC456C}"/>
                </a:ext>
              </a:extLst>
            </p:cNvPr>
            <p:cNvSpPr/>
            <p:nvPr/>
          </p:nvSpPr>
          <p:spPr>
            <a:xfrm>
              <a:off x="2302125" y="2472949"/>
              <a:ext cx="357012" cy="129312"/>
            </a:xfrm>
            <a:custGeom>
              <a:avLst/>
              <a:gdLst/>
              <a:ahLst/>
              <a:cxnLst/>
              <a:rect l="l" t="t" r="r" b="b"/>
              <a:pathLst>
                <a:path w="6038" h="2187" extrusionOk="0">
                  <a:moveTo>
                    <a:pt x="0" y="1"/>
                  </a:moveTo>
                  <a:lnTo>
                    <a:pt x="1169" y="2186"/>
                  </a:lnTo>
                  <a:lnTo>
                    <a:pt x="6038" y="2186"/>
                  </a:lnTo>
                  <a:cubicBezTo>
                    <a:pt x="5994" y="2165"/>
                    <a:pt x="5951" y="2143"/>
                    <a:pt x="5908" y="2143"/>
                  </a:cubicBezTo>
                  <a:cubicBezTo>
                    <a:pt x="5800" y="2078"/>
                    <a:pt x="5670" y="2013"/>
                    <a:pt x="5540" y="1948"/>
                  </a:cubicBezTo>
                  <a:cubicBezTo>
                    <a:pt x="5410" y="1883"/>
                    <a:pt x="5302" y="1818"/>
                    <a:pt x="5194" y="1775"/>
                  </a:cubicBezTo>
                  <a:cubicBezTo>
                    <a:pt x="5064" y="1710"/>
                    <a:pt x="4934" y="1645"/>
                    <a:pt x="4804" y="1602"/>
                  </a:cubicBezTo>
                  <a:cubicBezTo>
                    <a:pt x="4674" y="1537"/>
                    <a:pt x="4545" y="1472"/>
                    <a:pt x="4415" y="1429"/>
                  </a:cubicBezTo>
                  <a:cubicBezTo>
                    <a:pt x="4285" y="1364"/>
                    <a:pt x="4155" y="1321"/>
                    <a:pt x="4025" y="1277"/>
                  </a:cubicBezTo>
                  <a:cubicBezTo>
                    <a:pt x="3874" y="1212"/>
                    <a:pt x="3744" y="1148"/>
                    <a:pt x="3592" y="1104"/>
                  </a:cubicBezTo>
                  <a:cubicBezTo>
                    <a:pt x="3463" y="1061"/>
                    <a:pt x="3354" y="996"/>
                    <a:pt x="3225" y="953"/>
                  </a:cubicBezTo>
                  <a:cubicBezTo>
                    <a:pt x="3073" y="909"/>
                    <a:pt x="2900" y="845"/>
                    <a:pt x="2749" y="801"/>
                  </a:cubicBezTo>
                  <a:cubicBezTo>
                    <a:pt x="2619" y="758"/>
                    <a:pt x="2511" y="715"/>
                    <a:pt x="2381" y="671"/>
                  </a:cubicBezTo>
                  <a:cubicBezTo>
                    <a:pt x="2208" y="607"/>
                    <a:pt x="2034" y="563"/>
                    <a:pt x="1861" y="498"/>
                  </a:cubicBezTo>
                  <a:cubicBezTo>
                    <a:pt x="1753" y="477"/>
                    <a:pt x="1645" y="455"/>
                    <a:pt x="1558" y="412"/>
                  </a:cubicBezTo>
                  <a:cubicBezTo>
                    <a:pt x="1342" y="347"/>
                    <a:pt x="1147" y="304"/>
                    <a:pt x="931" y="239"/>
                  </a:cubicBezTo>
                  <a:cubicBezTo>
                    <a:pt x="888" y="217"/>
                    <a:pt x="823" y="195"/>
                    <a:pt x="758" y="195"/>
                  </a:cubicBezTo>
                  <a:cubicBezTo>
                    <a:pt x="498" y="131"/>
                    <a:pt x="260" y="6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3;p32">
              <a:extLst>
                <a:ext uri="{FF2B5EF4-FFF2-40B4-BE49-F238E27FC236}">
                  <a16:creationId xmlns:a16="http://schemas.microsoft.com/office/drawing/2014/main" id="{779140F4-D8A5-F58F-A473-3958B7B3252B}"/>
                </a:ext>
              </a:extLst>
            </p:cNvPr>
            <p:cNvSpPr/>
            <p:nvPr/>
          </p:nvSpPr>
          <p:spPr>
            <a:xfrm>
              <a:off x="1485789" y="2910565"/>
              <a:ext cx="208661" cy="55048"/>
            </a:xfrm>
            <a:custGeom>
              <a:avLst/>
              <a:gdLst/>
              <a:ahLst/>
              <a:cxnLst/>
              <a:rect l="l" t="t" r="r" b="b"/>
              <a:pathLst>
                <a:path w="3529" h="931" extrusionOk="0">
                  <a:moveTo>
                    <a:pt x="1" y="0"/>
                  </a:moveTo>
                  <a:lnTo>
                    <a:pt x="1" y="931"/>
                  </a:lnTo>
                  <a:lnTo>
                    <a:pt x="3528" y="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4;p32">
              <a:extLst>
                <a:ext uri="{FF2B5EF4-FFF2-40B4-BE49-F238E27FC236}">
                  <a16:creationId xmlns:a16="http://schemas.microsoft.com/office/drawing/2014/main" id="{8DD7135F-F7CD-8A7F-E2CE-8D33F858BEC5}"/>
                </a:ext>
              </a:extLst>
            </p:cNvPr>
            <p:cNvSpPr/>
            <p:nvPr/>
          </p:nvSpPr>
          <p:spPr>
            <a:xfrm>
              <a:off x="1899101" y="2910565"/>
              <a:ext cx="209903" cy="55048"/>
            </a:xfrm>
            <a:custGeom>
              <a:avLst/>
              <a:gdLst/>
              <a:ahLst/>
              <a:cxnLst/>
              <a:rect l="l" t="t" r="r" b="b"/>
              <a:pathLst>
                <a:path w="3550" h="931" extrusionOk="0">
                  <a:moveTo>
                    <a:pt x="0" y="0"/>
                  </a:moveTo>
                  <a:lnTo>
                    <a:pt x="0" y="931"/>
                  </a:lnTo>
                  <a:lnTo>
                    <a:pt x="3549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759;p66">
            <a:extLst>
              <a:ext uri="{FF2B5EF4-FFF2-40B4-BE49-F238E27FC236}">
                <a16:creationId xmlns:a16="http://schemas.microsoft.com/office/drawing/2014/main" id="{C6E54298-CED2-A862-50D7-79DF64073F9D}"/>
              </a:ext>
            </a:extLst>
          </p:cNvPr>
          <p:cNvGrpSpPr/>
          <p:nvPr/>
        </p:nvGrpSpPr>
        <p:grpSpPr>
          <a:xfrm>
            <a:off x="148323" y="589350"/>
            <a:ext cx="426462" cy="418363"/>
            <a:chOff x="-1183550" y="3586525"/>
            <a:chExt cx="296175" cy="290550"/>
          </a:xfrm>
        </p:grpSpPr>
        <p:sp>
          <p:nvSpPr>
            <p:cNvPr id="36" name="Google Shape;7760;p66">
              <a:extLst>
                <a:ext uri="{FF2B5EF4-FFF2-40B4-BE49-F238E27FC236}">
                  <a16:creationId xmlns:a16="http://schemas.microsoft.com/office/drawing/2014/main" id="{E06EBFC3-B306-286A-3070-0054DEE69113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37" name="Google Shape;7761;p66">
              <a:extLst>
                <a:ext uri="{FF2B5EF4-FFF2-40B4-BE49-F238E27FC236}">
                  <a16:creationId xmlns:a16="http://schemas.microsoft.com/office/drawing/2014/main" id="{016D4940-1D44-0B01-3516-7B8A54906AC2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38" name="Google Shape;7762;p66">
              <a:extLst>
                <a:ext uri="{FF2B5EF4-FFF2-40B4-BE49-F238E27FC236}">
                  <a16:creationId xmlns:a16="http://schemas.microsoft.com/office/drawing/2014/main" id="{A7236B44-C75D-0626-9AE9-4C17DB44B2BC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39" name="Google Shape;7763;p66">
              <a:extLst>
                <a:ext uri="{FF2B5EF4-FFF2-40B4-BE49-F238E27FC236}">
                  <a16:creationId xmlns:a16="http://schemas.microsoft.com/office/drawing/2014/main" id="{9C4F4E55-66F2-814D-10EC-F275E459E6FF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40" name="Google Shape;7764;p66">
              <a:extLst>
                <a:ext uri="{FF2B5EF4-FFF2-40B4-BE49-F238E27FC236}">
                  <a16:creationId xmlns:a16="http://schemas.microsoft.com/office/drawing/2014/main" id="{8B7B9A5D-145D-B41F-C989-260CBAE0571F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41" name="Google Shape;7765;p66">
              <a:extLst>
                <a:ext uri="{FF2B5EF4-FFF2-40B4-BE49-F238E27FC236}">
                  <a16:creationId xmlns:a16="http://schemas.microsoft.com/office/drawing/2014/main" id="{6A2C6ADA-0B29-357F-0C00-C7DED055F260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42" name="Google Shape;7766;p66">
              <a:extLst>
                <a:ext uri="{FF2B5EF4-FFF2-40B4-BE49-F238E27FC236}">
                  <a16:creationId xmlns:a16="http://schemas.microsoft.com/office/drawing/2014/main" id="{83AEA2D8-9CD1-13B4-BE8A-0CD662EDA90E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43" name="Google Shape;7767;p66">
              <a:extLst>
                <a:ext uri="{FF2B5EF4-FFF2-40B4-BE49-F238E27FC236}">
                  <a16:creationId xmlns:a16="http://schemas.microsoft.com/office/drawing/2014/main" id="{9D312AD9-E4D8-5112-A8FD-DD37743FAF46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44" name="Google Shape;7768;p66">
              <a:extLst>
                <a:ext uri="{FF2B5EF4-FFF2-40B4-BE49-F238E27FC236}">
                  <a16:creationId xmlns:a16="http://schemas.microsoft.com/office/drawing/2014/main" id="{D4F53CA2-31E3-635D-9BD3-1026E79F81D2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5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C7DBC53-50A1-81ED-39FC-4DF5C4E7DF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9664" y="1513100"/>
            <a:ext cx="3551010" cy="1027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 Create a demo app or website for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Simultaneously, work on the app's design.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2FB63-A660-7435-81A1-8E64CA76017C}"/>
              </a:ext>
            </a:extLst>
          </p:cNvPr>
          <p:cNvSpPr/>
          <p:nvPr/>
        </p:nvSpPr>
        <p:spPr>
          <a:xfrm>
            <a:off x="671034" y="758545"/>
            <a:ext cx="29033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Development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916463D8-0327-4457-47CB-5A7320BF892F}"/>
              </a:ext>
            </a:extLst>
          </p:cNvPr>
          <p:cNvSpPr txBox="1">
            <a:spLocks/>
          </p:cNvSpPr>
          <p:nvPr/>
        </p:nvSpPr>
        <p:spPr>
          <a:xfrm>
            <a:off x="579664" y="3361252"/>
            <a:ext cx="355101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Integrate the finalized design into the app or website.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B14B9-04A5-EDBD-C971-3D278141CC05}"/>
              </a:ext>
            </a:extLst>
          </p:cNvPr>
          <p:cNvSpPr/>
          <p:nvPr/>
        </p:nvSpPr>
        <p:spPr>
          <a:xfrm>
            <a:off x="671034" y="2672466"/>
            <a:ext cx="33393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1D38B-1170-3FCC-835D-4C2EB7F03155}"/>
              </a:ext>
            </a:extLst>
          </p:cNvPr>
          <p:cNvSpPr txBox="1"/>
          <p:nvPr/>
        </p:nvSpPr>
        <p:spPr>
          <a:xfrm>
            <a:off x="2226808" y="1659655"/>
            <a:ext cx="7507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BCFD6-7D2A-A275-E70F-8073EAE1DE63}"/>
              </a:ext>
            </a:extLst>
          </p:cNvPr>
          <p:cNvSpPr txBox="1"/>
          <p:nvPr/>
        </p:nvSpPr>
        <p:spPr>
          <a:xfrm>
            <a:off x="5237161" y="2410856"/>
            <a:ext cx="3759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Manrope" panose="020B0604020202020204" charset="0"/>
              </a:rPr>
              <a:t>   Thoroughly test the app to identify     and  resolve any errors or bugs.</a:t>
            </a:r>
          </a:p>
        </p:txBody>
      </p:sp>
    </p:spTree>
    <p:extLst>
      <p:ext uri="{BB962C8B-B14F-4D97-AF65-F5344CB8AC3E}">
        <p14:creationId xmlns:p14="http://schemas.microsoft.com/office/powerpoint/2010/main" val="350783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utonomous Vehicles Social Media Strategy by Slidesgo">
  <a:themeElements>
    <a:clrScheme name="Simple Light">
      <a:dk1>
        <a:srgbClr val="262E47"/>
      </a:dk1>
      <a:lt1>
        <a:srgbClr val="FFFFFF"/>
      </a:lt1>
      <a:dk2>
        <a:srgbClr val="FFBA58"/>
      </a:dk2>
      <a:lt2>
        <a:srgbClr val="5A9AFF"/>
      </a:lt2>
      <a:accent1>
        <a:srgbClr val="B3C4FF"/>
      </a:accent1>
      <a:accent2>
        <a:srgbClr val="C0D4F8"/>
      </a:accent2>
      <a:accent3>
        <a:srgbClr val="E4EBFF"/>
      </a:accent3>
      <a:accent4>
        <a:srgbClr val="FF6565"/>
      </a:accent4>
      <a:accent5>
        <a:srgbClr val="1D2A46"/>
      </a:accent5>
      <a:accent6>
        <a:srgbClr val="FFFFFF"/>
      </a:accent6>
      <a:hlink>
        <a:srgbClr val="26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397</Words>
  <Application>Microsoft Office PowerPoint</Application>
  <PresentationFormat>On-screen Show (16:9)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Candara</vt:lpstr>
      <vt:lpstr>Wingdings</vt:lpstr>
      <vt:lpstr>Manrope</vt:lpstr>
      <vt:lpstr>Nunito Light</vt:lpstr>
      <vt:lpstr>Courier New</vt:lpstr>
      <vt:lpstr>Arial</vt:lpstr>
      <vt:lpstr>Raleway</vt:lpstr>
      <vt:lpstr>Autonomous Vehicles Social Media Strategy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Key benefits of our solution include: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 Social Media Strategy</dc:title>
  <dc:creator>Gresi Lukhi</dc:creator>
  <cp:lastModifiedBy>Gresi Lukhi</cp:lastModifiedBy>
  <cp:revision>9</cp:revision>
  <dcterms:modified xsi:type="dcterms:W3CDTF">2023-09-26T06:12:35Z</dcterms:modified>
</cp:coreProperties>
</file>