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11"/>
  </p:notesMasterIdLst>
  <p:sldIdLst>
    <p:sldId id="256" r:id="rId3"/>
    <p:sldId id="258" r:id="rId4"/>
    <p:sldId id="257" r:id="rId5"/>
    <p:sldId id="261" r:id="rId6"/>
    <p:sldId id="259" r:id="rId7"/>
    <p:sldId id="300" r:id="rId8"/>
    <p:sldId id="298" r:id="rId9"/>
    <p:sldId id="301" r:id="rId10"/>
  </p:sldIdLst>
  <p:sldSz cx="9144000" cy="5143500" type="screen16x9"/>
  <p:notesSz cx="6858000" cy="9144000"/>
  <p:embeddedFontLst>
    <p:embeddedFont>
      <p:font typeface="Asap" panose="020B0604020202020204" charset="0"/>
      <p:regular r:id="rId12"/>
      <p:bold r:id="rId13"/>
      <p:italic r:id="rId14"/>
      <p:boldItalic r:id="rId15"/>
    </p:embeddedFont>
    <p:embeddedFont>
      <p:font typeface="Bebas Neue" panose="020B0606020202050201" pitchFamily="34" charset="0"/>
      <p:regular r:id="rId16"/>
    </p:embeddedFont>
    <p:embeddedFont>
      <p:font typeface="Nunito Light" pitchFamily="2" charset="0"/>
      <p:regular r:id="rId17"/>
      <p:italic r:id="rId18"/>
    </p:embeddedFont>
    <p:embeddedFont>
      <p:font typeface="Syne"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17D7CB-BBF3-4B8A-81B0-74A4FE807B43}" v="635" dt="2023-09-25T19:30:09.903"/>
    <p1510:client id="{2C42117F-A959-4BEF-A7E6-70B9B91FFA4A}" v="10" dt="2023-09-25T19:37:49.080"/>
    <p1510:client id="{606DED9D-327B-49F7-BF97-D70B47602EBD}" v="501" dt="2023-09-25T17:29:41.972"/>
    <p1510:client id="{DD60EB1F-0CB7-4F47-8F8C-18E8B841B994}" v="238" dt="2023-09-26T03:53:38.458"/>
  </p1510:revLst>
</p1510:revInfo>
</file>

<file path=ppt/tableStyles.xml><?xml version="1.0" encoding="utf-8"?>
<a:tblStyleLst xmlns:a="http://schemas.openxmlformats.org/drawingml/2006/main" def="{211BEBC0-E775-46DB-9025-DD750F2CD72B}">
  <a:tblStyle styleId="{211BEBC0-E775-46DB-9025-DD750F2CD72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B69E0F-F9CF-4E87-A9D6-E83DBE4A057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5b52671039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5b52671039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5b22d75719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25b22d75719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5b22d75719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25b22d75719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056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251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5b52671039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5b52671039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9477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817325" y="1297600"/>
            <a:ext cx="5313300" cy="16779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817325" y="3086006"/>
            <a:ext cx="2549700" cy="759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674400" y="-2853400"/>
            <a:ext cx="4459203" cy="4665836"/>
            <a:chOff x="-674400" y="-2853400"/>
            <a:chExt cx="4459203" cy="4665836"/>
          </a:xfrm>
        </p:grpSpPr>
        <p:sp>
          <p:nvSpPr>
            <p:cNvPr id="12" name="Google Shape;12;p2"/>
            <p:cNvSpPr/>
            <p:nvPr/>
          </p:nvSpPr>
          <p:spPr>
            <a:xfrm>
              <a:off x="-674400" y="-2853400"/>
              <a:ext cx="4300847" cy="4665836"/>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2699645">
              <a:off x="2674891" y="-1012245"/>
              <a:ext cx="358440" cy="2273920"/>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p:nvPr/>
        </p:nvSpPr>
        <p:spPr>
          <a:xfrm rot="-8100195">
            <a:off x="7166010" y="3660571"/>
            <a:ext cx="651971" cy="4135636"/>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8120113" y="534988"/>
            <a:ext cx="1269225" cy="740575"/>
            <a:chOff x="878675" y="4238213"/>
            <a:chExt cx="1269225" cy="740575"/>
          </a:xfrm>
        </p:grpSpPr>
        <p:sp>
          <p:nvSpPr>
            <p:cNvPr id="16" name="Google Shape;16;p2"/>
            <p:cNvSpPr/>
            <p:nvPr/>
          </p:nvSpPr>
          <p:spPr>
            <a:xfrm>
              <a:off x="878675" y="4238213"/>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78675" y="4509063"/>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78675" y="4779638"/>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7257684" y="198047"/>
            <a:ext cx="660720" cy="201300"/>
            <a:chOff x="3004984" y="4544318"/>
            <a:chExt cx="660720" cy="201300"/>
          </a:xfrm>
        </p:grpSpPr>
        <p:sp>
          <p:nvSpPr>
            <p:cNvPr id="20" name="Google Shape;20;p2"/>
            <p:cNvSpPr/>
            <p:nvPr/>
          </p:nvSpPr>
          <p:spPr>
            <a:xfrm>
              <a:off x="3004984" y="4544318"/>
              <a:ext cx="201300" cy="20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432904" y="4544318"/>
              <a:ext cx="232800" cy="2013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2577059" y="4744153"/>
            <a:ext cx="1088650" cy="201300"/>
            <a:chOff x="2577059" y="4745624"/>
            <a:chExt cx="1088650" cy="201300"/>
          </a:xfrm>
        </p:grpSpPr>
        <p:sp>
          <p:nvSpPr>
            <p:cNvPr id="23" name="Google Shape;23;p2"/>
            <p:cNvSpPr/>
            <p:nvPr/>
          </p:nvSpPr>
          <p:spPr>
            <a:xfrm>
              <a:off x="2577059" y="4745624"/>
              <a:ext cx="201300" cy="201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04984" y="4745624"/>
              <a:ext cx="201300" cy="201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432909" y="4745624"/>
              <a:ext cx="232800" cy="2013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0"/>
        <p:cNvGrpSpPr/>
        <p:nvPr/>
      </p:nvGrpSpPr>
      <p:grpSpPr>
        <a:xfrm>
          <a:off x="0" y="0"/>
          <a:ext cx="0" cy="0"/>
          <a:chOff x="0" y="0"/>
          <a:chExt cx="0" cy="0"/>
        </a:xfrm>
      </p:grpSpPr>
      <p:sp>
        <p:nvSpPr>
          <p:cNvPr id="121" name="Google Shape;121;p11"/>
          <p:cNvSpPr txBox="1">
            <a:spLocks noGrp="1"/>
          </p:cNvSpPr>
          <p:nvPr>
            <p:ph type="title" hasCustomPrompt="1"/>
          </p:nvPr>
        </p:nvSpPr>
        <p:spPr>
          <a:xfrm>
            <a:off x="2154450" y="1222250"/>
            <a:ext cx="4835100" cy="12579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2" name="Google Shape;122;p11"/>
          <p:cNvSpPr txBox="1">
            <a:spLocks noGrp="1"/>
          </p:cNvSpPr>
          <p:nvPr>
            <p:ph type="subTitle" idx="1"/>
          </p:nvPr>
        </p:nvSpPr>
        <p:spPr>
          <a:xfrm>
            <a:off x="2154450" y="2437874"/>
            <a:ext cx="4835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23" name="Google Shape;123;p11"/>
          <p:cNvGrpSpPr/>
          <p:nvPr/>
        </p:nvGrpSpPr>
        <p:grpSpPr>
          <a:xfrm rot="10800000">
            <a:off x="-733382" y="-2901533"/>
            <a:ext cx="5560019" cy="5936569"/>
            <a:chOff x="4513316" y="1996714"/>
            <a:chExt cx="5560019" cy="5936569"/>
          </a:xfrm>
        </p:grpSpPr>
        <p:sp>
          <p:nvSpPr>
            <p:cNvPr id="124" name="Google Shape;124;p11"/>
            <p:cNvSpPr/>
            <p:nvPr/>
          </p:nvSpPr>
          <p:spPr>
            <a:xfrm rot="10800000">
              <a:off x="4513316" y="4342826"/>
              <a:ext cx="3309591" cy="3590458"/>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rot="-8100000">
              <a:off x="8087199" y="3254895"/>
              <a:ext cx="484820" cy="3075349"/>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rot="2700000">
              <a:off x="8909630" y="1931350"/>
              <a:ext cx="589243" cy="1868896"/>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11"/>
          <p:cNvSpPr/>
          <p:nvPr/>
        </p:nvSpPr>
        <p:spPr>
          <a:xfrm>
            <a:off x="-50" y="4476100"/>
            <a:ext cx="9144000" cy="6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Google Shape;128;p11"/>
          <p:cNvGrpSpPr/>
          <p:nvPr/>
        </p:nvGrpSpPr>
        <p:grpSpPr>
          <a:xfrm>
            <a:off x="8322044" y="207350"/>
            <a:ext cx="1269225" cy="740575"/>
            <a:chOff x="4805650" y="2718925"/>
            <a:chExt cx="1269225" cy="740575"/>
          </a:xfrm>
        </p:grpSpPr>
        <p:sp>
          <p:nvSpPr>
            <p:cNvPr id="129" name="Google Shape;129;p11"/>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1"/>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1"/>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33"/>
        <p:cNvGrpSpPr/>
        <p:nvPr/>
      </p:nvGrpSpPr>
      <p:grpSpPr>
        <a:xfrm>
          <a:off x="0" y="0"/>
          <a:ext cx="0" cy="0"/>
          <a:chOff x="0" y="0"/>
          <a:chExt cx="0" cy="0"/>
        </a:xfrm>
      </p:grpSpPr>
      <p:sp>
        <p:nvSpPr>
          <p:cNvPr id="134" name="Google Shape;13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5" name="Google Shape;135;p13"/>
          <p:cNvSpPr txBox="1">
            <a:spLocks noGrp="1"/>
          </p:cNvSpPr>
          <p:nvPr>
            <p:ph type="title" idx="2" hasCustomPrompt="1"/>
          </p:nvPr>
        </p:nvSpPr>
        <p:spPr>
          <a:xfrm>
            <a:off x="948600" y="1623175"/>
            <a:ext cx="605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1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6" name="Google Shape;136;p13"/>
          <p:cNvSpPr txBox="1">
            <a:spLocks noGrp="1"/>
          </p:cNvSpPr>
          <p:nvPr>
            <p:ph type="title" idx="3" hasCustomPrompt="1"/>
          </p:nvPr>
        </p:nvSpPr>
        <p:spPr>
          <a:xfrm>
            <a:off x="948600" y="2500326"/>
            <a:ext cx="605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1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7" name="Google Shape;137;p13"/>
          <p:cNvSpPr txBox="1">
            <a:spLocks noGrp="1"/>
          </p:cNvSpPr>
          <p:nvPr>
            <p:ph type="title" idx="4" hasCustomPrompt="1"/>
          </p:nvPr>
        </p:nvSpPr>
        <p:spPr>
          <a:xfrm>
            <a:off x="4509973" y="1623175"/>
            <a:ext cx="605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1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 name="Google Shape;138;p13"/>
          <p:cNvSpPr txBox="1">
            <a:spLocks noGrp="1"/>
          </p:cNvSpPr>
          <p:nvPr>
            <p:ph type="title" idx="5" hasCustomPrompt="1"/>
          </p:nvPr>
        </p:nvSpPr>
        <p:spPr>
          <a:xfrm>
            <a:off x="4509973" y="2500324"/>
            <a:ext cx="605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1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9" name="Google Shape;139;p13"/>
          <p:cNvSpPr txBox="1">
            <a:spLocks noGrp="1"/>
          </p:cNvSpPr>
          <p:nvPr>
            <p:ph type="title" idx="6" hasCustomPrompt="1"/>
          </p:nvPr>
        </p:nvSpPr>
        <p:spPr>
          <a:xfrm>
            <a:off x="4509973" y="3377478"/>
            <a:ext cx="605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1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0" name="Google Shape;140;p13"/>
          <p:cNvSpPr txBox="1">
            <a:spLocks noGrp="1"/>
          </p:cNvSpPr>
          <p:nvPr>
            <p:ph type="title" idx="7" hasCustomPrompt="1"/>
          </p:nvPr>
        </p:nvSpPr>
        <p:spPr>
          <a:xfrm>
            <a:off x="948600" y="3377478"/>
            <a:ext cx="6054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1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1" name="Google Shape;141;p13"/>
          <p:cNvSpPr txBox="1">
            <a:spLocks noGrp="1"/>
          </p:cNvSpPr>
          <p:nvPr>
            <p:ph type="subTitle" idx="1"/>
          </p:nvPr>
        </p:nvSpPr>
        <p:spPr>
          <a:xfrm>
            <a:off x="1606925" y="1623175"/>
            <a:ext cx="25896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b="1">
                <a:solidFill>
                  <a:schemeClr val="dk1"/>
                </a:solidFill>
                <a:latin typeface="Syne"/>
                <a:ea typeface="Syne"/>
                <a:cs typeface="Syne"/>
                <a:sym typeface="Sy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2" name="Google Shape;142;p13"/>
          <p:cNvSpPr txBox="1">
            <a:spLocks noGrp="1"/>
          </p:cNvSpPr>
          <p:nvPr>
            <p:ph type="subTitle" idx="8"/>
          </p:nvPr>
        </p:nvSpPr>
        <p:spPr>
          <a:xfrm>
            <a:off x="5168503" y="1623175"/>
            <a:ext cx="25896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b="1">
                <a:solidFill>
                  <a:schemeClr val="dk1"/>
                </a:solidFill>
                <a:latin typeface="Syne"/>
                <a:ea typeface="Syne"/>
                <a:cs typeface="Syne"/>
                <a:sym typeface="Sy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3" name="Google Shape;143;p13"/>
          <p:cNvSpPr txBox="1">
            <a:spLocks noGrp="1"/>
          </p:cNvSpPr>
          <p:nvPr>
            <p:ph type="subTitle" idx="9"/>
          </p:nvPr>
        </p:nvSpPr>
        <p:spPr>
          <a:xfrm>
            <a:off x="5168475" y="3377476"/>
            <a:ext cx="25896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b="1">
                <a:solidFill>
                  <a:schemeClr val="dk1"/>
                </a:solidFill>
                <a:latin typeface="Syne"/>
                <a:ea typeface="Syne"/>
                <a:cs typeface="Syne"/>
                <a:sym typeface="Sy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4" name="Google Shape;144;p13"/>
          <p:cNvSpPr txBox="1">
            <a:spLocks noGrp="1"/>
          </p:cNvSpPr>
          <p:nvPr>
            <p:ph type="subTitle" idx="13"/>
          </p:nvPr>
        </p:nvSpPr>
        <p:spPr>
          <a:xfrm>
            <a:off x="1606925" y="2500323"/>
            <a:ext cx="25896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b="1">
                <a:solidFill>
                  <a:schemeClr val="dk1"/>
                </a:solidFill>
                <a:latin typeface="Syne"/>
                <a:ea typeface="Syne"/>
                <a:cs typeface="Syne"/>
                <a:sym typeface="Sy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5" name="Google Shape;145;p13"/>
          <p:cNvSpPr txBox="1">
            <a:spLocks noGrp="1"/>
          </p:cNvSpPr>
          <p:nvPr>
            <p:ph type="subTitle" idx="14"/>
          </p:nvPr>
        </p:nvSpPr>
        <p:spPr>
          <a:xfrm>
            <a:off x="5168503" y="2500325"/>
            <a:ext cx="25896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b="1">
                <a:solidFill>
                  <a:schemeClr val="dk1"/>
                </a:solidFill>
                <a:latin typeface="Syne"/>
                <a:ea typeface="Syne"/>
                <a:cs typeface="Syne"/>
                <a:sym typeface="Sy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6" name="Google Shape;146;p13"/>
          <p:cNvSpPr txBox="1">
            <a:spLocks noGrp="1"/>
          </p:cNvSpPr>
          <p:nvPr>
            <p:ph type="subTitle" idx="15"/>
          </p:nvPr>
        </p:nvSpPr>
        <p:spPr>
          <a:xfrm>
            <a:off x="1606925" y="3377476"/>
            <a:ext cx="25896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b="1">
                <a:solidFill>
                  <a:schemeClr val="dk1"/>
                </a:solidFill>
                <a:latin typeface="Syne"/>
                <a:ea typeface="Syne"/>
                <a:cs typeface="Syne"/>
                <a:sym typeface="Sy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7" name="Google Shape;147;p13"/>
          <p:cNvSpPr/>
          <p:nvPr/>
        </p:nvSpPr>
        <p:spPr>
          <a:xfrm rot="2700075">
            <a:off x="8329316" y="3504270"/>
            <a:ext cx="846457" cy="2684699"/>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3"/>
          <p:cNvGrpSpPr/>
          <p:nvPr/>
        </p:nvGrpSpPr>
        <p:grpSpPr>
          <a:xfrm>
            <a:off x="-76439" y="4569403"/>
            <a:ext cx="2421237" cy="706360"/>
            <a:chOff x="-76439" y="4569403"/>
            <a:chExt cx="2421237" cy="706360"/>
          </a:xfrm>
        </p:grpSpPr>
        <p:grpSp>
          <p:nvGrpSpPr>
            <p:cNvPr id="149" name="Google Shape;149;p13"/>
            <p:cNvGrpSpPr/>
            <p:nvPr/>
          </p:nvGrpSpPr>
          <p:grpSpPr>
            <a:xfrm>
              <a:off x="-76439" y="4569403"/>
              <a:ext cx="1210587" cy="706360"/>
              <a:chOff x="4805650" y="2718925"/>
              <a:chExt cx="1269225" cy="740575"/>
            </a:xfrm>
          </p:grpSpPr>
          <p:sp>
            <p:nvSpPr>
              <p:cNvPr id="150" name="Google Shape;150;p13"/>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13"/>
            <p:cNvGrpSpPr/>
            <p:nvPr/>
          </p:nvGrpSpPr>
          <p:grpSpPr>
            <a:xfrm>
              <a:off x="1134211" y="4569403"/>
              <a:ext cx="1210587" cy="706360"/>
              <a:chOff x="4805650" y="2718925"/>
              <a:chExt cx="1269225" cy="740575"/>
            </a:xfrm>
          </p:grpSpPr>
          <p:sp>
            <p:nvSpPr>
              <p:cNvPr id="154" name="Google Shape;154;p13"/>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 name="Google Shape;157;p13"/>
          <p:cNvSpPr/>
          <p:nvPr/>
        </p:nvSpPr>
        <p:spPr>
          <a:xfrm>
            <a:off x="7286625" y="-1775075"/>
            <a:ext cx="2284525" cy="2478400"/>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13"/>
          <p:cNvGrpSpPr/>
          <p:nvPr/>
        </p:nvGrpSpPr>
        <p:grpSpPr>
          <a:xfrm>
            <a:off x="8298905" y="-377847"/>
            <a:ext cx="613790" cy="6291393"/>
            <a:chOff x="6539500" y="1042525"/>
            <a:chExt cx="346500" cy="3551650"/>
          </a:xfrm>
        </p:grpSpPr>
        <p:sp>
          <p:nvSpPr>
            <p:cNvPr id="159" name="Google Shape;159;p13"/>
            <p:cNvSpPr/>
            <p:nvPr/>
          </p:nvSpPr>
          <p:spPr>
            <a:xfrm>
              <a:off x="65395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6679400" y="1042525"/>
              <a:ext cx="66700" cy="3551650"/>
            </a:xfrm>
            <a:custGeom>
              <a:avLst/>
              <a:gdLst/>
              <a:ahLst/>
              <a:cxnLst/>
              <a:rect l="l" t="t" r="r" b="b"/>
              <a:pathLst>
                <a:path w="2668" h="142066" extrusionOk="0">
                  <a:moveTo>
                    <a:pt x="0" y="0"/>
                  </a:moveTo>
                  <a:lnTo>
                    <a:pt x="0" y="142065"/>
                  </a:lnTo>
                  <a:lnTo>
                    <a:pt x="2667" y="142065"/>
                  </a:lnTo>
                  <a:lnTo>
                    <a:pt x="2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68190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62"/>
        <p:cNvGrpSpPr/>
        <p:nvPr/>
      </p:nvGrpSpPr>
      <p:grpSpPr>
        <a:xfrm>
          <a:off x="0" y="0"/>
          <a:ext cx="0" cy="0"/>
          <a:chOff x="0" y="0"/>
          <a:chExt cx="0" cy="0"/>
        </a:xfrm>
      </p:grpSpPr>
      <p:sp>
        <p:nvSpPr>
          <p:cNvPr id="163" name="Google Shape;163;p14"/>
          <p:cNvSpPr txBox="1">
            <a:spLocks noGrp="1"/>
          </p:cNvSpPr>
          <p:nvPr>
            <p:ph type="subTitle" idx="1"/>
          </p:nvPr>
        </p:nvSpPr>
        <p:spPr>
          <a:xfrm>
            <a:off x="4321225" y="1855475"/>
            <a:ext cx="3916500" cy="188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AutoNum type="arabicPeriod"/>
              <a:defRPr/>
            </a:lvl1pPr>
            <a:lvl2pPr lvl="1" rtl="0">
              <a:lnSpc>
                <a:spcPct val="100000"/>
              </a:lnSpc>
              <a:spcBef>
                <a:spcPts val="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a:endParaRPr/>
          </a:p>
        </p:txBody>
      </p:sp>
      <p:sp>
        <p:nvSpPr>
          <p:cNvPr id="164" name="Google Shape;164;p14"/>
          <p:cNvSpPr txBox="1">
            <a:spLocks noGrp="1"/>
          </p:cNvSpPr>
          <p:nvPr>
            <p:ph type="title"/>
          </p:nvPr>
        </p:nvSpPr>
        <p:spPr>
          <a:xfrm>
            <a:off x="4321225" y="709400"/>
            <a:ext cx="3916500" cy="1094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65" name="Google Shape;165;p14"/>
          <p:cNvGrpSpPr/>
          <p:nvPr/>
        </p:nvGrpSpPr>
        <p:grpSpPr>
          <a:xfrm>
            <a:off x="5585373" y="3963837"/>
            <a:ext cx="4359062" cy="1623965"/>
            <a:chOff x="5585373" y="3963837"/>
            <a:chExt cx="4359062" cy="1623965"/>
          </a:xfrm>
        </p:grpSpPr>
        <p:grpSp>
          <p:nvGrpSpPr>
            <p:cNvPr id="166" name="Google Shape;166;p14"/>
            <p:cNvGrpSpPr/>
            <p:nvPr/>
          </p:nvGrpSpPr>
          <p:grpSpPr>
            <a:xfrm>
              <a:off x="5585373" y="4608500"/>
              <a:ext cx="1269225" cy="740575"/>
              <a:chOff x="4805650" y="2718925"/>
              <a:chExt cx="1269225" cy="740575"/>
            </a:xfrm>
          </p:grpSpPr>
          <p:sp>
            <p:nvSpPr>
              <p:cNvPr id="167" name="Google Shape;167;p14"/>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14"/>
            <p:cNvSpPr/>
            <p:nvPr/>
          </p:nvSpPr>
          <p:spPr>
            <a:xfrm rot="8100000">
              <a:off x="8932588" y="3827367"/>
              <a:ext cx="399729" cy="1896905"/>
            </a:xfrm>
            <a:custGeom>
              <a:avLst/>
              <a:gdLst/>
              <a:ahLst/>
              <a:cxnLst/>
              <a:rect l="l" t="t" r="r" b="b"/>
              <a:pathLst>
                <a:path w="10455" h="49614" extrusionOk="0">
                  <a:moveTo>
                    <a:pt x="1" y="0"/>
                  </a:moveTo>
                  <a:lnTo>
                    <a:pt x="1" y="44386"/>
                  </a:lnTo>
                  <a:cubicBezTo>
                    <a:pt x="1" y="47280"/>
                    <a:pt x="2346" y="49613"/>
                    <a:pt x="5228" y="49613"/>
                  </a:cubicBezTo>
                  <a:cubicBezTo>
                    <a:pt x="8121" y="49613"/>
                    <a:pt x="10454" y="47268"/>
                    <a:pt x="10454" y="44386"/>
                  </a:cubicBezTo>
                  <a:lnTo>
                    <a:pt x="10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14"/>
          <p:cNvSpPr/>
          <p:nvPr/>
        </p:nvSpPr>
        <p:spPr>
          <a:xfrm rot="5400000">
            <a:off x="-1091990" y="3399184"/>
            <a:ext cx="2773185" cy="3008530"/>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72"/>
        <p:cNvGrpSpPr/>
        <p:nvPr/>
      </p:nvGrpSpPr>
      <p:grpSpPr>
        <a:xfrm>
          <a:off x="0" y="0"/>
          <a:ext cx="0" cy="0"/>
          <a:chOff x="0" y="0"/>
          <a:chExt cx="0" cy="0"/>
        </a:xfrm>
      </p:grpSpPr>
      <p:sp>
        <p:nvSpPr>
          <p:cNvPr id="173" name="Google Shape;173;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74" name="Google Shape;174;p15"/>
          <p:cNvGrpSpPr/>
          <p:nvPr/>
        </p:nvGrpSpPr>
        <p:grpSpPr>
          <a:xfrm>
            <a:off x="8565263" y="-377847"/>
            <a:ext cx="613790" cy="6291393"/>
            <a:chOff x="6539500" y="1042525"/>
            <a:chExt cx="346500" cy="3551650"/>
          </a:xfrm>
        </p:grpSpPr>
        <p:sp>
          <p:nvSpPr>
            <p:cNvPr id="175" name="Google Shape;175;p15"/>
            <p:cNvSpPr/>
            <p:nvPr/>
          </p:nvSpPr>
          <p:spPr>
            <a:xfrm>
              <a:off x="65395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6679400" y="1042525"/>
              <a:ext cx="66700" cy="3551650"/>
            </a:xfrm>
            <a:custGeom>
              <a:avLst/>
              <a:gdLst/>
              <a:ahLst/>
              <a:cxnLst/>
              <a:rect l="l" t="t" r="r" b="b"/>
              <a:pathLst>
                <a:path w="2668" h="142066" extrusionOk="0">
                  <a:moveTo>
                    <a:pt x="0" y="0"/>
                  </a:moveTo>
                  <a:lnTo>
                    <a:pt x="0" y="142065"/>
                  </a:lnTo>
                  <a:lnTo>
                    <a:pt x="2667" y="142065"/>
                  </a:lnTo>
                  <a:lnTo>
                    <a:pt x="26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68190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5"/>
          <p:cNvGrpSpPr/>
          <p:nvPr/>
        </p:nvGrpSpPr>
        <p:grpSpPr>
          <a:xfrm>
            <a:off x="4947141" y="2669092"/>
            <a:ext cx="4706206" cy="4945858"/>
            <a:chOff x="4947141" y="2516692"/>
            <a:chExt cx="4706206" cy="4945858"/>
          </a:xfrm>
        </p:grpSpPr>
        <p:sp>
          <p:nvSpPr>
            <p:cNvPr id="179" name="Google Shape;179;p15"/>
            <p:cNvSpPr/>
            <p:nvPr/>
          </p:nvSpPr>
          <p:spPr>
            <a:xfrm rot="10800000">
              <a:off x="4947141" y="4342740"/>
              <a:ext cx="2875760" cy="3119810"/>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rot="-8100000">
              <a:off x="8087199" y="3254895"/>
              <a:ext cx="484820" cy="3075349"/>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rot="2700000">
              <a:off x="8792376" y="2468331"/>
              <a:ext cx="435953" cy="1382709"/>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82"/>
        <p:cNvGrpSpPr/>
        <p:nvPr/>
      </p:nvGrpSpPr>
      <p:grpSpPr>
        <a:xfrm>
          <a:off x="0" y="0"/>
          <a:ext cx="0" cy="0"/>
          <a:chOff x="0" y="0"/>
          <a:chExt cx="0" cy="0"/>
        </a:xfrm>
      </p:grpSpPr>
      <p:sp>
        <p:nvSpPr>
          <p:cNvPr id="183" name="Google Shape;183;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84" name="Google Shape;184;p16"/>
          <p:cNvGrpSpPr/>
          <p:nvPr/>
        </p:nvGrpSpPr>
        <p:grpSpPr>
          <a:xfrm>
            <a:off x="6861786" y="4593467"/>
            <a:ext cx="2421237" cy="706360"/>
            <a:chOff x="-76439" y="4569403"/>
            <a:chExt cx="2421237" cy="706360"/>
          </a:xfrm>
        </p:grpSpPr>
        <p:grpSp>
          <p:nvGrpSpPr>
            <p:cNvPr id="185" name="Google Shape;185;p16"/>
            <p:cNvGrpSpPr/>
            <p:nvPr/>
          </p:nvGrpSpPr>
          <p:grpSpPr>
            <a:xfrm>
              <a:off x="-76439" y="4569403"/>
              <a:ext cx="1210587" cy="706360"/>
              <a:chOff x="4805650" y="2718925"/>
              <a:chExt cx="1269225" cy="740575"/>
            </a:xfrm>
          </p:grpSpPr>
          <p:sp>
            <p:nvSpPr>
              <p:cNvPr id="186" name="Google Shape;186;p16"/>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6"/>
            <p:cNvGrpSpPr/>
            <p:nvPr/>
          </p:nvGrpSpPr>
          <p:grpSpPr>
            <a:xfrm>
              <a:off x="1134211" y="4569403"/>
              <a:ext cx="1210587" cy="706360"/>
              <a:chOff x="4805650" y="2718925"/>
              <a:chExt cx="1269225" cy="740575"/>
            </a:xfrm>
          </p:grpSpPr>
          <p:sp>
            <p:nvSpPr>
              <p:cNvPr id="190" name="Google Shape;190;p16"/>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6"/>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3" name="Google Shape;193;p16"/>
          <p:cNvSpPr/>
          <p:nvPr/>
        </p:nvSpPr>
        <p:spPr>
          <a:xfrm flipH="1">
            <a:off x="8118431" y="-239425"/>
            <a:ext cx="2284525" cy="2478400"/>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16"/>
          <p:cNvGrpSpPr/>
          <p:nvPr/>
        </p:nvGrpSpPr>
        <p:grpSpPr>
          <a:xfrm flipH="1">
            <a:off x="-837987" y="3491150"/>
            <a:ext cx="3304431" cy="2359299"/>
            <a:chOff x="6398434" y="3874100"/>
            <a:chExt cx="2343070" cy="1672905"/>
          </a:xfrm>
        </p:grpSpPr>
        <p:sp>
          <p:nvSpPr>
            <p:cNvPr id="195" name="Google Shape;195;p16"/>
            <p:cNvSpPr/>
            <p:nvPr/>
          </p:nvSpPr>
          <p:spPr>
            <a:xfrm rot="-8100197">
              <a:off x="7743857" y="3688660"/>
              <a:ext cx="322197" cy="2043785"/>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6"/>
            <p:cNvSpPr/>
            <p:nvPr/>
          </p:nvSpPr>
          <p:spPr>
            <a:xfrm rot="-8100197">
              <a:off x="6712576" y="4517273"/>
              <a:ext cx="322197" cy="1021908"/>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97"/>
        <p:cNvGrpSpPr/>
        <p:nvPr/>
      </p:nvGrpSpPr>
      <p:grpSpPr>
        <a:xfrm>
          <a:off x="0" y="0"/>
          <a:ext cx="0" cy="0"/>
          <a:chOff x="0" y="0"/>
          <a:chExt cx="0" cy="0"/>
        </a:xfrm>
      </p:grpSpPr>
      <p:sp>
        <p:nvSpPr>
          <p:cNvPr id="198" name="Google Shape;198;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9" name="Google Shape;199;p17"/>
          <p:cNvSpPr txBox="1">
            <a:spLocks noGrp="1"/>
          </p:cNvSpPr>
          <p:nvPr>
            <p:ph type="subTitle" idx="1"/>
          </p:nvPr>
        </p:nvSpPr>
        <p:spPr>
          <a:xfrm>
            <a:off x="791375" y="1767272"/>
            <a:ext cx="2296200" cy="747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00" name="Google Shape;200;p17"/>
          <p:cNvSpPr txBox="1">
            <a:spLocks noGrp="1"/>
          </p:cNvSpPr>
          <p:nvPr>
            <p:ph type="subTitle" idx="2"/>
          </p:nvPr>
        </p:nvSpPr>
        <p:spPr>
          <a:xfrm>
            <a:off x="791375" y="2511750"/>
            <a:ext cx="2296200" cy="102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1" name="Google Shape;201;p17"/>
          <p:cNvSpPr txBox="1">
            <a:spLocks noGrp="1"/>
          </p:cNvSpPr>
          <p:nvPr>
            <p:ph type="subTitle" idx="3"/>
          </p:nvPr>
        </p:nvSpPr>
        <p:spPr>
          <a:xfrm>
            <a:off x="3423900" y="3165550"/>
            <a:ext cx="2296200" cy="102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2" name="Google Shape;202;p17"/>
          <p:cNvSpPr txBox="1">
            <a:spLocks noGrp="1"/>
          </p:cNvSpPr>
          <p:nvPr>
            <p:ph type="subTitle" idx="4"/>
          </p:nvPr>
        </p:nvSpPr>
        <p:spPr>
          <a:xfrm>
            <a:off x="6056425" y="2511750"/>
            <a:ext cx="2296200" cy="102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3" name="Google Shape;203;p17"/>
          <p:cNvSpPr txBox="1">
            <a:spLocks noGrp="1"/>
          </p:cNvSpPr>
          <p:nvPr>
            <p:ph type="subTitle" idx="5"/>
          </p:nvPr>
        </p:nvSpPr>
        <p:spPr>
          <a:xfrm>
            <a:off x="3423900" y="2421098"/>
            <a:ext cx="2296200" cy="747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04" name="Google Shape;204;p17"/>
          <p:cNvSpPr txBox="1">
            <a:spLocks noGrp="1"/>
          </p:cNvSpPr>
          <p:nvPr>
            <p:ph type="subTitle" idx="6"/>
          </p:nvPr>
        </p:nvSpPr>
        <p:spPr>
          <a:xfrm>
            <a:off x="6056425" y="1767272"/>
            <a:ext cx="2296200" cy="7470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grpSp>
        <p:nvGrpSpPr>
          <p:cNvPr id="205" name="Google Shape;205;p17"/>
          <p:cNvGrpSpPr/>
          <p:nvPr/>
        </p:nvGrpSpPr>
        <p:grpSpPr>
          <a:xfrm>
            <a:off x="4513316" y="2516692"/>
            <a:ext cx="5140031" cy="5416592"/>
            <a:chOff x="4513316" y="2516692"/>
            <a:chExt cx="5140031" cy="5416592"/>
          </a:xfrm>
        </p:grpSpPr>
        <p:sp>
          <p:nvSpPr>
            <p:cNvPr id="206" name="Google Shape;206;p17"/>
            <p:cNvSpPr/>
            <p:nvPr/>
          </p:nvSpPr>
          <p:spPr>
            <a:xfrm rot="10800000">
              <a:off x="4513316" y="4342826"/>
              <a:ext cx="3309591" cy="3590458"/>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7"/>
            <p:cNvSpPr/>
            <p:nvPr/>
          </p:nvSpPr>
          <p:spPr>
            <a:xfrm rot="-8100000">
              <a:off x="8087199" y="3254895"/>
              <a:ext cx="484820" cy="3075349"/>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7"/>
            <p:cNvSpPr/>
            <p:nvPr/>
          </p:nvSpPr>
          <p:spPr>
            <a:xfrm rot="2700000">
              <a:off x="8792376" y="2468331"/>
              <a:ext cx="435953" cy="1382709"/>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17"/>
          <p:cNvGrpSpPr/>
          <p:nvPr/>
        </p:nvGrpSpPr>
        <p:grpSpPr>
          <a:xfrm>
            <a:off x="-382556" y="4002025"/>
            <a:ext cx="1269225" cy="740575"/>
            <a:chOff x="4805650" y="2718925"/>
            <a:chExt cx="1269225" cy="740575"/>
          </a:xfrm>
        </p:grpSpPr>
        <p:sp>
          <p:nvSpPr>
            <p:cNvPr id="210" name="Google Shape;210;p17"/>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7"/>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7"/>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13"/>
        <p:cNvGrpSpPr/>
        <p:nvPr/>
      </p:nvGrpSpPr>
      <p:grpSpPr>
        <a:xfrm>
          <a:off x="0" y="0"/>
          <a:ext cx="0" cy="0"/>
          <a:chOff x="0" y="0"/>
          <a:chExt cx="0" cy="0"/>
        </a:xfrm>
      </p:grpSpPr>
      <p:sp>
        <p:nvSpPr>
          <p:cNvPr id="214" name="Google Shape;21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5" name="Google Shape;215;p18"/>
          <p:cNvSpPr txBox="1">
            <a:spLocks noGrp="1"/>
          </p:cNvSpPr>
          <p:nvPr>
            <p:ph type="subTitle" idx="1"/>
          </p:nvPr>
        </p:nvSpPr>
        <p:spPr>
          <a:xfrm>
            <a:off x="1620250" y="1306475"/>
            <a:ext cx="28209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16" name="Google Shape;216;p18"/>
          <p:cNvSpPr txBox="1">
            <a:spLocks noGrp="1"/>
          </p:cNvSpPr>
          <p:nvPr>
            <p:ph type="subTitle" idx="2"/>
          </p:nvPr>
        </p:nvSpPr>
        <p:spPr>
          <a:xfrm>
            <a:off x="1620251" y="1756175"/>
            <a:ext cx="28209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7" name="Google Shape;217;p18"/>
          <p:cNvSpPr txBox="1">
            <a:spLocks noGrp="1"/>
          </p:cNvSpPr>
          <p:nvPr>
            <p:ph type="subTitle" idx="3"/>
          </p:nvPr>
        </p:nvSpPr>
        <p:spPr>
          <a:xfrm>
            <a:off x="5504890" y="1756175"/>
            <a:ext cx="28209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8" name="Google Shape;218;p18"/>
          <p:cNvSpPr txBox="1">
            <a:spLocks noGrp="1"/>
          </p:cNvSpPr>
          <p:nvPr>
            <p:ph type="subTitle" idx="4"/>
          </p:nvPr>
        </p:nvSpPr>
        <p:spPr>
          <a:xfrm>
            <a:off x="1620251" y="3352100"/>
            <a:ext cx="28209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9" name="Google Shape;219;p18"/>
          <p:cNvSpPr txBox="1">
            <a:spLocks noGrp="1"/>
          </p:cNvSpPr>
          <p:nvPr>
            <p:ph type="subTitle" idx="5"/>
          </p:nvPr>
        </p:nvSpPr>
        <p:spPr>
          <a:xfrm>
            <a:off x="5504890" y="3352100"/>
            <a:ext cx="28209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0" name="Google Shape;220;p18"/>
          <p:cNvSpPr txBox="1">
            <a:spLocks noGrp="1"/>
          </p:cNvSpPr>
          <p:nvPr>
            <p:ph type="subTitle" idx="6"/>
          </p:nvPr>
        </p:nvSpPr>
        <p:spPr>
          <a:xfrm>
            <a:off x="1620250" y="2902400"/>
            <a:ext cx="28209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21" name="Google Shape;221;p18"/>
          <p:cNvSpPr txBox="1">
            <a:spLocks noGrp="1"/>
          </p:cNvSpPr>
          <p:nvPr>
            <p:ph type="subTitle" idx="7"/>
          </p:nvPr>
        </p:nvSpPr>
        <p:spPr>
          <a:xfrm>
            <a:off x="5504888" y="1306475"/>
            <a:ext cx="28209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22" name="Google Shape;222;p18"/>
          <p:cNvSpPr txBox="1">
            <a:spLocks noGrp="1"/>
          </p:cNvSpPr>
          <p:nvPr>
            <p:ph type="subTitle" idx="8"/>
          </p:nvPr>
        </p:nvSpPr>
        <p:spPr>
          <a:xfrm>
            <a:off x="5504888" y="2902400"/>
            <a:ext cx="28209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grpSp>
        <p:nvGrpSpPr>
          <p:cNvPr id="223" name="Google Shape;223;p18"/>
          <p:cNvGrpSpPr/>
          <p:nvPr/>
        </p:nvGrpSpPr>
        <p:grpSpPr>
          <a:xfrm flipH="1">
            <a:off x="-621321" y="2623328"/>
            <a:ext cx="2848550" cy="4337371"/>
            <a:chOff x="6744106" y="2623328"/>
            <a:chExt cx="2848550" cy="4337371"/>
          </a:xfrm>
        </p:grpSpPr>
        <p:sp>
          <p:nvSpPr>
            <p:cNvPr id="224" name="Google Shape;224;p18"/>
            <p:cNvSpPr/>
            <p:nvPr/>
          </p:nvSpPr>
          <p:spPr>
            <a:xfrm rot="10800000">
              <a:off x="6744106" y="3994302"/>
              <a:ext cx="2734348" cy="2966397"/>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rot="2700000">
              <a:off x="8700805" y="2573233"/>
              <a:ext cx="451589" cy="1432300"/>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18"/>
          <p:cNvGrpSpPr/>
          <p:nvPr/>
        </p:nvGrpSpPr>
        <p:grpSpPr>
          <a:xfrm>
            <a:off x="8509425" y="361088"/>
            <a:ext cx="1269225" cy="740575"/>
            <a:chOff x="4805650" y="2718925"/>
            <a:chExt cx="1269225" cy="740575"/>
          </a:xfrm>
        </p:grpSpPr>
        <p:sp>
          <p:nvSpPr>
            <p:cNvPr id="227" name="Google Shape;227;p18"/>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 name="Google Shape;230;p18"/>
          <p:cNvSpPr/>
          <p:nvPr/>
        </p:nvSpPr>
        <p:spPr>
          <a:xfrm rot="10800000" flipH="1">
            <a:off x="-2023569" y="-1733573"/>
            <a:ext cx="2734348" cy="2966397"/>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231"/>
        <p:cNvGrpSpPr/>
        <p:nvPr/>
      </p:nvGrpSpPr>
      <p:grpSpPr>
        <a:xfrm>
          <a:off x="0" y="0"/>
          <a:ext cx="0" cy="0"/>
          <a:chOff x="0" y="0"/>
          <a:chExt cx="0" cy="0"/>
        </a:xfrm>
      </p:grpSpPr>
      <p:sp>
        <p:nvSpPr>
          <p:cNvPr id="232" name="Google Shape;232;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3" name="Google Shape;233;p19"/>
          <p:cNvSpPr txBox="1">
            <a:spLocks noGrp="1"/>
          </p:cNvSpPr>
          <p:nvPr>
            <p:ph type="subTitle" idx="1"/>
          </p:nvPr>
        </p:nvSpPr>
        <p:spPr>
          <a:xfrm>
            <a:off x="1033118" y="2040119"/>
            <a:ext cx="22596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4" name="Google Shape;234;p19"/>
          <p:cNvSpPr txBox="1">
            <a:spLocks noGrp="1"/>
          </p:cNvSpPr>
          <p:nvPr>
            <p:ph type="subTitle" idx="2"/>
          </p:nvPr>
        </p:nvSpPr>
        <p:spPr>
          <a:xfrm>
            <a:off x="3442200" y="2040119"/>
            <a:ext cx="22596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5" name="Google Shape;235;p19"/>
          <p:cNvSpPr txBox="1">
            <a:spLocks noGrp="1"/>
          </p:cNvSpPr>
          <p:nvPr>
            <p:ph type="subTitle" idx="3"/>
          </p:nvPr>
        </p:nvSpPr>
        <p:spPr>
          <a:xfrm>
            <a:off x="5853532" y="2040119"/>
            <a:ext cx="22551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6" name="Google Shape;236;p19"/>
          <p:cNvSpPr txBox="1">
            <a:spLocks noGrp="1"/>
          </p:cNvSpPr>
          <p:nvPr>
            <p:ph type="subTitle" idx="4"/>
          </p:nvPr>
        </p:nvSpPr>
        <p:spPr>
          <a:xfrm>
            <a:off x="1033118" y="3665025"/>
            <a:ext cx="22596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7" name="Google Shape;237;p19"/>
          <p:cNvSpPr txBox="1">
            <a:spLocks noGrp="1"/>
          </p:cNvSpPr>
          <p:nvPr>
            <p:ph type="subTitle" idx="5"/>
          </p:nvPr>
        </p:nvSpPr>
        <p:spPr>
          <a:xfrm>
            <a:off x="3442200" y="3665025"/>
            <a:ext cx="22596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8" name="Google Shape;238;p19"/>
          <p:cNvSpPr txBox="1">
            <a:spLocks noGrp="1"/>
          </p:cNvSpPr>
          <p:nvPr>
            <p:ph type="subTitle" idx="6"/>
          </p:nvPr>
        </p:nvSpPr>
        <p:spPr>
          <a:xfrm>
            <a:off x="5853532" y="3665025"/>
            <a:ext cx="22551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9" name="Google Shape;239;p19"/>
          <p:cNvSpPr txBox="1">
            <a:spLocks noGrp="1"/>
          </p:cNvSpPr>
          <p:nvPr>
            <p:ph type="subTitle" idx="7"/>
          </p:nvPr>
        </p:nvSpPr>
        <p:spPr>
          <a:xfrm>
            <a:off x="1033118" y="1314850"/>
            <a:ext cx="2259600" cy="727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40" name="Google Shape;240;p19"/>
          <p:cNvSpPr txBox="1">
            <a:spLocks noGrp="1"/>
          </p:cNvSpPr>
          <p:nvPr>
            <p:ph type="subTitle" idx="8"/>
          </p:nvPr>
        </p:nvSpPr>
        <p:spPr>
          <a:xfrm>
            <a:off x="3442200" y="1314850"/>
            <a:ext cx="2259600" cy="727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41" name="Google Shape;241;p19"/>
          <p:cNvSpPr txBox="1">
            <a:spLocks noGrp="1"/>
          </p:cNvSpPr>
          <p:nvPr>
            <p:ph type="subTitle" idx="9"/>
          </p:nvPr>
        </p:nvSpPr>
        <p:spPr>
          <a:xfrm>
            <a:off x="5853532" y="1314850"/>
            <a:ext cx="2255100" cy="727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42" name="Google Shape;242;p19"/>
          <p:cNvSpPr txBox="1">
            <a:spLocks noGrp="1"/>
          </p:cNvSpPr>
          <p:nvPr>
            <p:ph type="subTitle" idx="13"/>
          </p:nvPr>
        </p:nvSpPr>
        <p:spPr>
          <a:xfrm>
            <a:off x="1033118" y="2935175"/>
            <a:ext cx="2259600" cy="727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43" name="Google Shape;243;p19"/>
          <p:cNvSpPr txBox="1">
            <a:spLocks noGrp="1"/>
          </p:cNvSpPr>
          <p:nvPr>
            <p:ph type="subTitle" idx="14"/>
          </p:nvPr>
        </p:nvSpPr>
        <p:spPr>
          <a:xfrm>
            <a:off x="3442200" y="2935175"/>
            <a:ext cx="2259600" cy="727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44" name="Google Shape;244;p19"/>
          <p:cNvSpPr txBox="1">
            <a:spLocks noGrp="1"/>
          </p:cNvSpPr>
          <p:nvPr>
            <p:ph type="subTitle" idx="15"/>
          </p:nvPr>
        </p:nvSpPr>
        <p:spPr>
          <a:xfrm>
            <a:off x="5851282" y="2935175"/>
            <a:ext cx="2259600" cy="727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grpSp>
        <p:nvGrpSpPr>
          <p:cNvPr id="245" name="Google Shape;245;p19"/>
          <p:cNvGrpSpPr/>
          <p:nvPr/>
        </p:nvGrpSpPr>
        <p:grpSpPr>
          <a:xfrm>
            <a:off x="6608975" y="2335023"/>
            <a:ext cx="3459330" cy="4341052"/>
            <a:chOff x="6608975" y="2335023"/>
            <a:chExt cx="3459330" cy="4341052"/>
          </a:xfrm>
        </p:grpSpPr>
        <p:grpSp>
          <p:nvGrpSpPr>
            <p:cNvPr id="246" name="Google Shape;246;p19"/>
            <p:cNvGrpSpPr/>
            <p:nvPr/>
          </p:nvGrpSpPr>
          <p:grpSpPr>
            <a:xfrm>
              <a:off x="6608975" y="4682350"/>
              <a:ext cx="1269225" cy="740575"/>
              <a:chOff x="4805650" y="2718925"/>
              <a:chExt cx="1269225" cy="740575"/>
            </a:xfrm>
          </p:grpSpPr>
          <p:sp>
            <p:nvSpPr>
              <p:cNvPr id="247" name="Google Shape;247;p19"/>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19"/>
            <p:cNvSpPr/>
            <p:nvPr/>
          </p:nvSpPr>
          <p:spPr>
            <a:xfrm rot="10800000">
              <a:off x="6998548" y="4197675"/>
              <a:ext cx="2284525" cy="2478400"/>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rot="2700000">
              <a:off x="8987311" y="2189227"/>
              <a:ext cx="427045" cy="2026535"/>
            </a:xfrm>
            <a:custGeom>
              <a:avLst/>
              <a:gdLst/>
              <a:ahLst/>
              <a:cxnLst/>
              <a:rect l="l" t="t" r="r" b="b"/>
              <a:pathLst>
                <a:path w="10455" h="49614" extrusionOk="0">
                  <a:moveTo>
                    <a:pt x="1" y="0"/>
                  </a:moveTo>
                  <a:lnTo>
                    <a:pt x="1" y="44386"/>
                  </a:lnTo>
                  <a:cubicBezTo>
                    <a:pt x="1" y="47280"/>
                    <a:pt x="2346" y="49613"/>
                    <a:pt x="5228" y="49613"/>
                  </a:cubicBezTo>
                  <a:cubicBezTo>
                    <a:pt x="8121" y="49613"/>
                    <a:pt x="10454" y="47268"/>
                    <a:pt x="10454" y="44386"/>
                  </a:cubicBezTo>
                  <a:lnTo>
                    <a:pt x="104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9"/>
          <p:cNvGrpSpPr/>
          <p:nvPr/>
        </p:nvGrpSpPr>
        <p:grpSpPr>
          <a:xfrm>
            <a:off x="-1252100" y="-373650"/>
            <a:ext cx="2284525" cy="5517374"/>
            <a:chOff x="-1252100" y="-373650"/>
            <a:chExt cx="2284525" cy="5517374"/>
          </a:xfrm>
        </p:grpSpPr>
        <p:grpSp>
          <p:nvGrpSpPr>
            <p:cNvPr id="253" name="Google Shape;253;p19"/>
            <p:cNvGrpSpPr/>
            <p:nvPr/>
          </p:nvGrpSpPr>
          <p:grpSpPr>
            <a:xfrm>
              <a:off x="-73465" y="-58733"/>
              <a:ext cx="507553" cy="5202457"/>
              <a:chOff x="6539500" y="1042525"/>
              <a:chExt cx="346500" cy="3551650"/>
            </a:xfrm>
          </p:grpSpPr>
          <p:sp>
            <p:nvSpPr>
              <p:cNvPr id="254" name="Google Shape;254;p19"/>
              <p:cNvSpPr/>
              <p:nvPr/>
            </p:nvSpPr>
            <p:spPr>
              <a:xfrm>
                <a:off x="65395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6679400" y="1042525"/>
                <a:ext cx="66700" cy="3551650"/>
              </a:xfrm>
              <a:custGeom>
                <a:avLst/>
                <a:gdLst/>
                <a:ahLst/>
                <a:cxnLst/>
                <a:rect l="l" t="t" r="r" b="b"/>
                <a:pathLst>
                  <a:path w="2668" h="142066" extrusionOk="0">
                    <a:moveTo>
                      <a:pt x="0" y="0"/>
                    </a:moveTo>
                    <a:lnTo>
                      <a:pt x="0" y="142065"/>
                    </a:lnTo>
                    <a:lnTo>
                      <a:pt x="2667" y="142065"/>
                    </a:lnTo>
                    <a:lnTo>
                      <a:pt x="2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68190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19"/>
            <p:cNvSpPr/>
            <p:nvPr/>
          </p:nvSpPr>
          <p:spPr>
            <a:xfrm>
              <a:off x="-1252100" y="-373650"/>
              <a:ext cx="2284525" cy="2478400"/>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258"/>
        <p:cNvGrpSpPr/>
        <p:nvPr/>
      </p:nvGrpSpPr>
      <p:grpSpPr>
        <a:xfrm>
          <a:off x="0" y="0"/>
          <a:ext cx="0" cy="0"/>
          <a:chOff x="0" y="0"/>
          <a:chExt cx="0" cy="0"/>
        </a:xfrm>
      </p:grpSpPr>
      <p:sp>
        <p:nvSpPr>
          <p:cNvPr id="259" name="Google Shape;259;p20"/>
          <p:cNvSpPr txBox="1">
            <a:spLocks noGrp="1"/>
          </p:cNvSpPr>
          <p:nvPr>
            <p:ph type="title" hasCustomPrompt="1"/>
          </p:nvPr>
        </p:nvSpPr>
        <p:spPr>
          <a:xfrm>
            <a:off x="1630050" y="535000"/>
            <a:ext cx="58839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60" name="Google Shape;260;p20"/>
          <p:cNvSpPr txBox="1">
            <a:spLocks noGrp="1"/>
          </p:cNvSpPr>
          <p:nvPr>
            <p:ph type="subTitle" idx="1"/>
          </p:nvPr>
        </p:nvSpPr>
        <p:spPr>
          <a:xfrm>
            <a:off x="1629975" y="1252100"/>
            <a:ext cx="58839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1" name="Google Shape;261;p20"/>
          <p:cNvSpPr txBox="1">
            <a:spLocks noGrp="1"/>
          </p:cNvSpPr>
          <p:nvPr>
            <p:ph type="title" idx="2" hasCustomPrompt="1"/>
          </p:nvPr>
        </p:nvSpPr>
        <p:spPr>
          <a:xfrm>
            <a:off x="1630050" y="1990599"/>
            <a:ext cx="58839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62" name="Google Shape;262;p20"/>
          <p:cNvSpPr txBox="1">
            <a:spLocks noGrp="1"/>
          </p:cNvSpPr>
          <p:nvPr>
            <p:ph type="subTitle" idx="3"/>
          </p:nvPr>
        </p:nvSpPr>
        <p:spPr>
          <a:xfrm>
            <a:off x="1629975" y="2707700"/>
            <a:ext cx="58839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3" name="Google Shape;263;p20"/>
          <p:cNvSpPr txBox="1">
            <a:spLocks noGrp="1"/>
          </p:cNvSpPr>
          <p:nvPr>
            <p:ph type="title" idx="4" hasCustomPrompt="1"/>
          </p:nvPr>
        </p:nvSpPr>
        <p:spPr>
          <a:xfrm>
            <a:off x="1630050" y="3446198"/>
            <a:ext cx="58839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64" name="Google Shape;264;p20"/>
          <p:cNvSpPr txBox="1">
            <a:spLocks noGrp="1"/>
          </p:cNvSpPr>
          <p:nvPr>
            <p:ph type="subTitle" idx="5"/>
          </p:nvPr>
        </p:nvSpPr>
        <p:spPr>
          <a:xfrm>
            <a:off x="1629975" y="4163300"/>
            <a:ext cx="58839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265" name="Google Shape;265;p20"/>
          <p:cNvGrpSpPr/>
          <p:nvPr/>
        </p:nvGrpSpPr>
        <p:grpSpPr>
          <a:xfrm>
            <a:off x="8281450" y="4138000"/>
            <a:ext cx="1269225" cy="740575"/>
            <a:chOff x="4805650" y="2718925"/>
            <a:chExt cx="1269225" cy="740575"/>
          </a:xfrm>
        </p:grpSpPr>
        <p:sp>
          <p:nvSpPr>
            <p:cNvPr id="266" name="Google Shape;266;p20"/>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0"/>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0"/>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20"/>
          <p:cNvSpPr/>
          <p:nvPr/>
        </p:nvSpPr>
        <p:spPr>
          <a:xfrm rot="-2700000">
            <a:off x="245524" y="-2466512"/>
            <a:ext cx="568432" cy="3605727"/>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20"/>
          <p:cNvGrpSpPr/>
          <p:nvPr/>
        </p:nvGrpSpPr>
        <p:grpSpPr>
          <a:xfrm>
            <a:off x="7484250" y="228599"/>
            <a:ext cx="1088650" cy="201300"/>
            <a:chOff x="2678325" y="4703600"/>
            <a:chExt cx="1088650" cy="201300"/>
          </a:xfrm>
        </p:grpSpPr>
        <p:sp>
          <p:nvSpPr>
            <p:cNvPr id="271" name="Google Shape;271;p20"/>
            <p:cNvSpPr/>
            <p:nvPr/>
          </p:nvSpPr>
          <p:spPr>
            <a:xfrm>
              <a:off x="2678325" y="4703600"/>
              <a:ext cx="201300" cy="201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0"/>
            <p:cNvSpPr/>
            <p:nvPr/>
          </p:nvSpPr>
          <p:spPr>
            <a:xfrm>
              <a:off x="3106250" y="4703600"/>
              <a:ext cx="201300" cy="201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534175" y="4703600"/>
              <a:ext cx="232800" cy="2013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20"/>
          <p:cNvGrpSpPr/>
          <p:nvPr/>
        </p:nvGrpSpPr>
        <p:grpSpPr>
          <a:xfrm rot="-5400000">
            <a:off x="-399325" y="4199025"/>
            <a:ext cx="1269225" cy="740575"/>
            <a:chOff x="4805650" y="2718925"/>
            <a:chExt cx="1269225" cy="740575"/>
          </a:xfrm>
        </p:grpSpPr>
        <p:sp>
          <p:nvSpPr>
            <p:cNvPr id="275" name="Google Shape;275;p20"/>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0"/>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p:nvPr/>
        </p:nvSpPr>
        <p:spPr>
          <a:xfrm>
            <a:off x="0" y="4541375"/>
            <a:ext cx="9144000" cy="60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title"/>
          </p:nvPr>
        </p:nvSpPr>
        <p:spPr>
          <a:xfrm>
            <a:off x="2391900" y="2141197"/>
            <a:ext cx="4360200" cy="9783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29" name="Google Shape;29;p3"/>
          <p:cNvSpPr txBox="1">
            <a:spLocks noGrp="1"/>
          </p:cNvSpPr>
          <p:nvPr>
            <p:ph type="title" idx="2" hasCustomPrompt="1"/>
          </p:nvPr>
        </p:nvSpPr>
        <p:spPr>
          <a:xfrm>
            <a:off x="3933450" y="1482841"/>
            <a:ext cx="1277100" cy="768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30" name="Google Shape;30;p3"/>
          <p:cNvGrpSpPr/>
          <p:nvPr/>
        </p:nvGrpSpPr>
        <p:grpSpPr>
          <a:xfrm flipH="1">
            <a:off x="578418" y="-286676"/>
            <a:ext cx="1269225" cy="740575"/>
            <a:chOff x="4805650" y="2718925"/>
            <a:chExt cx="1269225" cy="740575"/>
          </a:xfrm>
        </p:grpSpPr>
        <p:sp>
          <p:nvSpPr>
            <p:cNvPr id="31" name="Google Shape;31;p3"/>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p:nvPr/>
        </p:nvSpPr>
        <p:spPr>
          <a:xfrm rot="8100000" flipH="1">
            <a:off x="4141323" y="3975470"/>
            <a:ext cx="628203" cy="1992465"/>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78"/>
        <p:cNvGrpSpPr/>
        <p:nvPr/>
      </p:nvGrpSpPr>
      <p:grpSpPr>
        <a:xfrm>
          <a:off x="0" y="0"/>
          <a:ext cx="0" cy="0"/>
          <a:chOff x="0" y="0"/>
          <a:chExt cx="0" cy="0"/>
        </a:xfrm>
      </p:grpSpPr>
      <p:sp>
        <p:nvSpPr>
          <p:cNvPr id="279" name="Google Shape;279;p21"/>
          <p:cNvSpPr txBox="1">
            <a:spLocks noGrp="1"/>
          </p:cNvSpPr>
          <p:nvPr>
            <p:ph type="ctrTitle"/>
          </p:nvPr>
        </p:nvSpPr>
        <p:spPr>
          <a:xfrm>
            <a:off x="1115250" y="535000"/>
            <a:ext cx="4473000" cy="10563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80" name="Google Shape;280;p21"/>
          <p:cNvSpPr txBox="1">
            <a:spLocks noGrp="1"/>
          </p:cNvSpPr>
          <p:nvPr>
            <p:ph type="subTitle" idx="1"/>
          </p:nvPr>
        </p:nvSpPr>
        <p:spPr>
          <a:xfrm>
            <a:off x="1115350" y="1700400"/>
            <a:ext cx="4473000" cy="11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81" name="Google Shape;281;p21"/>
          <p:cNvSpPr txBox="1"/>
          <p:nvPr/>
        </p:nvSpPr>
        <p:spPr>
          <a:xfrm>
            <a:off x="1115350" y="3663575"/>
            <a:ext cx="4379400" cy="51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000">
                <a:solidFill>
                  <a:schemeClr val="dk1"/>
                </a:solidFill>
                <a:latin typeface="Asap"/>
                <a:ea typeface="Asap"/>
                <a:cs typeface="Asap"/>
                <a:sym typeface="Asap"/>
              </a:rPr>
              <a:t>CREDITS: This presentation template was created by </a:t>
            </a:r>
            <a:r>
              <a:rPr lang="en" sz="1000" b="1" u="sng">
                <a:solidFill>
                  <a:schemeClr val="hlink"/>
                </a:solidFill>
                <a:latin typeface="Asap"/>
                <a:ea typeface="Asap"/>
                <a:cs typeface="Asap"/>
                <a:sym typeface="Asap"/>
                <a:hlinkClick r:id="rId2"/>
              </a:rPr>
              <a:t>Slidesgo</a:t>
            </a:r>
            <a:r>
              <a:rPr lang="en" sz="1000" u="sng">
                <a:solidFill>
                  <a:schemeClr val="dk1"/>
                </a:solidFill>
                <a:latin typeface="Asap"/>
                <a:ea typeface="Asap"/>
                <a:cs typeface="Asap"/>
                <a:sym typeface="Asap"/>
              </a:rPr>
              <a:t>,</a:t>
            </a:r>
            <a:r>
              <a:rPr lang="en" sz="1000">
                <a:solidFill>
                  <a:schemeClr val="dk1"/>
                </a:solidFill>
                <a:latin typeface="Asap"/>
                <a:ea typeface="Asap"/>
                <a:cs typeface="Asap"/>
                <a:sym typeface="Asap"/>
              </a:rPr>
              <a:t> and includes icons by </a:t>
            </a:r>
            <a:r>
              <a:rPr lang="en" sz="1000" b="1" u="sng">
                <a:solidFill>
                  <a:schemeClr val="dk1"/>
                </a:solidFill>
                <a:latin typeface="Asap"/>
                <a:ea typeface="Asap"/>
                <a:cs typeface="Asap"/>
                <a:sym typeface="Asap"/>
                <a:hlinkClick r:id="rId3">
                  <a:extLst>
                    <a:ext uri="{A12FA001-AC4F-418D-AE19-62706E023703}">
                      <ahyp:hlinkClr xmlns:ahyp="http://schemas.microsoft.com/office/drawing/2018/hyperlinkcolor" val="tx"/>
                    </a:ext>
                  </a:extLst>
                </a:hlinkClick>
              </a:rPr>
              <a:t>Flaticon</a:t>
            </a:r>
            <a:r>
              <a:rPr lang="en" sz="1000" u="sng">
                <a:solidFill>
                  <a:schemeClr val="dk1"/>
                </a:solidFill>
                <a:latin typeface="Asap"/>
                <a:ea typeface="Asap"/>
                <a:cs typeface="Asap"/>
                <a:sym typeface="Asap"/>
              </a:rPr>
              <a:t>,</a:t>
            </a:r>
            <a:r>
              <a:rPr lang="en" sz="1000">
                <a:solidFill>
                  <a:schemeClr val="dk1"/>
                </a:solidFill>
                <a:latin typeface="Asap"/>
                <a:ea typeface="Asap"/>
                <a:cs typeface="Asap"/>
                <a:sym typeface="Asap"/>
              </a:rPr>
              <a:t> and infographics &amp; images by </a:t>
            </a:r>
            <a:r>
              <a:rPr lang="en" sz="1000" b="1" u="sng">
                <a:solidFill>
                  <a:schemeClr val="dk1"/>
                </a:solidFill>
                <a:latin typeface="Asap"/>
                <a:ea typeface="Asap"/>
                <a:cs typeface="Asap"/>
                <a:sym typeface="Asap"/>
                <a:hlinkClick r:id="rId4">
                  <a:extLst>
                    <a:ext uri="{A12FA001-AC4F-418D-AE19-62706E023703}">
                      <ahyp:hlinkClr xmlns:ahyp="http://schemas.microsoft.com/office/drawing/2018/hyperlinkcolor" val="tx"/>
                    </a:ext>
                  </a:extLst>
                </a:hlinkClick>
              </a:rPr>
              <a:t>Freepik</a:t>
            </a:r>
            <a:endParaRPr sz="1000" b="1" u="sng">
              <a:solidFill>
                <a:schemeClr val="dk1"/>
              </a:solidFill>
              <a:latin typeface="Asap"/>
              <a:ea typeface="Asap"/>
              <a:cs typeface="Asap"/>
              <a:sym typeface="Asap"/>
            </a:endParaRPr>
          </a:p>
        </p:txBody>
      </p:sp>
      <p:grpSp>
        <p:nvGrpSpPr>
          <p:cNvPr id="282" name="Google Shape;282;p21"/>
          <p:cNvGrpSpPr/>
          <p:nvPr/>
        </p:nvGrpSpPr>
        <p:grpSpPr>
          <a:xfrm>
            <a:off x="8395487" y="-126199"/>
            <a:ext cx="545183" cy="5588521"/>
            <a:chOff x="6539500" y="1042525"/>
            <a:chExt cx="346500" cy="3551650"/>
          </a:xfrm>
        </p:grpSpPr>
        <p:sp>
          <p:nvSpPr>
            <p:cNvPr id="283" name="Google Shape;283;p21"/>
            <p:cNvSpPr/>
            <p:nvPr/>
          </p:nvSpPr>
          <p:spPr>
            <a:xfrm>
              <a:off x="65395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1"/>
            <p:cNvSpPr/>
            <p:nvPr/>
          </p:nvSpPr>
          <p:spPr>
            <a:xfrm>
              <a:off x="6679400" y="1042525"/>
              <a:ext cx="66700" cy="3551650"/>
            </a:xfrm>
            <a:custGeom>
              <a:avLst/>
              <a:gdLst/>
              <a:ahLst/>
              <a:cxnLst/>
              <a:rect l="l" t="t" r="r" b="b"/>
              <a:pathLst>
                <a:path w="2668" h="142066" extrusionOk="0">
                  <a:moveTo>
                    <a:pt x="0" y="0"/>
                  </a:moveTo>
                  <a:lnTo>
                    <a:pt x="0" y="142065"/>
                  </a:lnTo>
                  <a:lnTo>
                    <a:pt x="2667" y="142065"/>
                  </a:lnTo>
                  <a:lnTo>
                    <a:pt x="2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a:off x="68190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21"/>
          <p:cNvGrpSpPr/>
          <p:nvPr/>
        </p:nvGrpSpPr>
        <p:grpSpPr>
          <a:xfrm>
            <a:off x="6310475" y="4492143"/>
            <a:ext cx="1269225" cy="740575"/>
            <a:chOff x="4805650" y="2718925"/>
            <a:chExt cx="1269225" cy="740575"/>
          </a:xfrm>
        </p:grpSpPr>
        <p:sp>
          <p:nvSpPr>
            <p:cNvPr id="287" name="Google Shape;287;p21"/>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1"/>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1"/>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21"/>
          <p:cNvGrpSpPr/>
          <p:nvPr/>
        </p:nvGrpSpPr>
        <p:grpSpPr>
          <a:xfrm>
            <a:off x="-247634" y="-126199"/>
            <a:ext cx="545183" cy="5588521"/>
            <a:chOff x="6539500" y="1042525"/>
            <a:chExt cx="346500" cy="3551650"/>
          </a:xfrm>
        </p:grpSpPr>
        <p:sp>
          <p:nvSpPr>
            <p:cNvPr id="291" name="Google Shape;291;p21"/>
            <p:cNvSpPr/>
            <p:nvPr/>
          </p:nvSpPr>
          <p:spPr>
            <a:xfrm>
              <a:off x="65395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1"/>
            <p:cNvSpPr/>
            <p:nvPr/>
          </p:nvSpPr>
          <p:spPr>
            <a:xfrm>
              <a:off x="6679400" y="1042525"/>
              <a:ext cx="66700" cy="3551650"/>
            </a:xfrm>
            <a:custGeom>
              <a:avLst/>
              <a:gdLst/>
              <a:ahLst/>
              <a:cxnLst/>
              <a:rect l="l" t="t" r="r" b="b"/>
              <a:pathLst>
                <a:path w="2668" h="142066" extrusionOk="0">
                  <a:moveTo>
                    <a:pt x="0" y="0"/>
                  </a:moveTo>
                  <a:lnTo>
                    <a:pt x="0" y="142065"/>
                  </a:lnTo>
                  <a:lnTo>
                    <a:pt x="2667" y="142065"/>
                  </a:lnTo>
                  <a:lnTo>
                    <a:pt x="26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1"/>
            <p:cNvSpPr/>
            <p:nvPr/>
          </p:nvSpPr>
          <p:spPr>
            <a:xfrm>
              <a:off x="68190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21"/>
          <p:cNvGrpSpPr/>
          <p:nvPr/>
        </p:nvGrpSpPr>
        <p:grpSpPr>
          <a:xfrm>
            <a:off x="6377590" y="-666721"/>
            <a:ext cx="2609428" cy="1655723"/>
            <a:chOff x="6404568" y="-666694"/>
            <a:chExt cx="2414125" cy="1531800"/>
          </a:xfrm>
        </p:grpSpPr>
        <p:sp>
          <p:nvSpPr>
            <p:cNvPr id="295" name="Google Shape;295;p21"/>
            <p:cNvSpPr/>
            <p:nvPr/>
          </p:nvSpPr>
          <p:spPr>
            <a:xfrm rot="-2700000">
              <a:off x="7966410" y="-455779"/>
              <a:ext cx="431555" cy="1368757"/>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6" name="Google Shape;296;p21"/>
            <p:cNvSpPr/>
            <p:nvPr/>
          </p:nvSpPr>
          <p:spPr>
            <a:xfrm rot="-2700000">
              <a:off x="6825297" y="-714567"/>
              <a:ext cx="431555" cy="1368757"/>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97"/>
        <p:cNvGrpSpPr/>
        <p:nvPr/>
      </p:nvGrpSpPr>
      <p:grpSpPr>
        <a:xfrm>
          <a:off x="0" y="0"/>
          <a:ext cx="0" cy="0"/>
          <a:chOff x="0" y="0"/>
          <a:chExt cx="0" cy="0"/>
        </a:xfrm>
      </p:grpSpPr>
      <p:grpSp>
        <p:nvGrpSpPr>
          <p:cNvPr id="298" name="Google Shape;298;p22"/>
          <p:cNvGrpSpPr/>
          <p:nvPr/>
        </p:nvGrpSpPr>
        <p:grpSpPr>
          <a:xfrm rot="-5400000">
            <a:off x="4309982" y="-4442520"/>
            <a:ext cx="572695" cy="9412228"/>
            <a:chOff x="6539500" y="1042525"/>
            <a:chExt cx="346500" cy="3551650"/>
          </a:xfrm>
        </p:grpSpPr>
        <p:sp>
          <p:nvSpPr>
            <p:cNvPr id="299" name="Google Shape;299;p22"/>
            <p:cNvSpPr/>
            <p:nvPr/>
          </p:nvSpPr>
          <p:spPr>
            <a:xfrm>
              <a:off x="65395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2"/>
            <p:cNvSpPr/>
            <p:nvPr/>
          </p:nvSpPr>
          <p:spPr>
            <a:xfrm>
              <a:off x="6679400" y="1042525"/>
              <a:ext cx="66700" cy="3551650"/>
            </a:xfrm>
            <a:custGeom>
              <a:avLst/>
              <a:gdLst/>
              <a:ahLst/>
              <a:cxnLst/>
              <a:rect l="l" t="t" r="r" b="b"/>
              <a:pathLst>
                <a:path w="2668" h="142066" extrusionOk="0">
                  <a:moveTo>
                    <a:pt x="0" y="0"/>
                  </a:moveTo>
                  <a:lnTo>
                    <a:pt x="0" y="142065"/>
                  </a:lnTo>
                  <a:lnTo>
                    <a:pt x="2667" y="142065"/>
                  </a:lnTo>
                  <a:lnTo>
                    <a:pt x="26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68190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Google Shape;302;p22"/>
          <p:cNvSpPr/>
          <p:nvPr/>
        </p:nvSpPr>
        <p:spPr>
          <a:xfrm flipH="1">
            <a:off x="-2377380" y="-2122904"/>
            <a:ext cx="3377899" cy="3664562"/>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22"/>
          <p:cNvGrpSpPr/>
          <p:nvPr/>
        </p:nvGrpSpPr>
        <p:grpSpPr>
          <a:xfrm rot="10800000" flipH="1">
            <a:off x="6854276" y="-543396"/>
            <a:ext cx="3304431" cy="2359299"/>
            <a:chOff x="6398434" y="3874100"/>
            <a:chExt cx="2343070" cy="1672905"/>
          </a:xfrm>
        </p:grpSpPr>
        <p:sp>
          <p:nvSpPr>
            <p:cNvPr id="304" name="Google Shape;304;p22"/>
            <p:cNvSpPr/>
            <p:nvPr/>
          </p:nvSpPr>
          <p:spPr>
            <a:xfrm rot="-8100197">
              <a:off x="7743857" y="3688660"/>
              <a:ext cx="322197" cy="2043785"/>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2"/>
            <p:cNvSpPr/>
            <p:nvPr/>
          </p:nvSpPr>
          <p:spPr>
            <a:xfrm rot="-8100197">
              <a:off x="6712576" y="4517273"/>
              <a:ext cx="322197" cy="1021908"/>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22"/>
          <p:cNvGrpSpPr/>
          <p:nvPr/>
        </p:nvGrpSpPr>
        <p:grpSpPr>
          <a:xfrm rot="-5400000">
            <a:off x="4309982" y="188730"/>
            <a:ext cx="572695" cy="9412228"/>
            <a:chOff x="6539500" y="1042525"/>
            <a:chExt cx="346500" cy="3551650"/>
          </a:xfrm>
        </p:grpSpPr>
        <p:sp>
          <p:nvSpPr>
            <p:cNvPr id="307" name="Google Shape;307;p22"/>
            <p:cNvSpPr/>
            <p:nvPr/>
          </p:nvSpPr>
          <p:spPr>
            <a:xfrm>
              <a:off x="65395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2"/>
            <p:cNvSpPr/>
            <p:nvPr/>
          </p:nvSpPr>
          <p:spPr>
            <a:xfrm>
              <a:off x="6679400" y="1042525"/>
              <a:ext cx="66700" cy="3551650"/>
            </a:xfrm>
            <a:custGeom>
              <a:avLst/>
              <a:gdLst/>
              <a:ahLst/>
              <a:cxnLst/>
              <a:rect l="l" t="t" r="r" b="b"/>
              <a:pathLst>
                <a:path w="2668" h="142066" extrusionOk="0">
                  <a:moveTo>
                    <a:pt x="0" y="0"/>
                  </a:moveTo>
                  <a:lnTo>
                    <a:pt x="0" y="142065"/>
                  </a:lnTo>
                  <a:lnTo>
                    <a:pt x="2667" y="142065"/>
                  </a:lnTo>
                  <a:lnTo>
                    <a:pt x="26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2"/>
            <p:cNvSpPr/>
            <p:nvPr/>
          </p:nvSpPr>
          <p:spPr>
            <a:xfrm>
              <a:off x="68190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10"/>
        <p:cNvGrpSpPr/>
        <p:nvPr/>
      </p:nvGrpSpPr>
      <p:grpSpPr>
        <a:xfrm>
          <a:off x="0" y="0"/>
          <a:ext cx="0" cy="0"/>
          <a:chOff x="0" y="0"/>
          <a:chExt cx="0" cy="0"/>
        </a:xfrm>
      </p:grpSpPr>
      <p:grpSp>
        <p:nvGrpSpPr>
          <p:cNvPr id="311" name="Google Shape;311;p23"/>
          <p:cNvGrpSpPr/>
          <p:nvPr/>
        </p:nvGrpSpPr>
        <p:grpSpPr>
          <a:xfrm flipH="1">
            <a:off x="-31260" y="4593467"/>
            <a:ext cx="2421237" cy="706360"/>
            <a:chOff x="-76439" y="4569403"/>
            <a:chExt cx="2421237" cy="706360"/>
          </a:xfrm>
        </p:grpSpPr>
        <p:grpSp>
          <p:nvGrpSpPr>
            <p:cNvPr id="312" name="Google Shape;312;p23"/>
            <p:cNvGrpSpPr/>
            <p:nvPr/>
          </p:nvGrpSpPr>
          <p:grpSpPr>
            <a:xfrm>
              <a:off x="-76439" y="4569403"/>
              <a:ext cx="1210587" cy="706360"/>
              <a:chOff x="4805650" y="2718925"/>
              <a:chExt cx="1269225" cy="740575"/>
            </a:xfrm>
          </p:grpSpPr>
          <p:sp>
            <p:nvSpPr>
              <p:cNvPr id="313" name="Google Shape;313;p23"/>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3"/>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3"/>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23"/>
            <p:cNvGrpSpPr/>
            <p:nvPr/>
          </p:nvGrpSpPr>
          <p:grpSpPr>
            <a:xfrm>
              <a:off x="1134211" y="4569403"/>
              <a:ext cx="1210587" cy="706360"/>
              <a:chOff x="4805650" y="2718925"/>
              <a:chExt cx="1269225" cy="740575"/>
            </a:xfrm>
          </p:grpSpPr>
          <p:sp>
            <p:nvSpPr>
              <p:cNvPr id="317" name="Google Shape;317;p23"/>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3"/>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3"/>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0" name="Google Shape;320;p23"/>
          <p:cNvSpPr/>
          <p:nvPr/>
        </p:nvSpPr>
        <p:spPr>
          <a:xfrm>
            <a:off x="-1151193" y="-239425"/>
            <a:ext cx="2284525" cy="2478400"/>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 name="Google Shape;321;p23"/>
          <p:cNvGrpSpPr/>
          <p:nvPr/>
        </p:nvGrpSpPr>
        <p:grpSpPr>
          <a:xfrm>
            <a:off x="6785319" y="3491150"/>
            <a:ext cx="3304431" cy="2359299"/>
            <a:chOff x="6398434" y="3874100"/>
            <a:chExt cx="2343070" cy="1672905"/>
          </a:xfrm>
        </p:grpSpPr>
        <p:sp>
          <p:nvSpPr>
            <p:cNvPr id="322" name="Google Shape;322;p23"/>
            <p:cNvSpPr/>
            <p:nvPr/>
          </p:nvSpPr>
          <p:spPr>
            <a:xfrm rot="-8100197">
              <a:off x="7743857" y="3688660"/>
              <a:ext cx="322197" cy="2043785"/>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3"/>
            <p:cNvSpPr/>
            <p:nvPr/>
          </p:nvSpPr>
          <p:spPr>
            <a:xfrm rot="-8100197">
              <a:off x="6712576" y="4517273"/>
              <a:ext cx="322197" cy="1021908"/>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27"/>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328"/>
        <p:cNvGrpSpPr/>
        <p:nvPr/>
      </p:nvGrpSpPr>
      <p:grpSpPr>
        <a:xfrm>
          <a:off x="0" y="0"/>
          <a:ext cx="0" cy="0"/>
          <a:chOff x="0" y="0"/>
          <a:chExt cx="0" cy="0"/>
        </a:xfrm>
      </p:grpSpPr>
      <p:sp>
        <p:nvSpPr>
          <p:cNvPr id="329" name="Google Shape;329;p26"/>
          <p:cNvSpPr txBox="1">
            <a:spLocks noGrp="1"/>
          </p:cNvSpPr>
          <p:nvPr>
            <p:ph type="title"/>
          </p:nvPr>
        </p:nvSpPr>
        <p:spPr>
          <a:xfrm>
            <a:off x="723450" y="511025"/>
            <a:ext cx="76971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solidFill>
                  <a:schemeClr val="lt1"/>
                </a:solidFill>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37" name="Google Shape;37;p4"/>
          <p:cNvSpPr txBox="1">
            <a:spLocks noGrp="1"/>
          </p:cNvSpPr>
          <p:nvPr>
            <p:ph type="body" idx="1"/>
          </p:nvPr>
        </p:nvSpPr>
        <p:spPr>
          <a:xfrm>
            <a:off x="720000" y="1103050"/>
            <a:ext cx="7704000" cy="3465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grpSp>
        <p:nvGrpSpPr>
          <p:cNvPr id="38" name="Google Shape;38;p4"/>
          <p:cNvGrpSpPr/>
          <p:nvPr/>
        </p:nvGrpSpPr>
        <p:grpSpPr>
          <a:xfrm>
            <a:off x="6744106" y="2623328"/>
            <a:ext cx="2848550" cy="4337371"/>
            <a:chOff x="6744106" y="2623328"/>
            <a:chExt cx="2848550" cy="4337371"/>
          </a:xfrm>
        </p:grpSpPr>
        <p:sp>
          <p:nvSpPr>
            <p:cNvPr id="39" name="Google Shape;39;p4"/>
            <p:cNvSpPr/>
            <p:nvPr/>
          </p:nvSpPr>
          <p:spPr>
            <a:xfrm rot="10800000">
              <a:off x="6744106" y="3994302"/>
              <a:ext cx="2734348" cy="2966397"/>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rot="2700000">
              <a:off x="8700805" y="2573233"/>
              <a:ext cx="451589" cy="1432300"/>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4"/>
          <p:cNvSpPr/>
          <p:nvPr/>
        </p:nvSpPr>
        <p:spPr>
          <a:xfrm rot="10800000">
            <a:off x="8260556" y="-1733573"/>
            <a:ext cx="2734348" cy="2966397"/>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4"/>
          <p:cNvGrpSpPr/>
          <p:nvPr/>
        </p:nvGrpSpPr>
        <p:grpSpPr>
          <a:xfrm>
            <a:off x="-765775" y="319175"/>
            <a:ext cx="1269225" cy="1977499"/>
            <a:chOff x="-765775" y="319175"/>
            <a:chExt cx="1269225" cy="1977499"/>
          </a:xfrm>
        </p:grpSpPr>
        <p:grpSp>
          <p:nvGrpSpPr>
            <p:cNvPr id="43" name="Google Shape;43;p4"/>
            <p:cNvGrpSpPr/>
            <p:nvPr/>
          </p:nvGrpSpPr>
          <p:grpSpPr>
            <a:xfrm>
              <a:off x="-765775" y="319175"/>
              <a:ext cx="1269225" cy="740575"/>
              <a:chOff x="4805650" y="2718925"/>
              <a:chExt cx="1269225" cy="740575"/>
            </a:xfrm>
          </p:grpSpPr>
          <p:sp>
            <p:nvSpPr>
              <p:cNvPr id="44" name="Google Shape;44;p4"/>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4"/>
            <p:cNvGrpSpPr/>
            <p:nvPr/>
          </p:nvGrpSpPr>
          <p:grpSpPr>
            <a:xfrm rot="5400000">
              <a:off x="54776" y="1881412"/>
              <a:ext cx="629225" cy="201300"/>
              <a:chOff x="2678325" y="4703600"/>
              <a:chExt cx="629225" cy="201300"/>
            </a:xfrm>
          </p:grpSpPr>
          <p:sp>
            <p:nvSpPr>
              <p:cNvPr id="48" name="Google Shape;48;p4"/>
              <p:cNvSpPr/>
              <p:nvPr/>
            </p:nvSpPr>
            <p:spPr>
              <a:xfrm>
                <a:off x="2678325" y="4703600"/>
                <a:ext cx="201300" cy="201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3106250" y="4703600"/>
                <a:ext cx="201300" cy="201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0"/>
        <p:cNvGrpSpPr/>
        <p:nvPr/>
      </p:nvGrpSpPr>
      <p:grpSpPr>
        <a:xfrm>
          <a:off x="0" y="0"/>
          <a:ext cx="0" cy="0"/>
          <a:chOff x="0" y="0"/>
          <a:chExt cx="0" cy="0"/>
        </a:xfrm>
      </p:grpSpPr>
      <p:sp>
        <p:nvSpPr>
          <p:cNvPr id="51" name="Google Shape;51;p5"/>
          <p:cNvSpPr txBox="1">
            <a:spLocks noGrp="1"/>
          </p:cNvSpPr>
          <p:nvPr>
            <p:ph type="subTitle" idx="1"/>
          </p:nvPr>
        </p:nvSpPr>
        <p:spPr>
          <a:xfrm>
            <a:off x="1481263" y="2146203"/>
            <a:ext cx="2907600" cy="477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52" name="Google Shape;52;p5"/>
          <p:cNvSpPr txBox="1">
            <a:spLocks noGrp="1"/>
          </p:cNvSpPr>
          <p:nvPr>
            <p:ph type="subTitle" idx="2"/>
          </p:nvPr>
        </p:nvSpPr>
        <p:spPr>
          <a:xfrm>
            <a:off x="4755138" y="2146203"/>
            <a:ext cx="2907600" cy="477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Syne"/>
                <a:ea typeface="Syne"/>
                <a:cs typeface="Syne"/>
                <a:sym typeface="Syn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53" name="Google Shape;53;p5"/>
          <p:cNvSpPr txBox="1">
            <a:spLocks noGrp="1"/>
          </p:cNvSpPr>
          <p:nvPr>
            <p:ph type="subTitle" idx="3"/>
          </p:nvPr>
        </p:nvSpPr>
        <p:spPr>
          <a:xfrm>
            <a:off x="1481263" y="2585250"/>
            <a:ext cx="2907600" cy="12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4" name="Google Shape;54;p5"/>
          <p:cNvSpPr txBox="1">
            <a:spLocks noGrp="1"/>
          </p:cNvSpPr>
          <p:nvPr>
            <p:ph type="subTitle" idx="4"/>
          </p:nvPr>
        </p:nvSpPr>
        <p:spPr>
          <a:xfrm>
            <a:off x="4755138" y="2585250"/>
            <a:ext cx="2907600" cy="128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5" name="Google Shape;5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6" name="Google Shape;56;p5"/>
          <p:cNvGrpSpPr/>
          <p:nvPr/>
        </p:nvGrpSpPr>
        <p:grpSpPr>
          <a:xfrm rot="5400000">
            <a:off x="4285643" y="124788"/>
            <a:ext cx="572695" cy="9412228"/>
            <a:chOff x="6539500" y="1042525"/>
            <a:chExt cx="346500" cy="3551650"/>
          </a:xfrm>
        </p:grpSpPr>
        <p:sp>
          <p:nvSpPr>
            <p:cNvPr id="57" name="Google Shape;57;p5"/>
            <p:cNvSpPr/>
            <p:nvPr/>
          </p:nvSpPr>
          <p:spPr>
            <a:xfrm>
              <a:off x="65395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6679400" y="1042525"/>
              <a:ext cx="66700" cy="3551650"/>
            </a:xfrm>
            <a:custGeom>
              <a:avLst/>
              <a:gdLst/>
              <a:ahLst/>
              <a:cxnLst/>
              <a:rect l="l" t="t" r="r" b="b"/>
              <a:pathLst>
                <a:path w="2668" h="142066" extrusionOk="0">
                  <a:moveTo>
                    <a:pt x="0" y="0"/>
                  </a:moveTo>
                  <a:lnTo>
                    <a:pt x="0" y="142065"/>
                  </a:lnTo>
                  <a:lnTo>
                    <a:pt x="2667" y="142065"/>
                  </a:lnTo>
                  <a:lnTo>
                    <a:pt x="26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68190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5"/>
          <p:cNvGrpSpPr/>
          <p:nvPr/>
        </p:nvGrpSpPr>
        <p:grpSpPr>
          <a:xfrm rot="5400000" flipH="1">
            <a:off x="-248139" y="226900"/>
            <a:ext cx="1269225" cy="740575"/>
            <a:chOff x="4805650" y="2718925"/>
            <a:chExt cx="1269225" cy="740575"/>
          </a:xfrm>
        </p:grpSpPr>
        <p:sp>
          <p:nvSpPr>
            <p:cNvPr id="61" name="Google Shape;61;p5"/>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5"/>
          <p:cNvSpPr/>
          <p:nvPr/>
        </p:nvSpPr>
        <p:spPr>
          <a:xfrm flipH="1">
            <a:off x="8118431" y="-239425"/>
            <a:ext cx="2284525" cy="2478400"/>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10800000" flipH="1">
            <a:off x="8167801" y="3552837"/>
            <a:ext cx="3377899" cy="3664562"/>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p5"/>
          <p:cNvGrpSpPr/>
          <p:nvPr/>
        </p:nvGrpSpPr>
        <p:grpSpPr>
          <a:xfrm flipH="1">
            <a:off x="-990387" y="3278592"/>
            <a:ext cx="3304431" cy="2359299"/>
            <a:chOff x="6398434" y="3874100"/>
            <a:chExt cx="2343070" cy="1672905"/>
          </a:xfrm>
        </p:grpSpPr>
        <p:sp>
          <p:nvSpPr>
            <p:cNvPr id="67" name="Google Shape;67;p5"/>
            <p:cNvSpPr/>
            <p:nvPr/>
          </p:nvSpPr>
          <p:spPr>
            <a:xfrm rot="-8100197">
              <a:off x="7743857" y="3688660"/>
              <a:ext cx="322197" cy="2043785"/>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rot="-8100197">
              <a:off x="6712576" y="4517273"/>
              <a:ext cx="322197" cy="1021908"/>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71" name="Google Shape;71;p6"/>
          <p:cNvGrpSpPr/>
          <p:nvPr/>
        </p:nvGrpSpPr>
        <p:grpSpPr>
          <a:xfrm rot="5400000" flipH="1">
            <a:off x="8214086" y="226900"/>
            <a:ext cx="1269225" cy="740575"/>
            <a:chOff x="4805650" y="2718925"/>
            <a:chExt cx="1269225" cy="740575"/>
          </a:xfrm>
        </p:grpSpPr>
        <p:sp>
          <p:nvSpPr>
            <p:cNvPr id="72" name="Google Shape;72;p6"/>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6"/>
          <p:cNvGrpSpPr/>
          <p:nvPr/>
        </p:nvGrpSpPr>
        <p:grpSpPr>
          <a:xfrm flipH="1">
            <a:off x="-849921" y="2547128"/>
            <a:ext cx="3077150" cy="4413571"/>
            <a:chOff x="6744106" y="2547128"/>
            <a:chExt cx="3077150" cy="4413571"/>
          </a:xfrm>
        </p:grpSpPr>
        <p:sp>
          <p:nvSpPr>
            <p:cNvPr id="76" name="Google Shape;76;p6"/>
            <p:cNvSpPr/>
            <p:nvPr/>
          </p:nvSpPr>
          <p:spPr>
            <a:xfrm rot="10800000">
              <a:off x="6744106" y="3994302"/>
              <a:ext cx="2734348" cy="2966397"/>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rot="2700000">
              <a:off x="8929405" y="2497033"/>
              <a:ext cx="451589" cy="1432300"/>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6"/>
          <p:cNvGrpSpPr/>
          <p:nvPr/>
        </p:nvGrpSpPr>
        <p:grpSpPr>
          <a:xfrm>
            <a:off x="8130325" y="4773849"/>
            <a:ext cx="1088650" cy="201300"/>
            <a:chOff x="2678325" y="4703600"/>
            <a:chExt cx="1088650" cy="201300"/>
          </a:xfrm>
        </p:grpSpPr>
        <p:sp>
          <p:nvSpPr>
            <p:cNvPr id="79" name="Google Shape;79;p6"/>
            <p:cNvSpPr/>
            <p:nvPr/>
          </p:nvSpPr>
          <p:spPr>
            <a:xfrm>
              <a:off x="2678325" y="4703600"/>
              <a:ext cx="201300" cy="2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3106250" y="4703600"/>
              <a:ext cx="201300" cy="2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a:off x="3534175" y="4703600"/>
              <a:ext cx="232800" cy="2013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2"/>
        <p:cNvGrpSpPr/>
        <p:nvPr/>
      </p:nvGrpSpPr>
      <p:grpSpPr>
        <a:xfrm>
          <a:off x="0" y="0"/>
          <a:ext cx="0" cy="0"/>
          <a:chOff x="0" y="0"/>
          <a:chExt cx="0" cy="0"/>
        </a:xfrm>
      </p:grpSpPr>
      <p:sp>
        <p:nvSpPr>
          <p:cNvPr id="83" name="Google Shape;83;p7"/>
          <p:cNvSpPr txBox="1">
            <a:spLocks noGrp="1"/>
          </p:cNvSpPr>
          <p:nvPr>
            <p:ph type="title"/>
          </p:nvPr>
        </p:nvSpPr>
        <p:spPr>
          <a:xfrm>
            <a:off x="720000" y="445025"/>
            <a:ext cx="4229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84" name="Google Shape;84;p7"/>
          <p:cNvSpPr txBox="1">
            <a:spLocks noGrp="1"/>
          </p:cNvSpPr>
          <p:nvPr>
            <p:ph type="body" idx="1"/>
          </p:nvPr>
        </p:nvSpPr>
        <p:spPr>
          <a:xfrm>
            <a:off x="720000" y="1395175"/>
            <a:ext cx="4229700" cy="1365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Clr>
                <a:srgbClr val="E76A28"/>
              </a:buClr>
              <a:buSzPts val="1200"/>
              <a:buFont typeface="Nunito Light"/>
              <a:buChar char="○"/>
              <a:defRPr/>
            </a:lvl2pPr>
            <a:lvl3pPr marL="1371600" lvl="2" indent="-304800" rtl="0">
              <a:lnSpc>
                <a:spcPct val="100000"/>
              </a:lnSpc>
              <a:spcBef>
                <a:spcPts val="0"/>
              </a:spcBef>
              <a:spcAft>
                <a:spcPts val="0"/>
              </a:spcAft>
              <a:buClr>
                <a:srgbClr val="E76A28"/>
              </a:buClr>
              <a:buSzPts val="1200"/>
              <a:buFont typeface="Nunito Light"/>
              <a:buChar char="■"/>
              <a:defRPr/>
            </a:lvl3pPr>
            <a:lvl4pPr marL="1828800" lvl="3" indent="-304800" rtl="0">
              <a:lnSpc>
                <a:spcPct val="100000"/>
              </a:lnSpc>
              <a:spcBef>
                <a:spcPts val="0"/>
              </a:spcBef>
              <a:spcAft>
                <a:spcPts val="0"/>
              </a:spcAft>
              <a:buClr>
                <a:srgbClr val="E76A28"/>
              </a:buClr>
              <a:buSzPts val="1200"/>
              <a:buFont typeface="Nunito Light"/>
              <a:buChar char="●"/>
              <a:defRPr/>
            </a:lvl4pPr>
            <a:lvl5pPr marL="2286000" lvl="4" indent="-304800" rtl="0">
              <a:lnSpc>
                <a:spcPct val="100000"/>
              </a:lnSpc>
              <a:spcBef>
                <a:spcPts val="0"/>
              </a:spcBef>
              <a:spcAft>
                <a:spcPts val="0"/>
              </a:spcAft>
              <a:buClr>
                <a:srgbClr val="E76A28"/>
              </a:buClr>
              <a:buSzPts val="1200"/>
              <a:buFont typeface="Nunito Light"/>
              <a:buChar char="○"/>
              <a:defRPr/>
            </a:lvl5pPr>
            <a:lvl6pPr marL="2743200" lvl="5" indent="-304800" rtl="0">
              <a:lnSpc>
                <a:spcPct val="100000"/>
              </a:lnSpc>
              <a:spcBef>
                <a:spcPts val="0"/>
              </a:spcBef>
              <a:spcAft>
                <a:spcPts val="0"/>
              </a:spcAft>
              <a:buClr>
                <a:srgbClr val="999999"/>
              </a:buClr>
              <a:buSzPts val="1200"/>
              <a:buFont typeface="Nunito Light"/>
              <a:buChar char="■"/>
              <a:defRPr/>
            </a:lvl6pPr>
            <a:lvl7pPr marL="3200400" lvl="6" indent="-304800" rtl="0">
              <a:lnSpc>
                <a:spcPct val="100000"/>
              </a:lnSpc>
              <a:spcBef>
                <a:spcPts val="0"/>
              </a:spcBef>
              <a:spcAft>
                <a:spcPts val="0"/>
              </a:spcAft>
              <a:buClr>
                <a:srgbClr val="999999"/>
              </a:buClr>
              <a:buSzPts val="1200"/>
              <a:buFont typeface="Nunito Light"/>
              <a:buChar char="●"/>
              <a:defRPr/>
            </a:lvl7pPr>
            <a:lvl8pPr marL="3657600" lvl="7" indent="-304800" rtl="0">
              <a:lnSpc>
                <a:spcPct val="100000"/>
              </a:lnSpc>
              <a:spcBef>
                <a:spcPts val="0"/>
              </a:spcBef>
              <a:spcAft>
                <a:spcPts val="0"/>
              </a:spcAft>
              <a:buClr>
                <a:srgbClr val="999999"/>
              </a:buClr>
              <a:buSzPts val="1200"/>
              <a:buFont typeface="Nunito Light"/>
              <a:buChar char="○"/>
              <a:defRPr/>
            </a:lvl8pPr>
            <a:lvl9pPr marL="4114800" lvl="8" indent="-304800" rtl="0">
              <a:lnSpc>
                <a:spcPct val="100000"/>
              </a:lnSpc>
              <a:spcBef>
                <a:spcPts val="0"/>
              </a:spcBef>
              <a:spcAft>
                <a:spcPts val="0"/>
              </a:spcAft>
              <a:buClr>
                <a:srgbClr val="999999"/>
              </a:buClr>
              <a:buSzPts val="1200"/>
              <a:buFont typeface="Nunito Light"/>
              <a:buChar char="■"/>
              <a:defRPr/>
            </a:lvl9pPr>
          </a:lstStyle>
          <a:p>
            <a:endParaRPr/>
          </a:p>
        </p:txBody>
      </p:sp>
      <p:sp>
        <p:nvSpPr>
          <p:cNvPr id="85" name="Google Shape;85;p7"/>
          <p:cNvSpPr>
            <a:spLocks noGrp="1"/>
          </p:cNvSpPr>
          <p:nvPr>
            <p:ph type="pic" idx="2"/>
          </p:nvPr>
        </p:nvSpPr>
        <p:spPr>
          <a:xfrm>
            <a:off x="5435301" y="535000"/>
            <a:ext cx="2993700" cy="4073400"/>
          </a:xfrm>
          <a:prstGeom prst="roundRect">
            <a:avLst>
              <a:gd name="adj" fmla="val 16667"/>
            </a:avLst>
          </a:prstGeom>
          <a:noFill/>
          <a:ln>
            <a:noFill/>
          </a:ln>
        </p:spPr>
      </p:sp>
      <p:sp>
        <p:nvSpPr>
          <p:cNvPr id="86" name="Google Shape;86;p7"/>
          <p:cNvSpPr/>
          <p:nvPr/>
        </p:nvSpPr>
        <p:spPr>
          <a:xfrm rot="-8100000">
            <a:off x="16636" y="3373476"/>
            <a:ext cx="477242" cy="1513664"/>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7"/>
          <p:cNvGrpSpPr/>
          <p:nvPr/>
        </p:nvGrpSpPr>
        <p:grpSpPr>
          <a:xfrm>
            <a:off x="4279356" y="4577170"/>
            <a:ext cx="1102576" cy="643338"/>
            <a:chOff x="4805650" y="2718925"/>
            <a:chExt cx="1269225" cy="740575"/>
          </a:xfrm>
        </p:grpSpPr>
        <p:sp>
          <p:nvSpPr>
            <p:cNvPr id="88" name="Google Shape;88;p7"/>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1"/>
        <p:cNvGrpSpPr/>
        <p:nvPr/>
      </p:nvGrpSpPr>
      <p:grpSpPr>
        <a:xfrm>
          <a:off x="0" y="0"/>
          <a:ext cx="0" cy="0"/>
          <a:chOff x="0" y="0"/>
          <a:chExt cx="0" cy="0"/>
        </a:xfrm>
      </p:grpSpPr>
      <p:sp>
        <p:nvSpPr>
          <p:cNvPr id="92" name="Google Shape;92;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93" name="Google Shape;93;p8"/>
          <p:cNvGrpSpPr/>
          <p:nvPr/>
        </p:nvGrpSpPr>
        <p:grpSpPr>
          <a:xfrm rot="-5400000">
            <a:off x="4309982" y="-4442520"/>
            <a:ext cx="572695" cy="9412228"/>
            <a:chOff x="6539500" y="1042525"/>
            <a:chExt cx="346500" cy="3551650"/>
          </a:xfrm>
        </p:grpSpPr>
        <p:sp>
          <p:nvSpPr>
            <p:cNvPr id="94" name="Google Shape;94;p8"/>
            <p:cNvSpPr/>
            <p:nvPr/>
          </p:nvSpPr>
          <p:spPr>
            <a:xfrm>
              <a:off x="65395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6679400" y="1042525"/>
              <a:ext cx="66700" cy="3551650"/>
            </a:xfrm>
            <a:custGeom>
              <a:avLst/>
              <a:gdLst/>
              <a:ahLst/>
              <a:cxnLst/>
              <a:rect l="l" t="t" r="r" b="b"/>
              <a:pathLst>
                <a:path w="2668" h="142066" extrusionOk="0">
                  <a:moveTo>
                    <a:pt x="0" y="0"/>
                  </a:moveTo>
                  <a:lnTo>
                    <a:pt x="0" y="142065"/>
                  </a:lnTo>
                  <a:lnTo>
                    <a:pt x="2667" y="142065"/>
                  </a:lnTo>
                  <a:lnTo>
                    <a:pt x="2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a:off x="68190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8"/>
          <p:cNvSpPr/>
          <p:nvPr/>
        </p:nvSpPr>
        <p:spPr>
          <a:xfrm flipH="1">
            <a:off x="-2377380" y="-2122904"/>
            <a:ext cx="3377899" cy="3664562"/>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8"/>
          <p:cNvGrpSpPr/>
          <p:nvPr/>
        </p:nvGrpSpPr>
        <p:grpSpPr>
          <a:xfrm rot="10800000" flipH="1">
            <a:off x="6854276" y="-543396"/>
            <a:ext cx="3304431" cy="2359299"/>
            <a:chOff x="6398434" y="3874100"/>
            <a:chExt cx="2343070" cy="1672905"/>
          </a:xfrm>
        </p:grpSpPr>
        <p:sp>
          <p:nvSpPr>
            <p:cNvPr id="99" name="Google Shape;99;p8"/>
            <p:cNvSpPr/>
            <p:nvPr/>
          </p:nvSpPr>
          <p:spPr>
            <a:xfrm rot="-8100197">
              <a:off x="7743857" y="3688660"/>
              <a:ext cx="322197" cy="2043785"/>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rot="-8100197">
              <a:off x="6712576" y="4517273"/>
              <a:ext cx="322197" cy="1021908"/>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8"/>
          <p:cNvGrpSpPr/>
          <p:nvPr/>
        </p:nvGrpSpPr>
        <p:grpSpPr>
          <a:xfrm rot="5400000" flipH="1">
            <a:off x="8214086" y="4184278"/>
            <a:ext cx="1269225" cy="740575"/>
            <a:chOff x="4805650" y="2718925"/>
            <a:chExt cx="1269225" cy="740575"/>
          </a:xfrm>
        </p:grpSpPr>
        <p:sp>
          <p:nvSpPr>
            <p:cNvPr id="102" name="Google Shape;102;p8"/>
            <p:cNvSpPr/>
            <p:nvPr/>
          </p:nvSpPr>
          <p:spPr>
            <a:xfrm>
              <a:off x="4805650" y="2718925"/>
              <a:ext cx="1269225" cy="198850"/>
            </a:xfrm>
            <a:custGeom>
              <a:avLst/>
              <a:gdLst/>
              <a:ahLst/>
              <a:cxnLst/>
              <a:rect l="l" t="t" r="r" b="b"/>
              <a:pathLst>
                <a:path w="50769" h="7954" extrusionOk="0">
                  <a:moveTo>
                    <a:pt x="0" y="0"/>
                  </a:moveTo>
                  <a:lnTo>
                    <a:pt x="0" y="5227"/>
                  </a:lnTo>
                  <a:cubicBezTo>
                    <a:pt x="1346" y="5227"/>
                    <a:pt x="1870" y="5560"/>
                    <a:pt x="2822" y="6168"/>
                  </a:cubicBezTo>
                  <a:cubicBezTo>
                    <a:pt x="3989" y="6930"/>
                    <a:pt x="5584" y="7954"/>
                    <a:pt x="8466" y="7954"/>
                  </a:cubicBezTo>
                  <a:cubicBezTo>
                    <a:pt x="11347" y="7954"/>
                    <a:pt x="12943" y="6930"/>
                    <a:pt x="14109" y="6168"/>
                  </a:cubicBezTo>
                  <a:cubicBezTo>
                    <a:pt x="15062" y="5560"/>
                    <a:pt x="15574" y="5227"/>
                    <a:pt x="16919" y="5227"/>
                  </a:cubicBezTo>
                  <a:cubicBezTo>
                    <a:pt x="18265" y="5227"/>
                    <a:pt x="18788" y="5560"/>
                    <a:pt x="19741" y="6168"/>
                  </a:cubicBezTo>
                  <a:cubicBezTo>
                    <a:pt x="20908" y="6930"/>
                    <a:pt x="22503" y="7954"/>
                    <a:pt x="25385" y="7954"/>
                  </a:cubicBezTo>
                  <a:cubicBezTo>
                    <a:pt x="28266" y="7954"/>
                    <a:pt x="29861" y="6930"/>
                    <a:pt x="31028" y="6168"/>
                  </a:cubicBezTo>
                  <a:cubicBezTo>
                    <a:pt x="31981" y="5560"/>
                    <a:pt x="32493" y="5227"/>
                    <a:pt x="33838" y="5227"/>
                  </a:cubicBezTo>
                  <a:cubicBezTo>
                    <a:pt x="35195" y="5227"/>
                    <a:pt x="35707" y="5560"/>
                    <a:pt x="36660" y="6168"/>
                  </a:cubicBezTo>
                  <a:cubicBezTo>
                    <a:pt x="37827" y="6930"/>
                    <a:pt x="39422" y="7954"/>
                    <a:pt x="42303" y="7954"/>
                  </a:cubicBezTo>
                  <a:cubicBezTo>
                    <a:pt x="45185" y="7954"/>
                    <a:pt x="46780" y="6930"/>
                    <a:pt x="47947" y="6168"/>
                  </a:cubicBezTo>
                  <a:cubicBezTo>
                    <a:pt x="48899" y="5560"/>
                    <a:pt x="49423" y="5227"/>
                    <a:pt x="50769" y="5227"/>
                  </a:cubicBezTo>
                  <a:lnTo>
                    <a:pt x="50769" y="0"/>
                  </a:lnTo>
                  <a:cubicBezTo>
                    <a:pt x="47875" y="0"/>
                    <a:pt x="46280" y="1024"/>
                    <a:pt x="45113" y="1786"/>
                  </a:cubicBezTo>
                  <a:cubicBezTo>
                    <a:pt x="44173" y="2393"/>
                    <a:pt x="43649" y="2727"/>
                    <a:pt x="42303" y="2727"/>
                  </a:cubicBezTo>
                  <a:cubicBezTo>
                    <a:pt x="40958" y="2727"/>
                    <a:pt x="40434" y="2393"/>
                    <a:pt x="39493" y="1786"/>
                  </a:cubicBezTo>
                  <a:cubicBezTo>
                    <a:pt x="38327" y="1024"/>
                    <a:pt x="36731" y="0"/>
                    <a:pt x="33838" y="0"/>
                  </a:cubicBezTo>
                  <a:cubicBezTo>
                    <a:pt x="30957" y="0"/>
                    <a:pt x="29361" y="1036"/>
                    <a:pt x="28194" y="1786"/>
                  </a:cubicBezTo>
                  <a:cubicBezTo>
                    <a:pt x="27254" y="2393"/>
                    <a:pt x="26730" y="2727"/>
                    <a:pt x="25385" y="2727"/>
                  </a:cubicBezTo>
                  <a:cubicBezTo>
                    <a:pt x="24039" y="2727"/>
                    <a:pt x="23515" y="2393"/>
                    <a:pt x="22575" y="1786"/>
                  </a:cubicBezTo>
                  <a:cubicBezTo>
                    <a:pt x="21408" y="1024"/>
                    <a:pt x="19812" y="0"/>
                    <a:pt x="16919" y="0"/>
                  </a:cubicBezTo>
                  <a:cubicBezTo>
                    <a:pt x="14038" y="0"/>
                    <a:pt x="12442" y="1036"/>
                    <a:pt x="11276" y="1786"/>
                  </a:cubicBezTo>
                  <a:cubicBezTo>
                    <a:pt x="10335" y="2393"/>
                    <a:pt x="9811" y="2727"/>
                    <a:pt x="8466" y="2727"/>
                  </a:cubicBezTo>
                  <a:cubicBezTo>
                    <a:pt x="7120" y="2727"/>
                    <a:pt x="6596" y="2393"/>
                    <a:pt x="5656" y="1786"/>
                  </a:cubicBezTo>
                  <a:cubicBezTo>
                    <a:pt x="4489" y="1024"/>
                    <a:pt x="2894"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4805650" y="2989775"/>
              <a:ext cx="1269225" cy="199175"/>
            </a:xfrm>
            <a:custGeom>
              <a:avLst/>
              <a:gdLst/>
              <a:ahLst/>
              <a:cxnLst/>
              <a:rect l="l" t="t" r="r" b="b"/>
              <a:pathLst>
                <a:path w="50769" h="7967" extrusionOk="0">
                  <a:moveTo>
                    <a:pt x="0" y="1"/>
                  </a:moveTo>
                  <a:lnTo>
                    <a:pt x="0" y="5228"/>
                  </a:lnTo>
                  <a:cubicBezTo>
                    <a:pt x="1346" y="5228"/>
                    <a:pt x="1870" y="5561"/>
                    <a:pt x="2822" y="6180"/>
                  </a:cubicBezTo>
                  <a:cubicBezTo>
                    <a:pt x="3989" y="6930"/>
                    <a:pt x="5584" y="7966"/>
                    <a:pt x="8466" y="7966"/>
                  </a:cubicBezTo>
                  <a:cubicBezTo>
                    <a:pt x="11347" y="7966"/>
                    <a:pt x="12943" y="6918"/>
                    <a:pt x="14109" y="6180"/>
                  </a:cubicBezTo>
                  <a:cubicBezTo>
                    <a:pt x="15062" y="5561"/>
                    <a:pt x="15574" y="5228"/>
                    <a:pt x="16919" y="5228"/>
                  </a:cubicBezTo>
                  <a:cubicBezTo>
                    <a:pt x="18265" y="5228"/>
                    <a:pt x="18788" y="5561"/>
                    <a:pt x="19741" y="6180"/>
                  </a:cubicBezTo>
                  <a:cubicBezTo>
                    <a:pt x="20908" y="6930"/>
                    <a:pt x="22503" y="7966"/>
                    <a:pt x="25385" y="7966"/>
                  </a:cubicBezTo>
                  <a:cubicBezTo>
                    <a:pt x="28266" y="7966"/>
                    <a:pt x="29861" y="6918"/>
                    <a:pt x="31028" y="6180"/>
                  </a:cubicBezTo>
                  <a:cubicBezTo>
                    <a:pt x="31981" y="5561"/>
                    <a:pt x="32493" y="5228"/>
                    <a:pt x="33838" y="5228"/>
                  </a:cubicBezTo>
                  <a:cubicBezTo>
                    <a:pt x="35195" y="5228"/>
                    <a:pt x="35707" y="5561"/>
                    <a:pt x="36660" y="6180"/>
                  </a:cubicBezTo>
                  <a:cubicBezTo>
                    <a:pt x="37827" y="6930"/>
                    <a:pt x="39422" y="7966"/>
                    <a:pt x="42303" y="7966"/>
                  </a:cubicBezTo>
                  <a:cubicBezTo>
                    <a:pt x="45185" y="7966"/>
                    <a:pt x="46780" y="6918"/>
                    <a:pt x="47947" y="6180"/>
                  </a:cubicBezTo>
                  <a:cubicBezTo>
                    <a:pt x="48899" y="5561"/>
                    <a:pt x="49423" y="5228"/>
                    <a:pt x="50769" y="5228"/>
                  </a:cubicBezTo>
                  <a:lnTo>
                    <a:pt x="50769" y="1"/>
                  </a:lnTo>
                  <a:cubicBezTo>
                    <a:pt x="47875" y="1"/>
                    <a:pt x="46280" y="1025"/>
                    <a:pt x="45113" y="1787"/>
                  </a:cubicBezTo>
                  <a:cubicBezTo>
                    <a:pt x="44173" y="2394"/>
                    <a:pt x="43649" y="2739"/>
                    <a:pt x="42303" y="2739"/>
                  </a:cubicBezTo>
                  <a:cubicBezTo>
                    <a:pt x="40958" y="2739"/>
                    <a:pt x="40434" y="2394"/>
                    <a:pt x="39493" y="1787"/>
                  </a:cubicBezTo>
                  <a:cubicBezTo>
                    <a:pt x="38327" y="1025"/>
                    <a:pt x="36731" y="1"/>
                    <a:pt x="33838" y="1"/>
                  </a:cubicBezTo>
                  <a:cubicBezTo>
                    <a:pt x="30957" y="1"/>
                    <a:pt x="29361" y="1049"/>
                    <a:pt x="28194" y="1787"/>
                  </a:cubicBezTo>
                  <a:cubicBezTo>
                    <a:pt x="27254" y="2394"/>
                    <a:pt x="26730" y="2739"/>
                    <a:pt x="25385" y="2739"/>
                  </a:cubicBezTo>
                  <a:cubicBezTo>
                    <a:pt x="24039" y="2739"/>
                    <a:pt x="23515" y="2394"/>
                    <a:pt x="22575" y="1787"/>
                  </a:cubicBezTo>
                  <a:cubicBezTo>
                    <a:pt x="21408" y="1025"/>
                    <a:pt x="19812" y="1"/>
                    <a:pt x="16919" y="1"/>
                  </a:cubicBezTo>
                  <a:cubicBezTo>
                    <a:pt x="14038" y="1"/>
                    <a:pt x="12442" y="1049"/>
                    <a:pt x="11276" y="1787"/>
                  </a:cubicBezTo>
                  <a:cubicBezTo>
                    <a:pt x="10335" y="2394"/>
                    <a:pt x="9811" y="2739"/>
                    <a:pt x="8466" y="2739"/>
                  </a:cubicBezTo>
                  <a:cubicBezTo>
                    <a:pt x="7120" y="2739"/>
                    <a:pt x="6596" y="2394"/>
                    <a:pt x="5656" y="1787"/>
                  </a:cubicBezTo>
                  <a:cubicBezTo>
                    <a:pt x="4489" y="1025"/>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a:off x="4805650" y="3260350"/>
              <a:ext cx="1269225" cy="199150"/>
            </a:xfrm>
            <a:custGeom>
              <a:avLst/>
              <a:gdLst/>
              <a:ahLst/>
              <a:cxnLst/>
              <a:rect l="l" t="t" r="r" b="b"/>
              <a:pathLst>
                <a:path w="50769" h="7966" extrusionOk="0">
                  <a:moveTo>
                    <a:pt x="0" y="1"/>
                  </a:moveTo>
                  <a:lnTo>
                    <a:pt x="0" y="5227"/>
                  </a:lnTo>
                  <a:cubicBezTo>
                    <a:pt x="1346" y="5227"/>
                    <a:pt x="1870" y="5573"/>
                    <a:pt x="2822" y="6180"/>
                  </a:cubicBezTo>
                  <a:cubicBezTo>
                    <a:pt x="3989" y="6942"/>
                    <a:pt x="5584" y="7966"/>
                    <a:pt x="8466" y="7966"/>
                  </a:cubicBezTo>
                  <a:cubicBezTo>
                    <a:pt x="11347" y="7966"/>
                    <a:pt x="12943" y="6918"/>
                    <a:pt x="14109" y="6180"/>
                  </a:cubicBezTo>
                  <a:cubicBezTo>
                    <a:pt x="15062" y="5573"/>
                    <a:pt x="15574" y="5227"/>
                    <a:pt x="16919" y="5227"/>
                  </a:cubicBezTo>
                  <a:cubicBezTo>
                    <a:pt x="18265" y="5227"/>
                    <a:pt x="18788" y="5573"/>
                    <a:pt x="19741" y="6180"/>
                  </a:cubicBezTo>
                  <a:cubicBezTo>
                    <a:pt x="20908" y="6942"/>
                    <a:pt x="22503" y="7966"/>
                    <a:pt x="25385" y="7966"/>
                  </a:cubicBezTo>
                  <a:cubicBezTo>
                    <a:pt x="28266" y="7966"/>
                    <a:pt x="29861" y="6918"/>
                    <a:pt x="31028" y="6180"/>
                  </a:cubicBezTo>
                  <a:cubicBezTo>
                    <a:pt x="31981" y="5573"/>
                    <a:pt x="32493" y="5227"/>
                    <a:pt x="33838" y="5227"/>
                  </a:cubicBezTo>
                  <a:cubicBezTo>
                    <a:pt x="35195" y="5227"/>
                    <a:pt x="35707" y="5573"/>
                    <a:pt x="36660" y="6180"/>
                  </a:cubicBezTo>
                  <a:cubicBezTo>
                    <a:pt x="37827" y="6942"/>
                    <a:pt x="39422" y="7966"/>
                    <a:pt x="42303" y="7966"/>
                  </a:cubicBezTo>
                  <a:cubicBezTo>
                    <a:pt x="45185" y="7966"/>
                    <a:pt x="46780" y="6918"/>
                    <a:pt x="47947" y="6180"/>
                  </a:cubicBezTo>
                  <a:cubicBezTo>
                    <a:pt x="48899" y="5573"/>
                    <a:pt x="49423" y="5227"/>
                    <a:pt x="50769" y="5227"/>
                  </a:cubicBezTo>
                  <a:lnTo>
                    <a:pt x="50769" y="1"/>
                  </a:lnTo>
                  <a:cubicBezTo>
                    <a:pt x="47875" y="1"/>
                    <a:pt x="46280" y="1036"/>
                    <a:pt x="45113" y="1787"/>
                  </a:cubicBezTo>
                  <a:cubicBezTo>
                    <a:pt x="44173" y="2406"/>
                    <a:pt x="43649" y="2739"/>
                    <a:pt x="42303" y="2739"/>
                  </a:cubicBezTo>
                  <a:cubicBezTo>
                    <a:pt x="40958" y="2739"/>
                    <a:pt x="40434" y="2406"/>
                    <a:pt x="39493" y="1787"/>
                  </a:cubicBezTo>
                  <a:cubicBezTo>
                    <a:pt x="38327" y="1036"/>
                    <a:pt x="36731" y="1"/>
                    <a:pt x="33838" y="1"/>
                  </a:cubicBezTo>
                  <a:cubicBezTo>
                    <a:pt x="30957" y="1"/>
                    <a:pt x="29361" y="1036"/>
                    <a:pt x="28194" y="1787"/>
                  </a:cubicBezTo>
                  <a:cubicBezTo>
                    <a:pt x="27254" y="2406"/>
                    <a:pt x="26730" y="2739"/>
                    <a:pt x="25385" y="2739"/>
                  </a:cubicBezTo>
                  <a:cubicBezTo>
                    <a:pt x="24039" y="2739"/>
                    <a:pt x="23515" y="2406"/>
                    <a:pt x="22575" y="1787"/>
                  </a:cubicBezTo>
                  <a:cubicBezTo>
                    <a:pt x="21408" y="1036"/>
                    <a:pt x="19812" y="1"/>
                    <a:pt x="16919" y="1"/>
                  </a:cubicBezTo>
                  <a:cubicBezTo>
                    <a:pt x="14038" y="1"/>
                    <a:pt x="12442" y="1036"/>
                    <a:pt x="11276" y="1787"/>
                  </a:cubicBezTo>
                  <a:cubicBezTo>
                    <a:pt x="10335" y="2406"/>
                    <a:pt x="9811" y="2739"/>
                    <a:pt x="8466" y="2739"/>
                  </a:cubicBezTo>
                  <a:cubicBezTo>
                    <a:pt x="7120" y="2739"/>
                    <a:pt x="6596" y="2406"/>
                    <a:pt x="5656" y="1787"/>
                  </a:cubicBezTo>
                  <a:cubicBezTo>
                    <a:pt x="4489" y="1036"/>
                    <a:pt x="289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5"/>
        <p:cNvGrpSpPr/>
        <p:nvPr/>
      </p:nvGrpSpPr>
      <p:grpSpPr>
        <a:xfrm>
          <a:off x="0" y="0"/>
          <a:ext cx="0" cy="0"/>
          <a:chOff x="0" y="0"/>
          <a:chExt cx="0" cy="0"/>
        </a:xfrm>
      </p:grpSpPr>
      <p:sp>
        <p:nvSpPr>
          <p:cNvPr id="106" name="Google Shape;106;p9"/>
          <p:cNvSpPr txBox="1">
            <a:spLocks noGrp="1"/>
          </p:cNvSpPr>
          <p:nvPr>
            <p:ph type="title"/>
          </p:nvPr>
        </p:nvSpPr>
        <p:spPr>
          <a:xfrm>
            <a:off x="2976700" y="1293100"/>
            <a:ext cx="46611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7" name="Google Shape;107;p9"/>
          <p:cNvSpPr txBox="1">
            <a:spLocks noGrp="1"/>
          </p:cNvSpPr>
          <p:nvPr>
            <p:ph type="subTitle" idx="1"/>
          </p:nvPr>
        </p:nvSpPr>
        <p:spPr>
          <a:xfrm>
            <a:off x="2976750" y="2168600"/>
            <a:ext cx="4661100" cy="16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08" name="Google Shape;108;p9"/>
          <p:cNvSpPr/>
          <p:nvPr/>
        </p:nvSpPr>
        <p:spPr>
          <a:xfrm rot="-2700075" flipH="1">
            <a:off x="-157868" y="3504270"/>
            <a:ext cx="846457" cy="2684699"/>
          </a:xfrm>
          <a:custGeom>
            <a:avLst/>
            <a:gdLst/>
            <a:ahLst/>
            <a:cxnLst/>
            <a:rect l="l" t="t" r="r" b="b"/>
            <a:pathLst>
              <a:path w="10455" h="33160" extrusionOk="0">
                <a:moveTo>
                  <a:pt x="1" y="0"/>
                </a:moveTo>
                <a:lnTo>
                  <a:pt x="1" y="27932"/>
                </a:lnTo>
                <a:cubicBezTo>
                  <a:pt x="1" y="30826"/>
                  <a:pt x="2334" y="33159"/>
                  <a:pt x="5228" y="33159"/>
                </a:cubicBezTo>
                <a:cubicBezTo>
                  <a:pt x="8109" y="33159"/>
                  <a:pt x="10454" y="30814"/>
                  <a:pt x="10454" y="27932"/>
                </a:cubicBezTo>
                <a:lnTo>
                  <a:pt x="104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9"/>
          <p:cNvGrpSpPr/>
          <p:nvPr/>
        </p:nvGrpSpPr>
        <p:grpSpPr>
          <a:xfrm flipH="1">
            <a:off x="105210" y="-377847"/>
            <a:ext cx="613790" cy="6291393"/>
            <a:chOff x="6539500" y="1042525"/>
            <a:chExt cx="346500" cy="3551650"/>
          </a:xfrm>
        </p:grpSpPr>
        <p:sp>
          <p:nvSpPr>
            <p:cNvPr id="110" name="Google Shape;110;p9"/>
            <p:cNvSpPr/>
            <p:nvPr/>
          </p:nvSpPr>
          <p:spPr>
            <a:xfrm>
              <a:off x="65395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a:off x="6679400" y="1042525"/>
              <a:ext cx="66700" cy="3551650"/>
            </a:xfrm>
            <a:custGeom>
              <a:avLst/>
              <a:gdLst/>
              <a:ahLst/>
              <a:cxnLst/>
              <a:rect l="l" t="t" r="r" b="b"/>
              <a:pathLst>
                <a:path w="2668" h="142066" extrusionOk="0">
                  <a:moveTo>
                    <a:pt x="0" y="0"/>
                  </a:moveTo>
                  <a:lnTo>
                    <a:pt x="0" y="142065"/>
                  </a:lnTo>
                  <a:lnTo>
                    <a:pt x="2667" y="142065"/>
                  </a:lnTo>
                  <a:lnTo>
                    <a:pt x="2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a:off x="6819000" y="1042525"/>
              <a:ext cx="67000" cy="3551650"/>
            </a:xfrm>
            <a:custGeom>
              <a:avLst/>
              <a:gdLst/>
              <a:ahLst/>
              <a:cxnLst/>
              <a:rect l="l" t="t" r="r" b="b"/>
              <a:pathLst>
                <a:path w="2680" h="142066" extrusionOk="0">
                  <a:moveTo>
                    <a:pt x="0" y="0"/>
                  </a:moveTo>
                  <a:lnTo>
                    <a:pt x="0" y="142065"/>
                  </a:lnTo>
                  <a:lnTo>
                    <a:pt x="2679" y="142065"/>
                  </a:lnTo>
                  <a:lnTo>
                    <a:pt x="2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9"/>
          <p:cNvSpPr/>
          <p:nvPr/>
        </p:nvSpPr>
        <p:spPr>
          <a:xfrm flipH="1">
            <a:off x="-553245" y="-1775075"/>
            <a:ext cx="2284525" cy="2478400"/>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 name="Google Shape;114;p9"/>
          <p:cNvGrpSpPr/>
          <p:nvPr/>
        </p:nvGrpSpPr>
        <p:grpSpPr>
          <a:xfrm>
            <a:off x="7484250" y="4608499"/>
            <a:ext cx="1088650" cy="201300"/>
            <a:chOff x="2678325" y="4703600"/>
            <a:chExt cx="1088650" cy="201300"/>
          </a:xfrm>
        </p:grpSpPr>
        <p:sp>
          <p:nvSpPr>
            <p:cNvPr id="115" name="Google Shape;115;p9"/>
            <p:cNvSpPr/>
            <p:nvPr/>
          </p:nvSpPr>
          <p:spPr>
            <a:xfrm>
              <a:off x="2678325" y="4703600"/>
              <a:ext cx="201300" cy="201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a:off x="3106250" y="4703600"/>
              <a:ext cx="201300" cy="201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a:off x="3534175" y="4703600"/>
              <a:ext cx="232800" cy="2013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8"/>
        <p:cNvGrpSpPr/>
        <p:nvPr/>
      </p:nvGrpSpPr>
      <p:grpSpPr>
        <a:xfrm>
          <a:off x="0" y="0"/>
          <a:ext cx="0" cy="0"/>
          <a:chOff x="0" y="0"/>
          <a:chExt cx="0" cy="0"/>
        </a:xfrm>
      </p:grpSpPr>
      <p:sp>
        <p:nvSpPr>
          <p:cNvPr id="119" name="Google Shape;119;p10"/>
          <p:cNvSpPr txBox="1">
            <a:spLocks noGrp="1"/>
          </p:cNvSpPr>
          <p:nvPr>
            <p:ph type="title"/>
          </p:nvPr>
        </p:nvSpPr>
        <p:spPr>
          <a:xfrm>
            <a:off x="720000" y="3984750"/>
            <a:ext cx="7704000" cy="623700"/>
          </a:xfrm>
          <a:prstGeom prst="rect">
            <a:avLst/>
          </a:prstGeom>
          <a:solidFill>
            <a:schemeClr val="accen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yne"/>
              <a:buNone/>
              <a:defRPr sz="3000" b="1">
                <a:solidFill>
                  <a:schemeClr val="dk1"/>
                </a:solidFill>
                <a:latin typeface="Syne"/>
                <a:ea typeface="Syne"/>
                <a:cs typeface="Syne"/>
                <a:sym typeface="Syne"/>
              </a:defRPr>
            </a:lvl1pPr>
            <a:lvl2pPr lvl="1"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1pPr>
            <a:lvl2pPr marL="914400" lvl="1"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2pPr>
            <a:lvl3pPr marL="1371600" lvl="2"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3pPr>
            <a:lvl4pPr marL="1828800" lvl="3"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4pPr>
            <a:lvl5pPr marL="2286000" lvl="4"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5pPr>
            <a:lvl6pPr marL="2743200" lvl="5"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6pPr>
            <a:lvl7pPr marL="3200400" lvl="6"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7pPr>
            <a:lvl8pPr marL="3657600" lvl="7"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8pPr>
            <a:lvl9pPr marL="4114800" lvl="8" indent="-304800">
              <a:lnSpc>
                <a:spcPct val="100000"/>
              </a:lnSpc>
              <a:spcBef>
                <a:spcPts val="0"/>
              </a:spcBef>
              <a:spcAft>
                <a:spcPts val="0"/>
              </a:spcAft>
              <a:buClr>
                <a:schemeClr val="dk1"/>
              </a:buClr>
              <a:buSzPts val="1200"/>
              <a:buFont typeface="Asap"/>
              <a:buChar char="■"/>
              <a:defRPr sz="1200">
                <a:solidFill>
                  <a:schemeClr val="dk1"/>
                </a:solidFill>
                <a:latin typeface="Asap"/>
                <a:ea typeface="Asap"/>
                <a:cs typeface="Asap"/>
                <a:sym typeface="Asap"/>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24"/>
        <p:cNvGrpSpPr/>
        <p:nvPr/>
      </p:nvGrpSpPr>
      <p:grpSpPr>
        <a:xfrm>
          <a:off x="0" y="0"/>
          <a:ext cx="0" cy="0"/>
          <a:chOff x="0" y="0"/>
          <a:chExt cx="0" cy="0"/>
        </a:xfrm>
      </p:grpSpPr>
      <p:sp>
        <p:nvSpPr>
          <p:cNvPr id="325" name="Google Shape;325;p2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26" name="Google Shape;326;p2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2817325" y="1297600"/>
            <a:ext cx="5313300" cy="1677900"/>
          </a:xfrm>
          <a:prstGeom prst="rect">
            <a:avLst/>
          </a:prstGeom>
        </p:spPr>
        <p:txBody>
          <a:bodyPr spcFirstLastPara="1" wrap="square" lIns="91425" tIns="91425" rIns="91425" bIns="91425" anchor="b" anchorCtr="0">
            <a:noAutofit/>
          </a:bodyPr>
          <a:lstStyle/>
          <a:p>
            <a:r>
              <a:rPr lang="en" sz="4800" dirty="0"/>
              <a:t>STREET LIGHT MONITORING</a:t>
            </a:r>
            <a:endParaRPr lang="en-US" sz="4800"/>
          </a:p>
        </p:txBody>
      </p:sp>
      <p:sp>
        <p:nvSpPr>
          <p:cNvPr id="336" name="Google Shape;336;p27"/>
          <p:cNvSpPr/>
          <p:nvPr/>
        </p:nvSpPr>
        <p:spPr>
          <a:xfrm rot="2699612">
            <a:off x="8433021" y="1725010"/>
            <a:ext cx="491011" cy="3114623"/>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rot="10800000">
            <a:off x="-4682925" y="2330499"/>
            <a:ext cx="7057126" cy="7656025"/>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876C2A0D-464F-526F-9202-FEA7D46B73A9}"/>
              </a:ext>
            </a:extLst>
          </p:cNvPr>
          <p:cNvSpPr>
            <a:spLocks noGrp="1"/>
          </p:cNvSpPr>
          <p:nvPr>
            <p:ph type="subTitle" idx="1"/>
          </p:nvPr>
        </p:nvSpPr>
        <p:spPr>
          <a:xfrm>
            <a:off x="2817325" y="3086006"/>
            <a:ext cx="2389279" cy="519269"/>
          </a:xfrm>
        </p:spPr>
        <p:txBody>
          <a:bodyPr/>
          <a:lstStyle/>
          <a:p>
            <a:r>
              <a:rPr lang="en-US" sz="2000" dirty="0"/>
              <a:t>SIH1512</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12" name="Google Shape;617;p44">
            <a:extLst>
              <a:ext uri="{FF2B5EF4-FFF2-40B4-BE49-F238E27FC236}">
                <a16:creationId xmlns:a16="http://schemas.microsoft.com/office/drawing/2014/main" id="{0BB35039-6A7E-FF99-36DA-F3EC9A2B3EC7}"/>
              </a:ext>
            </a:extLst>
          </p:cNvPr>
          <p:cNvSpPr/>
          <p:nvPr/>
        </p:nvSpPr>
        <p:spPr>
          <a:xfrm>
            <a:off x="2817422" y="4442112"/>
            <a:ext cx="3682719" cy="512084"/>
          </a:xfrm>
          <a:prstGeom prst="roundRect">
            <a:avLst>
              <a:gd name="adj" fmla="val 26392"/>
            </a:avLst>
          </a:prstGeom>
          <a:solidFill>
            <a:schemeClr val="accent2"/>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lang="en" b="1" dirty="0">
              <a:solidFill>
                <a:schemeClr val="lt1"/>
              </a:solidFill>
              <a:latin typeface="Syne"/>
              <a:ea typeface="Syne"/>
              <a:cs typeface="Syne"/>
            </a:endParaRPr>
          </a:p>
        </p:txBody>
      </p:sp>
      <p:sp>
        <p:nvSpPr>
          <p:cNvPr id="8" name="Google Shape;638;p45">
            <a:extLst>
              <a:ext uri="{FF2B5EF4-FFF2-40B4-BE49-F238E27FC236}">
                <a16:creationId xmlns:a16="http://schemas.microsoft.com/office/drawing/2014/main" id="{5886B1BA-5137-19E2-6AE7-97E4B6CADC47}"/>
              </a:ext>
            </a:extLst>
          </p:cNvPr>
          <p:cNvSpPr/>
          <p:nvPr/>
        </p:nvSpPr>
        <p:spPr>
          <a:xfrm>
            <a:off x="3240838" y="3393119"/>
            <a:ext cx="1554901" cy="502516"/>
          </a:xfrm>
          <a:prstGeom prst="roundRect">
            <a:avLst>
              <a:gd name="adj" fmla="val 24878"/>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lang="en" b="1" dirty="0">
              <a:solidFill>
                <a:schemeClr val="dk1"/>
              </a:solidFill>
              <a:latin typeface="Syne"/>
              <a:ea typeface="Syne"/>
              <a:cs typeface="Syne"/>
            </a:endParaRPr>
          </a:p>
        </p:txBody>
      </p:sp>
      <p:sp>
        <p:nvSpPr>
          <p:cNvPr id="9" name="Google Shape;638;p45">
            <a:extLst>
              <a:ext uri="{FF2B5EF4-FFF2-40B4-BE49-F238E27FC236}">
                <a16:creationId xmlns:a16="http://schemas.microsoft.com/office/drawing/2014/main" id="{BCEED8FE-291B-ED95-6B5A-7373FBAA4D03}"/>
              </a:ext>
            </a:extLst>
          </p:cNvPr>
          <p:cNvSpPr/>
          <p:nvPr/>
        </p:nvSpPr>
        <p:spPr>
          <a:xfrm>
            <a:off x="3240838" y="2500777"/>
            <a:ext cx="1554901" cy="502516"/>
          </a:xfrm>
          <a:prstGeom prst="roundRect">
            <a:avLst>
              <a:gd name="adj" fmla="val 24878"/>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lang="en" b="1" dirty="0">
              <a:solidFill>
                <a:schemeClr val="dk1"/>
              </a:solidFill>
              <a:latin typeface="Syne"/>
              <a:ea typeface="Syne"/>
              <a:cs typeface="Syne"/>
            </a:endParaRPr>
          </a:p>
        </p:txBody>
      </p:sp>
      <p:sp>
        <p:nvSpPr>
          <p:cNvPr id="10" name="Google Shape;638;p45">
            <a:extLst>
              <a:ext uri="{FF2B5EF4-FFF2-40B4-BE49-F238E27FC236}">
                <a16:creationId xmlns:a16="http://schemas.microsoft.com/office/drawing/2014/main" id="{1EB7BDE7-0866-8035-AAB7-3EDDEFAA2EB3}"/>
              </a:ext>
            </a:extLst>
          </p:cNvPr>
          <p:cNvSpPr/>
          <p:nvPr/>
        </p:nvSpPr>
        <p:spPr>
          <a:xfrm>
            <a:off x="3240838" y="1618461"/>
            <a:ext cx="1554901" cy="502516"/>
          </a:xfrm>
          <a:prstGeom prst="roundRect">
            <a:avLst>
              <a:gd name="adj" fmla="val 24878"/>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lang="en" b="1" dirty="0">
              <a:solidFill>
                <a:schemeClr val="dk1"/>
              </a:solidFill>
              <a:latin typeface="Syne"/>
              <a:ea typeface="Syne"/>
              <a:cs typeface="Syne"/>
            </a:endParaRPr>
          </a:p>
        </p:txBody>
      </p:sp>
      <p:sp>
        <p:nvSpPr>
          <p:cNvPr id="7" name="Google Shape;638;p45">
            <a:extLst>
              <a:ext uri="{FF2B5EF4-FFF2-40B4-BE49-F238E27FC236}">
                <a16:creationId xmlns:a16="http://schemas.microsoft.com/office/drawing/2014/main" id="{4CBAE680-0752-6B9C-7E92-302EF8A2DD2A}"/>
              </a:ext>
            </a:extLst>
          </p:cNvPr>
          <p:cNvSpPr/>
          <p:nvPr/>
        </p:nvSpPr>
        <p:spPr>
          <a:xfrm>
            <a:off x="1466181" y="3373067"/>
            <a:ext cx="1554901" cy="502516"/>
          </a:xfrm>
          <a:prstGeom prst="roundRect">
            <a:avLst>
              <a:gd name="adj" fmla="val 24878"/>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lang="en" b="1" dirty="0">
              <a:solidFill>
                <a:schemeClr val="dk1"/>
              </a:solidFill>
              <a:latin typeface="Syne"/>
              <a:ea typeface="Syne"/>
              <a:cs typeface="Syne"/>
            </a:endParaRPr>
          </a:p>
        </p:txBody>
      </p:sp>
      <p:sp>
        <p:nvSpPr>
          <p:cNvPr id="6" name="Google Shape;638;p45">
            <a:extLst>
              <a:ext uri="{FF2B5EF4-FFF2-40B4-BE49-F238E27FC236}">
                <a16:creationId xmlns:a16="http://schemas.microsoft.com/office/drawing/2014/main" id="{74458888-5476-3EF8-61A6-25477D75A7CB}"/>
              </a:ext>
            </a:extLst>
          </p:cNvPr>
          <p:cNvSpPr/>
          <p:nvPr/>
        </p:nvSpPr>
        <p:spPr>
          <a:xfrm>
            <a:off x="1466181" y="2480725"/>
            <a:ext cx="1554901" cy="502516"/>
          </a:xfrm>
          <a:prstGeom prst="roundRect">
            <a:avLst>
              <a:gd name="adj" fmla="val 24878"/>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lang="en" b="1" dirty="0">
              <a:solidFill>
                <a:schemeClr val="dk1"/>
              </a:solidFill>
              <a:latin typeface="Syne"/>
              <a:ea typeface="Syne"/>
              <a:cs typeface="Syne"/>
            </a:endParaRPr>
          </a:p>
        </p:txBody>
      </p:sp>
      <p:sp>
        <p:nvSpPr>
          <p:cNvPr id="3" name="Google Shape;638;p45">
            <a:extLst>
              <a:ext uri="{FF2B5EF4-FFF2-40B4-BE49-F238E27FC236}">
                <a16:creationId xmlns:a16="http://schemas.microsoft.com/office/drawing/2014/main" id="{BF2D3678-0290-3BA9-89A2-C4A56995B90F}"/>
              </a:ext>
            </a:extLst>
          </p:cNvPr>
          <p:cNvSpPr/>
          <p:nvPr/>
        </p:nvSpPr>
        <p:spPr>
          <a:xfrm>
            <a:off x="1466181" y="1598409"/>
            <a:ext cx="1554901" cy="502516"/>
          </a:xfrm>
          <a:prstGeom prst="roundRect">
            <a:avLst>
              <a:gd name="adj" fmla="val 24878"/>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lang="en" b="1" dirty="0">
              <a:solidFill>
                <a:schemeClr val="dk1"/>
              </a:solidFill>
              <a:latin typeface="Syne"/>
              <a:ea typeface="Syne"/>
              <a:cs typeface="Syne"/>
            </a:endParaRPr>
          </a:p>
        </p:txBody>
      </p:sp>
      <p:sp>
        <p:nvSpPr>
          <p:cNvPr id="357" name="Google Shape;357;p29"/>
          <p:cNvSpPr txBox="1">
            <a:spLocks noGrp="1"/>
          </p:cNvSpPr>
          <p:nvPr>
            <p:ph type="subTitle" idx="1"/>
          </p:nvPr>
        </p:nvSpPr>
        <p:spPr>
          <a:xfrm>
            <a:off x="1606925" y="1623175"/>
            <a:ext cx="2589600" cy="447600"/>
          </a:xfrm>
          <a:prstGeom prst="rect">
            <a:avLst/>
          </a:prstGeom>
        </p:spPr>
        <p:txBody>
          <a:bodyPr spcFirstLastPara="1" wrap="square" lIns="91425" tIns="91425" rIns="91425" bIns="91425" anchor="t" anchorCtr="0">
            <a:noAutofit/>
          </a:bodyPr>
          <a:lstStyle/>
          <a:p>
            <a:pPr marL="0" indent="0"/>
            <a:r>
              <a:rPr lang="en" sz="2000" dirty="0"/>
              <a:t>Jainam </a:t>
            </a:r>
            <a:endParaRPr lang="en-US" sz="2000" dirty="0"/>
          </a:p>
        </p:txBody>
      </p:sp>
      <p:sp>
        <p:nvSpPr>
          <p:cNvPr id="358" name="Google Shape;358;p29"/>
          <p:cNvSpPr txBox="1">
            <a:spLocks noGrp="1"/>
          </p:cNvSpPr>
          <p:nvPr>
            <p:ph type="subTitle" idx="8"/>
          </p:nvPr>
        </p:nvSpPr>
        <p:spPr>
          <a:xfrm>
            <a:off x="3602885" y="1641715"/>
            <a:ext cx="2589600" cy="447600"/>
          </a:xfrm>
          <a:prstGeom prst="rect">
            <a:avLst/>
          </a:prstGeom>
        </p:spPr>
        <p:txBody>
          <a:bodyPr spcFirstLastPara="1" wrap="square" lIns="91425" tIns="91425" rIns="91425" bIns="91425" anchor="t" anchorCtr="0">
            <a:noAutofit/>
          </a:bodyPr>
          <a:lstStyle/>
          <a:p>
            <a:pPr marL="0" indent="0"/>
            <a:r>
              <a:rPr lang="en" sz="2000" dirty="0"/>
              <a:t>Heli </a:t>
            </a:r>
            <a:endParaRPr lang="en-US" sz="2000" dirty="0"/>
          </a:p>
        </p:txBody>
      </p:sp>
      <p:sp>
        <p:nvSpPr>
          <p:cNvPr id="359" name="Google Shape;359;p29"/>
          <p:cNvSpPr txBox="1">
            <a:spLocks noGrp="1"/>
          </p:cNvSpPr>
          <p:nvPr>
            <p:ph type="subTitle" idx="9"/>
          </p:nvPr>
        </p:nvSpPr>
        <p:spPr>
          <a:xfrm>
            <a:off x="3602857" y="3396016"/>
            <a:ext cx="2589600" cy="447600"/>
          </a:xfrm>
          <a:prstGeom prst="rect">
            <a:avLst/>
          </a:prstGeom>
        </p:spPr>
        <p:txBody>
          <a:bodyPr spcFirstLastPara="1" wrap="square" lIns="91425" tIns="91425" rIns="91425" bIns="91425" anchor="t" anchorCtr="0">
            <a:noAutofit/>
          </a:bodyPr>
          <a:lstStyle/>
          <a:p>
            <a:pPr marL="0" indent="0"/>
            <a:r>
              <a:rPr lang="en" sz="2000" dirty="0"/>
              <a:t>Ansh</a:t>
            </a:r>
          </a:p>
        </p:txBody>
      </p:sp>
      <p:sp>
        <p:nvSpPr>
          <p:cNvPr id="360" name="Google Shape;360;p29"/>
          <p:cNvSpPr txBox="1">
            <a:spLocks noGrp="1"/>
          </p:cNvSpPr>
          <p:nvPr>
            <p:ph type="subTitle" idx="13"/>
          </p:nvPr>
        </p:nvSpPr>
        <p:spPr>
          <a:xfrm>
            <a:off x="1667083" y="2530402"/>
            <a:ext cx="2589600" cy="447600"/>
          </a:xfrm>
          <a:prstGeom prst="rect">
            <a:avLst/>
          </a:prstGeom>
        </p:spPr>
        <p:txBody>
          <a:bodyPr spcFirstLastPara="1" wrap="square" lIns="91425" tIns="91425" rIns="91425" bIns="91425" anchor="t" anchorCtr="0">
            <a:noAutofit/>
          </a:bodyPr>
          <a:lstStyle/>
          <a:p>
            <a:pPr marL="0" indent="0"/>
            <a:r>
              <a:rPr lang="en" sz="2000" dirty="0"/>
              <a:t>Kalash </a:t>
            </a:r>
            <a:endParaRPr lang="en-US" sz="2000" dirty="0"/>
          </a:p>
        </p:txBody>
      </p:sp>
      <p:sp>
        <p:nvSpPr>
          <p:cNvPr id="361" name="Google Shape;361;p29"/>
          <p:cNvSpPr txBox="1">
            <a:spLocks noGrp="1"/>
          </p:cNvSpPr>
          <p:nvPr>
            <p:ph type="subTitle" idx="14"/>
          </p:nvPr>
        </p:nvSpPr>
        <p:spPr>
          <a:xfrm>
            <a:off x="3602885" y="2518865"/>
            <a:ext cx="25896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Lisa</a:t>
            </a:r>
            <a:endParaRPr sz="2000" dirty="0"/>
          </a:p>
        </p:txBody>
      </p:sp>
      <p:sp>
        <p:nvSpPr>
          <p:cNvPr id="362" name="Google Shape;362;p29"/>
          <p:cNvSpPr txBox="1">
            <a:spLocks noGrp="1"/>
          </p:cNvSpPr>
          <p:nvPr>
            <p:ph type="subTitle" idx="15"/>
          </p:nvPr>
        </p:nvSpPr>
        <p:spPr>
          <a:xfrm>
            <a:off x="1606925" y="3397529"/>
            <a:ext cx="2589600" cy="447600"/>
          </a:xfrm>
          <a:prstGeom prst="rect">
            <a:avLst/>
          </a:prstGeom>
        </p:spPr>
        <p:txBody>
          <a:bodyPr spcFirstLastPara="1" wrap="square" lIns="91425" tIns="91425" rIns="91425" bIns="91425" anchor="t" anchorCtr="0">
            <a:noAutofit/>
          </a:bodyPr>
          <a:lstStyle/>
          <a:p>
            <a:pPr marL="0" indent="0"/>
            <a:r>
              <a:rPr lang="en" sz="2000" dirty="0"/>
              <a:t>Naishal</a:t>
            </a:r>
            <a:endParaRPr lang="en-US" sz="2000" dirty="0"/>
          </a:p>
        </p:txBody>
      </p:sp>
      <p:sp>
        <p:nvSpPr>
          <p:cNvPr id="363" name="Google Shape;363;p29"/>
          <p:cNvSpPr/>
          <p:nvPr/>
        </p:nvSpPr>
        <p:spPr>
          <a:xfrm rot="2699636">
            <a:off x="8824153" y="1508820"/>
            <a:ext cx="524205" cy="3325180"/>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txBox="1">
            <a:spLocks noGrp="1"/>
          </p:cNvSpPr>
          <p:nvPr>
            <p:ph type="title"/>
          </p:nvPr>
        </p:nvSpPr>
        <p:spPr>
          <a:xfrm>
            <a:off x="1552184" y="565341"/>
            <a:ext cx="7704000" cy="572700"/>
          </a:xfrm>
          <a:prstGeom prst="rect">
            <a:avLst/>
          </a:prstGeom>
        </p:spPr>
        <p:txBody>
          <a:bodyPr spcFirstLastPara="1" wrap="square" lIns="91425" tIns="91425" rIns="91425" bIns="91425" anchor="t" anchorCtr="0">
            <a:noAutofit/>
          </a:bodyPr>
          <a:lstStyle/>
          <a:p>
            <a:r>
              <a:rPr lang="en" dirty="0"/>
              <a:t>Team Members</a:t>
            </a:r>
            <a:endParaRPr lang="en-US" dirty="0"/>
          </a:p>
        </p:txBody>
      </p:sp>
      <p:sp>
        <p:nvSpPr>
          <p:cNvPr id="15" name="Google Shape;357;p29">
            <a:extLst>
              <a:ext uri="{FF2B5EF4-FFF2-40B4-BE49-F238E27FC236}">
                <a16:creationId xmlns:a16="http://schemas.microsoft.com/office/drawing/2014/main" id="{0F193ABD-49FC-8CA5-A959-C85724942EBA}"/>
              </a:ext>
            </a:extLst>
          </p:cNvPr>
          <p:cNvSpPr txBox="1">
            <a:spLocks/>
          </p:cNvSpPr>
          <p:nvPr/>
        </p:nvSpPr>
        <p:spPr>
          <a:xfrm>
            <a:off x="4108585" y="4459109"/>
            <a:ext cx="2589600" cy="44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Syne"/>
                <a:ea typeface="Syne"/>
                <a:cs typeface="Syne"/>
                <a:sym typeface="Syne"/>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 sz="2000" dirty="0"/>
              <a:t>Dr Sapan Naik</a:t>
            </a:r>
            <a:endParaRPr lang="en-US" sz="2000" dirty="0"/>
          </a:p>
        </p:txBody>
      </p:sp>
      <p:sp>
        <p:nvSpPr>
          <p:cNvPr id="17" name="Google Shape;357;p29">
            <a:extLst>
              <a:ext uri="{FF2B5EF4-FFF2-40B4-BE49-F238E27FC236}">
                <a16:creationId xmlns:a16="http://schemas.microsoft.com/office/drawing/2014/main" id="{4A96560E-E077-249D-153F-2FDF1B9DCDD1}"/>
              </a:ext>
            </a:extLst>
          </p:cNvPr>
          <p:cNvSpPr txBox="1">
            <a:spLocks/>
          </p:cNvSpPr>
          <p:nvPr/>
        </p:nvSpPr>
        <p:spPr>
          <a:xfrm>
            <a:off x="3030284" y="4459109"/>
            <a:ext cx="2589600" cy="447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Syne"/>
                <a:ea typeface="Syne"/>
                <a:cs typeface="Syne"/>
                <a:sym typeface="Syne"/>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 sz="2000" dirty="0"/>
              <a:t>Guide : </a:t>
            </a:r>
            <a:endParaRPr lang="en-US" sz="2000" dirty="0"/>
          </a:p>
        </p:txBody>
      </p:sp>
      <p:pic>
        <p:nvPicPr>
          <p:cNvPr id="19" name="Google Shape;1036;p53" descr="A group of people holding laptops and a pencil&#10;&#10;Description automatically generated">
            <a:extLst>
              <a:ext uri="{FF2B5EF4-FFF2-40B4-BE49-F238E27FC236}">
                <a16:creationId xmlns:a16="http://schemas.microsoft.com/office/drawing/2014/main" id="{7A26E4C1-6282-D0C0-54AA-B62B96E94AC6}"/>
              </a:ext>
            </a:extLst>
          </p:cNvPr>
          <p:cNvPicPr preferRelativeResize="0"/>
          <p:nvPr/>
        </p:nvPicPr>
        <p:blipFill rotWithShape="1">
          <a:blip r:embed="rId3">
            <a:alphaModFix/>
          </a:blip>
          <a:srcRect t="16547" b="16540"/>
          <a:stretch/>
        </p:blipFill>
        <p:spPr>
          <a:xfrm>
            <a:off x="5177732" y="1829235"/>
            <a:ext cx="2546623" cy="1806337"/>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8"/>
          <p:cNvSpPr txBox="1">
            <a:spLocks noGrp="1"/>
          </p:cNvSpPr>
          <p:nvPr>
            <p:ph type="title"/>
          </p:nvPr>
        </p:nvSpPr>
        <p:spPr>
          <a:xfrm>
            <a:off x="720000" y="525236"/>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dirty="0"/>
              <a:t>Problem</a:t>
            </a:r>
            <a:endParaRPr lang="en-US" dirty="0"/>
          </a:p>
        </p:txBody>
      </p:sp>
      <p:graphicFrame>
        <p:nvGraphicFramePr>
          <p:cNvPr id="344" name="Google Shape;344;p28"/>
          <p:cNvGraphicFramePr/>
          <p:nvPr>
            <p:extLst>
              <p:ext uri="{D42A27DB-BD31-4B8C-83A1-F6EECF244321}">
                <p14:modId xmlns:p14="http://schemas.microsoft.com/office/powerpoint/2010/main" val="3072155759"/>
              </p:ext>
            </p:extLst>
          </p:nvPr>
        </p:nvGraphicFramePr>
        <p:xfrm>
          <a:off x="722462" y="1747226"/>
          <a:ext cx="7479872" cy="2094650"/>
        </p:xfrm>
        <a:graphic>
          <a:graphicData uri="http://schemas.openxmlformats.org/drawingml/2006/table">
            <a:tbl>
              <a:tblPr>
                <a:noFill/>
                <a:tableStyleId>{211BEBC0-E775-46DB-9025-DD750F2CD72B}</a:tableStyleId>
              </a:tblPr>
              <a:tblGrid>
                <a:gridCol w="2543657">
                  <a:extLst>
                    <a:ext uri="{9D8B030D-6E8A-4147-A177-3AD203B41FA5}">
                      <a16:colId xmlns:a16="http://schemas.microsoft.com/office/drawing/2014/main" val="20000"/>
                    </a:ext>
                  </a:extLst>
                </a:gridCol>
                <a:gridCol w="4936215">
                  <a:extLst>
                    <a:ext uri="{9D8B030D-6E8A-4147-A177-3AD203B41FA5}">
                      <a16:colId xmlns:a16="http://schemas.microsoft.com/office/drawing/2014/main" val="20001"/>
                    </a:ext>
                  </a:extLst>
                </a:gridCol>
              </a:tblGrid>
              <a:tr h="361525">
                <a:tc>
                  <a:txBody>
                    <a:bodyPr/>
                    <a:lstStyle/>
                    <a:p>
                      <a:pPr marL="0" lvl="0" indent="0" algn="l" rtl="0">
                        <a:spcBef>
                          <a:spcPts val="0"/>
                        </a:spcBef>
                        <a:spcAft>
                          <a:spcPts val="0"/>
                        </a:spcAft>
                        <a:buNone/>
                      </a:pPr>
                      <a:r>
                        <a:rPr lang="en" sz="1800" b="1" u="sng" dirty="0">
                          <a:solidFill>
                            <a:schemeClr val="hlink"/>
                          </a:solidFill>
                          <a:latin typeface="Syne"/>
                          <a:ea typeface="Syne"/>
                          <a:cs typeface="Syne"/>
                        </a:rPr>
                        <a:t>Problem Statement ID</a:t>
                      </a:r>
                      <a:endParaRPr lang="en" sz="1800" b="1" u="sng" dirty="0">
                        <a:solidFill>
                          <a:schemeClr val="hlink"/>
                        </a:solidFill>
                        <a:latin typeface="Syne"/>
                        <a:ea typeface="Syne"/>
                        <a:cs typeface="Syne"/>
                        <a:sym typeface="Syne"/>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l">
                        <a:spcBef>
                          <a:spcPts val="0"/>
                        </a:spcBef>
                        <a:spcAft>
                          <a:spcPts val="1600"/>
                        </a:spcAft>
                        <a:buNone/>
                      </a:pPr>
                      <a:r>
                        <a:rPr lang="en" sz="1800" b="1" i="0" u="none" strike="noStrike" noProof="0" dirty="0">
                          <a:solidFill>
                            <a:schemeClr val="tx1"/>
                          </a:solidFill>
                          <a:latin typeface="Syne"/>
                        </a:rPr>
                        <a:t>1512</a:t>
                      </a:r>
                      <a:endParaRPr lang="en" sz="1800" b="1" i="0" u="none" strike="noStrike" noProof="0" dirty="0">
                        <a:solidFill>
                          <a:schemeClr val="tx1"/>
                        </a:solidFill>
                        <a:latin typeface="Syne"/>
                        <a:sym typeface="Asap"/>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361525">
                <a:tc>
                  <a:txBody>
                    <a:bodyPr/>
                    <a:lstStyle/>
                    <a:p>
                      <a:pPr marL="0" lvl="0" indent="0" algn="l">
                        <a:spcBef>
                          <a:spcPts val="0"/>
                        </a:spcBef>
                        <a:spcAft>
                          <a:spcPts val="0"/>
                        </a:spcAft>
                        <a:buNone/>
                      </a:pPr>
                      <a:r>
                        <a:rPr lang="en" sz="1800" b="1" i="0" u="sng" strike="noStrike" noProof="0" dirty="0">
                          <a:solidFill>
                            <a:schemeClr val="hlink"/>
                          </a:solidFill>
                          <a:latin typeface="Syne"/>
                        </a:rPr>
                        <a:t>Problem Statement</a:t>
                      </a:r>
                      <a:endParaRPr sz="1800">
                        <a:latin typeface="Syne"/>
                        <a:sym typeface="Syne"/>
                      </a:endParaRPr>
                    </a:p>
                  </a:txBody>
                  <a:tcPr marL="91425" marR="91425" marT="0" marB="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accent1"/>
                    </a:solidFill>
                  </a:tcPr>
                </a:tc>
                <a:tc>
                  <a:txBody>
                    <a:bodyPr/>
                    <a:lstStyle/>
                    <a:p>
                      <a:pPr lvl="0" algn="l">
                        <a:lnSpc>
                          <a:spcPct val="100000"/>
                        </a:lnSpc>
                        <a:spcBef>
                          <a:spcPts val="0"/>
                        </a:spcBef>
                        <a:spcAft>
                          <a:spcPts val="0"/>
                        </a:spcAft>
                        <a:buNone/>
                      </a:pPr>
                      <a:r>
                        <a:rPr lang="en" sz="1800" b="1" i="0" u="none" strike="noStrike" noProof="0" dirty="0">
                          <a:solidFill>
                            <a:schemeClr val="tx1"/>
                          </a:solidFill>
                          <a:latin typeface="Syne"/>
                        </a:rPr>
                        <a:t>Centralized Monitoring System for Street Light Fault Detection and Location Tracking</a:t>
                      </a:r>
                      <a:endParaRPr lang="en" sz="1800" b="1" i="0" u="none" strike="noStrike" noProof="0">
                        <a:solidFill>
                          <a:srgbClr val="FFFED2"/>
                        </a:solidFill>
                        <a:latin typeface="Syne"/>
                      </a:endParaRPr>
                    </a:p>
                  </a:txBody>
                  <a:tcPr marL="91425" marR="91425" marT="0" marB="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5"/>
                  </a:ext>
                </a:extLst>
              </a:tr>
              <a:tr h="361525">
                <a:tc>
                  <a:txBody>
                    <a:bodyPr/>
                    <a:lstStyle/>
                    <a:p>
                      <a:pPr marL="0" lvl="0" indent="0" algn="l">
                        <a:spcBef>
                          <a:spcPts val="0"/>
                        </a:spcBef>
                        <a:spcAft>
                          <a:spcPts val="0"/>
                        </a:spcAft>
                        <a:buNone/>
                      </a:pPr>
                      <a:r>
                        <a:rPr lang="en" sz="1800" b="1" i="0" u="sng" strike="noStrike" noProof="0" dirty="0">
                          <a:solidFill>
                            <a:schemeClr val="hlink"/>
                          </a:solidFill>
                          <a:latin typeface="Syne"/>
                        </a:rPr>
                        <a:t>Category</a:t>
                      </a:r>
                      <a:endParaRPr lang="en" sz="1800" b="1" i="0" u="sng" strike="noStrike" noProof="0" dirty="0">
                        <a:solidFill>
                          <a:schemeClr val="hlink"/>
                        </a:solidFill>
                        <a:latin typeface="Syne"/>
                        <a:sym typeface="Syne"/>
                      </a:endParaRPr>
                    </a:p>
                  </a:txBody>
                  <a:tcPr marL="91425" marR="91425" marT="0" marB="0" anchor="ctr">
                    <a:lnL w="9524">
                      <a:solidFill>
                        <a:schemeClr val="dk2"/>
                      </a:solidFill>
                    </a:lnL>
                    <a:lnR w="9524">
                      <a:solidFill>
                        <a:schemeClr val="dk2"/>
                      </a:solidFill>
                    </a:lnR>
                    <a:lnT w="9525" cap="flat" cmpd="sng" algn="ctr">
                      <a:solidFill>
                        <a:schemeClr val="dk2"/>
                      </a:solidFill>
                      <a:prstDash val="solid"/>
                      <a:round/>
                      <a:headEnd type="none" w="sm" len="sm"/>
                      <a:tailEnd type="none" w="sm" len="sm"/>
                    </a:lnT>
                    <a:lnB w="9524" cap="flat" cmpd="sng" algn="ctr">
                      <a:solidFill>
                        <a:schemeClr val="dk2"/>
                      </a:solidFill>
                      <a:prstDash val="solid"/>
                      <a:round/>
                      <a:headEnd type="none" w="med" len="med"/>
                      <a:tailEnd type="none" w="med" len="med"/>
                    </a:lnB>
                    <a:solidFill>
                      <a:schemeClr val="accent1"/>
                    </a:solidFill>
                  </a:tcPr>
                </a:tc>
                <a:tc>
                  <a:txBody>
                    <a:bodyPr/>
                    <a:lstStyle/>
                    <a:p>
                      <a:pPr lvl="0" algn="l">
                        <a:lnSpc>
                          <a:spcPct val="100000"/>
                        </a:lnSpc>
                        <a:spcBef>
                          <a:spcPts val="0"/>
                        </a:spcBef>
                        <a:spcAft>
                          <a:spcPts val="0"/>
                        </a:spcAft>
                        <a:buNone/>
                      </a:pPr>
                      <a:r>
                        <a:rPr lang="en" sz="1800" b="1" i="0" u="none" strike="noStrike" noProof="0" dirty="0">
                          <a:solidFill>
                            <a:schemeClr val="tx1"/>
                          </a:solidFill>
                          <a:latin typeface="Syne"/>
                        </a:rPr>
                        <a:t>Hardware</a:t>
                      </a:r>
                    </a:p>
                  </a:txBody>
                  <a:tcPr marL="91425" marR="91425" marT="0" marB="0" anchor="ctr">
                    <a:lnL w="9524">
                      <a:solidFill>
                        <a:schemeClr val="dk2"/>
                      </a:solidFill>
                    </a:lnL>
                    <a:lnR w="9524">
                      <a:solidFill>
                        <a:schemeClr val="dk2"/>
                      </a:solidFill>
                    </a:lnR>
                    <a:lnT w="9525" cap="flat" cmpd="sng" algn="ctr">
                      <a:solidFill>
                        <a:schemeClr val="dk2"/>
                      </a:solidFill>
                      <a:prstDash val="solid"/>
                      <a:round/>
                      <a:headEnd type="none" w="sm" len="sm"/>
                      <a:tailEnd type="none" w="sm" len="sm"/>
                    </a:lnT>
                    <a:lnB w="9524" cap="flat" cmpd="sng" algn="ctr">
                      <a:solidFill>
                        <a:schemeClr val="dk2"/>
                      </a:solidFill>
                      <a:prstDash val="solid"/>
                      <a:round/>
                      <a:headEnd type="none" w="med" len="med"/>
                      <a:tailEnd type="none" w="med" len="med"/>
                    </a:lnB>
                  </a:tcPr>
                </a:tc>
                <a:extLst>
                  <a:ext uri="{0D108BD9-81ED-4DB2-BD59-A6C34878D82A}">
                    <a16:rowId xmlns:a16="http://schemas.microsoft.com/office/drawing/2014/main" val="2548483553"/>
                  </a:ext>
                </a:extLst>
              </a:tr>
              <a:tr h="361525">
                <a:tc>
                  <a:txBody>
                    <a:bodyPr/>
                    <a:lstStyle/>
                    <a:p>
                      <a:pPr marL="0" lvl="0" indent="0" algn="l">
                        <a:spcBef>
                          <a:spcPts val="0"/>
                        </a:spcBef>
                        <a:spcAft>
                          <a:spcPts val="0"/>
                        </a:spcAft>
                        <a:buNone/>
                      </a:pPr>
                      <a:r>
                        <a:rPr lang="en" sz="1800" b="1" i="0" u="sng" strike="noStrike" noProof="0" dirty="0">
                          <a:solidFill>
                            <a:schemeClr val="hlink"/>
                          </a:solidFill>
                          <a:latin typeface="Syne"/>
                        </a:rPr>
                        <a:t>Domain </a:t>
                      </a:r>
                      <a:endParaRPr lang="en" sz="1800" b="1" i="0" u="sng" strike="noStrike" noProof="0" dirty="0">
                        <a:solidFill>
                          <a:schemeClr val="hlink"/>
                        </a:solidFill>
                        <a:latin typeface="Syne"/>
                        <a:sym typeface="Syne"/>
                      </a:endParaRPr>
                    </a:p>
                  </a:txBody>
                  <a:tcPr marL="91425" marR="91425" marT="0" marB="0" anchor="ctr">
                    <a:lnL w="9524">
                      <a:solidFill>
                        <a:schemeClr val="dk2"/>
                      </a:solidFill>
                    </a:lnL>
                    <a:lnR w="9524">
                      <a:solidFill>
                        <a:schemeClr val="dk2"/>
                      </a:solidFill>
                    </a:lnR>
                    <a:lnT w="9524">
                      <a:solidFill>
                        <a:schemeClr val="dk2"/>
                      </a:solidFill>
                    </a:lnT>
                    <a:lnB w="9524">
                      <a:solidFill>
                        <a:schemeClr val="dk2"/>
                      </a:solidFill>
                    </a:lnB>
                    <a:solidFill>
                      <a:schemeClr val="accent1"/>
                    </a:solidFill>
                  </a:tcPr>
                </a:tc>
                <a:tc>
                  <a:txBody>
                    <a:bodyPr/>
                    <a:lstStyle/>
                    <a:p>
                      <a:pPr lvl="0" algn="l">
                        <a:lnSpc>
                          <a:spcPct val="100000"/>
                        </a:lnSpc>
                        <a:spcBef>
                          <a:spcPts val="0"/>
                        </a:spcBef>
                        <a:spcAft>
                          <a:spcPts val="0"/>
                        </a:spcAft>
                        <a:buNone/>
                      </a:pPr>
                      <a:r>
                        <a:rPr lang="en" sz="1800" b="1" i="0" u="none" strike="noStrike" noProof="0" dirty="0">
                          <a:solidFill>
                            <a:schemeClr val="tx1"/>
                          </a:solidFill>
                          <a:latin typeface="Syne"/>
                        </a:rPr>
                        <a:t>Smart Automation</a:t>
                      </a:r>
                    </a:p>
                  </a:txBody>
                  <a:tcPr marL="91425" marR="91425" marT="0" marB="0" anchor="ctr">
                    <a:lnL w="9524">
                      <a:solidFill>
                        <a:schemeClr val="dk2"/>
                      </a:solidFill>
                    </a:lnL>
                    <a:lnR w="9524">
                      <a:solidFill>
                        <a:schemeClr val="dk2"/>
                      </a:solidFill>
                    </a:lnR>
                    <a:lnT w="9524">
                      <a:solidFill>
                        <a:schemeClr val="dk2"/>
                      </a:solidFill>
                    </a:lnT>
                    <a:lnB w="9524">
                      <a:solidFill>
                        <a:schemeClr val="dk2"/>
                      </a:solidFill>
                    </a:lnB>
                  </a:tcPr>
                </a:tc>
                <a:extLst>
                  <a:ext uri="{0D108BD9-81ED-4DB2-BD59-A6C34878D82A}">
                    <a16:rowId xmlns:a16="http://schemas.microsoft.com/office/drawing/2014/main" val="4119837920"/>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dirty="0"/>
              <a:t>Problem Understanding</a:t>
            </a:r>
          </a:p>
        </p:txBody>
      </p:sp>
      <p:sp>
        <p:nvSpPr>
          <p:cNvPr id="11" name="Google Shape;391;p32">
            <a:extLst>
              <a:ext uri="{FF2B5EF4-FFF2-40B4-BE49-F238E27FC236}">
                <a16:creationId xmlns:a16="http://schemas.microsoft.com/office/drawing/2014/main" id="{C21BB9F3-F166-FF6B-E9F0-FEC37911FE5F}"/>
              </a:ext>
            </a:extLst>
          </p:cNvPr>
          <p:cNvSpPr txBox="1">
            <a:spLocks/>
          </p:cNvSpPr>
          <p:nvPr/>
        </p:nvSpPr>
        <p:spPr>
          <a:xfrm>
            <a:off x="721438" y="119049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yne"/>
              <a:buNone/>
              <a:defRPr sz="3000" b="1" i="0" u="none" strike="noStrike" cap="none">
                <a:solidFill>
                  <a:schemeClr val="dk1"/>
                </a:solidFill>
                <a:latin typeface="Syne"/>
                <a:ea typeface="Syne"/>
                <a:cs typeface="Syne"/>
                <a:sym typeface="Syne"/>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 sz="2000" dirty="0">
                <a:solidFill>
                  <a:schemeClr val="tx1"/>
                </a:solidFill>
              </a:rPr>
              <a:t>Electricity is the critical need for progress of the livelihood. ln many Indian cities, the maintenance of street lights has become a challenging and inefficient process due to the lack of a centralized monitoring system. </a:t>
            </a:r>
            <a:r>
              <a:rPr lang="en" sz="2000">
                <a:solidFill>
                  <a:schemeClr val="tx1"/>
                </a:solidFill>
              </a:rPr>
              <a:t>identifying</a:t>
            </a:r>
            <a:r>
              <a:rPr lang="en" sz="2000" dirty="0">
                <a:solidFill>
                  <a:schemeClr val="tx1"/>
                </a:solidFill>
              </a:rPr>
              <a:t> faults, such as non- functioning lights, current leakage and cable breakage, relies on citizen grievances, leading to delays, increased costs, and safety concerns.</a:t>
            </a:r>
            <a:endParaRPr lang="en-US" sz="20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0"/>
          <p:cNvSpPr/>
          <p:nvPr/>
        </p:nvSpPr>
        <p:spPr>
          <a:xfrm rot="10800000">
            <a:off x="8031783" y="-1160135"/>
            <a:ext cx="1888617" cy="2048893"/>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txBox="1">
            <a:spLocks noGrp="1"/>
          </p:cNvSpPr>
          <p:nvPr>
            <p:ph type="title"/>
          </p:nvPr>
        </p:nvSpPr>
        <p:spPr>
          <a:xfrm>
            <a:off x="720000" y="445025"/>
            <a:ext cx="4229700" cy="572700"/>
          </a:xfrm>
          <a:prstGeom prst="rect">
            <a:avLst/>
          </a:prstGeom>
        </p:spPr>
        <p:txBody>
          <a:bodyPr spcFirstLastPara="1" wrap="square" lIns="91425" tIns="91425" rIns="91425" bIns="91425" anchor="t" anchorCtr="0">
            <a:noAutofit/>
          </a:bodyPr>
          <a:lstStyle/>
          <a:p>
            <a:r>
              <a:rPr lang="en" dirty="0"/>
              <a:t>Existing Solution</a:t>
            </a:r>
            <a:endParaRPr lang="en-US" dirty="0"/>
          </a:p>
        </p:txBody>
      </p:sp>
      <p:sp>
        <p:nvSpPr>
          <p:cNvPr id="371" name="Google Shape;371;p30"/>
          <p:cNvSpPr txBox="1">
            <a:spLocks noGrp="1"/>
          </p:cNvSpPr>
          <p:nvPr>
            <p:ph type="body" idx="1"/>
          </p:nvPr>
        </p:nvSpPr>
        <p:spPr>
          <a:xfrm>
            <a:off x="720000" y="1300019"/>
            <a:ext cx="7087199" cy="2177131"/>
          </a:xfrm>
          <a:prstGeom prst="rect">
            <a:avLst/>
          </a:prstGeom>
        </p:spPr>
        <p:txBody>
          <a:bodyPr spcFirstLastPara="1" wrap="square" lIns="91425" tIns="91425" rIns="91425" bIns="91425" anchor="t" anchorCtr="0">
            <a:noAutofit/>
          </a:bodyPr>
          <a:lstStyle/>
          <a:p>
            <a:pPr marL="0" indent="0">
              <a:buNone/>
            </a:pPr>
            <a:r>
              <a:rPr lang="en" sz="1800" b="1" dirty="0">
                <a:solidFill>
                  <a:schemeClr val="accent3"/>
                </a:solidFill>
                <a:latin typeface="Syne"/>
              </a:rPr>
              <a:t>Identifying faults, such as non- functioning lights, current leakage and cable breakage, relies on citizen grievances, leading to delays. Also the linemen spends valuable time in manually searching of Fault and fixing them and this can take few days to complete.</a:t>
            </a:r>
          </a:p>
        </p:txBody>
      </p:sp>
      <p:grpSp>
        <p:nvGrpSpPr>
          <p:cNvPr id="373" name="Google Shape;373;p30"/>
          <p:cNvGrpSpPr/>
          <p:nvPr/>
        </p:nvGrpSpPr>
        <p:grpSpPr>
          <a:xfrm>
            <a:off x="6281633" y="4066212"/>
            <a:ext cx="3757142" cy="643314"/>
            <a:chOff x="5105006" y="3956125"/>
            <a:chExt cx="4400494" cy="753472"/>
          </a:xfrm>
        </p:grpSpPr>
        <p:sp>
          <p:nvSpPr>
            <p:cNvPr id="374" name="Google Shape;374;p30"/>
            <p:cNvSpPr/>
            <p:nvPr/>
          </p:nvSpPr>
          <p:spPr>
            <a:xfrm rot="5400000">
              <a:off x="7371373" y="2007269"/>
              <a:ext cx="168572" cy="4066284"/>
            </a:xfrm>
            <a:custGeom>
              <a:avLst/>
              <a:gdLst/>
              <a:ahLst/>
              <a:cxnLst/>
              <a:rect l="l" t="t" r="r" b="b"/>
              <a:pathLst>
                <a:path w="2680" h="142066" extrusionOk="0">
                  <a:moveTo>
                    <a:pt x="0" y="0"/>
                  </a:moveTo>
                  <a:lnTo>
                    <a:pt x="0" y="142065"/>
                  </a:lnTo>
                  <a:lnTo>
                    <a:pt x="2679" y="142065"/>
                  </a:lnTo>
                  <a:lnTo>
                    <a:pt x="26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rot="5400000">
              <a:off x="7220967" y="2132614"/>
              <a:ext cx="168572" cy="4400494"/>
            </a:xfrm>
            <a:custGeom>
              <a:avLst/>
              <a:gdLst/>
              <a:ahLst/>
              <a:cxnLst/>
              <a:rect l="l" t="t" r="r" b="b"/>
              <a:pathLst>
                <a:path w="2680" h="142066" extrusionOk="0">
                  <a:moveTo>
                    <a:pt x="0" y="0"/>
                  </a:moveTo>
                  <a:lnTo>
                    <a:pt x="0" y="142065"/>
                  </a:lnTo>
                  <a:lnTo>
                    <a:pt x="2679" y="142065"/>
                  </a:lnTo>
                  <a:lnTo>
                    <a:pt x="26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rot="5400000">
              <a:off x="7584475" y="2796922"/>
              <a:ext cx="168572" cy="3656779"/>
            </a:xfrm>
            <a:custGeom>
              <a:avLst/>
              <a:gdLst/>
              <a:ahLst/>
              <a:cxnLst/>
              <a:rect l="l" t="t" r="r" b="b"/>
              <a:pathLst>
                <a:path w="2680" h="142066" extrusionOk="0">
                  <a:moveTo>
                    <a:pt x="0" y="0"/>
                  </a:moveTo>
                  <a:lnTo>
                    <a:pt x="0" y="142065"/>
                  </a:lnTo>
                  <a:lnTo>
                    <a:pt x="2679" y="142065"/>
                  </a:lnTo>
                  <a:lnTo>
                    <a:pt x="26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30"/>
          <p:cNvSpPr/>
          <p:nvPr/>
        </p:nvSpPr>
        <p:spPr>
          <a:xfrm rot="10800000">
            <a:off x="-1333726" y="3342144"/>
            <a:ext cx="5184501" cy="5624481"/>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63" name="Google Shape;363;p29"/>
          <p:cNvSpPr/>
          <p:nvPr/>
        </p:nvSpPr>
        <p:spPr>
          <a:xfrm rot="2699636">
            <a:off x="8824153" y="1508820"/>
            <a:ext cx="524205" cy="3325180"/>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1;p30">
            <a:extLst>
              <a:ext uri="{FF2B5EF4-FFF2-40B4-BE49-F238E27FC236}">
                <a16:creationId xmlns:a16="http://schemas.microsoft.com/office/drawing/2014/main" id="{A5A76082-4520-E639-8C7C-701076991AE3}"/>
              </a:ext>
            </a:extLst>
          </p:cNvPr>
          <p:cNvSpPr txBox="1">
            <a:spLocks/>
          </p:cNvSpPr>
          <p:nvPr/>
        </p:nvSpPr>
        <p:spPr>
          <a:xfrm>
            <a:off x="720000" y="1653778"/>
            <a:ext cx="7017015" cy="15254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Syne"/>
                <a:ea typeface="Syne"/>
                <a:cs typeface="Syne"/>
                <a:sym typeface="Syne"/>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 dirty="0">
                <a:solidFill>
                  <a:schemeClr val="accent3"/>
                </a:solidFill>
              </a:rPr>
              <a:t>So we will create a monitoring device which will notify the linemen whenever any street light is having fault and also the geographical location of that particular street light will be sent to the linemen.</a:t>
            </a:r>
            <a:endParaRPr lang="en-US" dirty="0">
              <a:solidFill>
                <a:schemeClr val="accent3"/>
              </a:solidFill>
            </a:endParaRPr>
          </a:p>
          <a:p>
            <a:pPr marL="0" indent="0"/>
            <a:r>
              <a:rPr lang="en" dirty="0">
                <a:solidFill>
                  <a:schemeClr val="accent3"/>
                </a:solidFill>
              </a:rPr>
              <a:t>This device will be mounted on the street lights keeping in mind the Cost Effectiveness.</a:t>
            </a:r>
          </a:p>
        </p:txBody>
      </p:sp>
      <p:sp>
        <p:nvSpPr>
          <p:cNvPr id="29" name="Google Shape;370;p30">
            <a:extLst>
              <a:ext uri="{FF2B5EF4-FFF2-40B4-BE49-F238E27FC236}">
                <a16:creationId xmlns:a16="http://schemas.microsoft.com/office/drawing/2014/main" id="{576BF323-21FF-C309-8C52-6223CAE21D30}"/>
              </a:ext>
            </a:extLst>
          </p:cNvPr>
          <p:cNvSpPr txBox="1">
            <a:spLocks/>
          </p:cNvSpPr>
          <p:nvPr/>
        </p:nvSpPr>
        <p:spPr>
          <a:xfrm>
            <a:off x="872400" y="683689"/>
            <a:ext cx="42297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yne"/>
              <a:buNone/>
              <a:defRPr sz="3000" b="1" i="0" u="none" strike="noStrike" cap="none">
                <a:solidFill>
                  <a:schemeClr val="dk1"/>
                </a:solidFill>
                <a:latin typeface="Syne"/>
                <a:ea typeface="Syne"/>
                <a:cs typeface="Syne"/>
                <a:sym typeface="Syne"/>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
              <a:t>New Solution</a:t>
            </a:r>
            <a:endParaRPr lang="en-US"/>
          </a:p>
        </p:txBody>
      </p:sp>
    </p:spTree>
    <p:extLst>
      <p:ext uri="{BB962C8B-B14F-4D97-AF65-F5344CB8AC3E}">
        <p14:creationId xmlns:p14="http://schemas.microsoft.com/office/powerpoint/2010/main" val="36649309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0"/>
          <p:cNvSpPr/>
          <p:nvPr/>
        </p:nvSpPr>
        <p:spPr>
          <a:xfrm rot="10800000">
            <a:off x="8031783" y="-1160135"/>
            <a:ext cx="1888617" cy="2048893"/>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txBox="1">
            <a:spLocks noGrp="1"/>
          </p:cNvSpPr>
          <p:nvPr>
            <p:ph type="body" idx="1"/>
          </p:nvPr>
        </p:nvSpPr>
        <p:spPr>
          <a:xfrm>
            <a:off x="720000" y="1254806"/>
            <a:ext cx="7017015" cy="1525421"/>
          </a:xfrm>
          <a:prstGeom prst="rect">
            <a:avLst/>
          </a:prstGeom>
        </p:spPr>
        <p:txBody>
          <a:bodyPr spcFirstLastPara="1" wrap="square" lIns="91425" tIns="91425" rIns="91425" bIns="91425" anchor="t" anchorCtr="0">
            <a:noAutofit/>
          </a:bodyPr>
          <a:lstStyle/>
          <a:p>
            <a:pPr marL="342900" indent="-342900"/>
            <a:r>
              <a:rPr lang="en" sz="2000" b="1" dirty="0">
                <a:solidFill>
                  <a:schemeClr val="accent3"/>
                </a:solidFill>
                <a:latin typeface="Syne"/>
              </a:rPr>
              <a:t>Application Development, Map Integration, Data Collection, Screening</a:t>
            </a:r>
            <a:endParaRPr lang="en-US"/>
          </a:p>
          <a:p>
            <a:pPr marL="342900" indent="-342900"/>
            <a:r>
              <a:rPr lang="en" sz="2000" b="1" dirty="0">
                <a:solidFill>
                  <a:schemeClr val="accent3"/>
                </a:solidFill>
                <a:latin typeface="Syne"/>
              </a:rPr>
              <a:t>Prototype Device</a:t>
            </a:r>
          </a:p>
          <a:p>
            <a:pPr marL="342900" indent="-342900"/>
            <a:r>
              <a:rPr lang="en" sz="2000" b="1" dirty="0">
                <a:solidFill>
                  <a:schemeClr val="accent3"/>
                </a:solidFill>
                <a:latin typeface="Syne"/>
              </a:rPr>
              <a:t>Demonstration</a:t>
            </a:r>
          </a:p>
        </p:txBody>
      </p:sp>
      <p:grpSp>
        <p:nvGrpSpPr>
          <p:cNvPr id="373" name="Google Shape;373;p30"/>
          <p:cNvGrpSpPr/>
          <p:nvPr/>
        </p:nvGrpSpPr>
        <p:grpSpPr>
          <a:xfrm>
            <a:off x="6281633" y="4066212"/>
            <a:ext cx="3757142" cy="643314"/>
            <a:chOff x="5105006" y="3956125"/>
            <a:chExt cx="4400494" cy="753472"/>
          </a:xfrm>
        </p:grpSpPr>
        <p:sp>
          <p:nvSpPr>
            <p:cNvPr id="374" name="Google Shape;374;p30"/>
            <p:cNvSpPr/>
            <p:nvPr/>
          </p:nvSpPr>
          <p:spPr>
            <a:xfrm rot="5400000">
              <a:off x="7371373" y="2007269"/>
              <a:ext cx="168572" cy="4066284"/>
            </a:xfrm>
            <a:custGeom>
              <a:avLst/>
              <a:gdLst/>
              <a:ahLst/>
              <a:cxnLst/>
              <a:rect l="l" t="t" r="r" b="b"/>
              <a:pathLst>
                <a:path w="2680" h="142066" extrusionOk="0">
                  <a:moveTo>
                    <a:pt x="0" y="0"/>
                  </a:moveTo>
                  <a:lnTo>
                    <a:pt x="0" y="142065"/>
                  </a:lnTo>
                  <a:lnTo>
                    <a:pt x="2679" y="142065"/>
                  </a:lnTo>
                  <a:lnTo>
                    <a:pt x="26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rot="5400000">
              <a:off x="7220967" y="2132614"/>
              <a:ext cx="168572" cy="4400494"/>
            </a:xfrm>
            <a:custGeom>
              <a:avLst/>
              <a:gdLst/>
              <a:ahLst/>
              <a:cxnLst/>
              <a:rect l="l" t="t" r="r" b="b"/>
              <a:pathLst>
                <a:path w="2680" h="142066" extrusionOk="0">
                  <a:moveTo>
                    <a:pt x="0" y="0"/>
                  </a:moveTo>
                  <a:lnTo>
                    <a:pt x="0" y="142065"/>
                  </a:lnTo>
                  <a:lnTo>
                    <a:pt x="2679" y="142065"/>
                  </a:lnTo>
                  <a:lnTo>
                    <a:pt x="26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rot="5400000">
              <a:off x="7584475" y="2796922"/>
              <a:ext cx="168572" cy="3656779"/>
            </a:xfrm>
            <a:custGeom>
              <a:avLst/>
              <a:gdLst/>
              <a:ahLst/>
              <a:cxnLst/>
              <a:rect l="l" t="t" r="r" b="b"/>
              <a:pathLst>
                <a:path w="2680" h="142066" extrusionOk="0">
                  <a:moveTo>
                    <a:pt x="0" y="0"/>
                  </a:moveTo>
                  <a:lnTo>
                    <a:pt x="0" y="142065"/>
                  </a:lnTo>
                  <a:lnTo>
                    <a:pt x="2679" y="142065"/>
                  </a:lnTo>
                  <a:lnTo>
                    <a:pt x="26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30"/>
          <p:cNvSpPr/>
          <p:nvPr/>
        </p:nvSpPr>
        <p:spPr>
          <a:xfrm rot="10800000">
            <a:off x="-1333726" y="3342144"/>
            <a:ext cx="5184501" cy="5624481"/>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70;p30">
            <a:extLst>
              <a:ext uri="{FF2B5EF4-FFF2-40B4-BE49-F238E27FC236}">
                <a16:creationId xmlns:a16="http://schemas.microsoft.com/office/drawing/2014/main" id="{320CFB65-02AE-D839-12E9-EB2BA559489C}"/>
              </a:ext>
            </a:extLst>
          </p:cNvPr>
          <p:cNvSpPr txBox="1">
            <a:spLocks/>
          </p:cNvSpPr>
          <p:nvPr/>
        </p:nvSpPr>
        <p:spPr>
          <a:xfrm>
            <a:off x="872400" y="521944"/>
            <a:ext cx="42297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yne"/>
              <a:buNone/>
              <a:defRPr sz="3000" b="1" i="0" u="none" strike="noStrike" cap="none">
                <a:solidFill>
                  <a:schemeClr val="dk1"/>
                </a:solidFill>
                <a:latin typeface="Syne"/>
                <a:ea typeface="Syne"/>
                <a:cs typeface="Syne"/>
                <a:sym typeface="Syne"/>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 dirty="0"/>
              <a:t>Phase wise work </a:t>
            </a:r>
          </a:p>
        </p:txBody>
      </p:sp>
      <p:sp>
        <p:nvSpPr>
          <p:cNvPr id="6" name="Google Shape;370;p30">
            <a:extLst>
              <a:ext uri="{FF2B5EF4-FFF2-40B4-BE49-F238E27FC236}">
                <a16:creationId xmlns:a16="http://schemas.microsoft.com/office/drawing/2014/main" id="{EBEC1FB9-9015-94BE-3FD1-B32F8907D4F0}"/>
              </a:ext>
            </a:extLst>
          </p:cNvPr>
          <p:cNvSpPr txBox="1">
            <a:spLocks/>
          </p:cNvSpPr>
          <p:nvPr/>
        </p:nvSpPr>
        <p:spPr>
          <a:xfrm>
            <a:off x="4527843" y="521944"/>
            <a:ext cx="42297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yne"/>
              <a:buNone/>
              <a:defRPr sz="3000" b="1" i="0" u="none" strike="noStrike" cap="none">
                <a:solidFill>
                  <a:schemeClr val="dk1"/>
                </a:solidFill>
                <a:latin typeface="Syne"/>
                <a:ea typeface="Syne"/>
                <a:cs typeface="Syne"/>
                <a:sym typeface="Syne"/>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 dirty="0" err="1"/>
              <a:t>Excercise</a:t>
            </a:r>
          </a:p>
        </p:txBody>
      </p:sp>
    </p:spTree>
    <p:extLst>
      <p:ext uri="{BB962C8B-B14F-4D97-AF65-F5344CB8AC3E}">
        <p14:creationId xmlns:p14="http://schemas.microsoft.com/office/powerpoint/2010/main" val="24471943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6" name="Google Shape;336;p27"/>
          <p:cNvSpPr/>
          <p:nvPr/>
        </p:nvSpPr>
        <p:spPr>
          <a:xfrm rot="2699612">
            <a:off x="8433021" y="1725010"/>
            <a:ext cx="491011" cy="3114623"/>
          </a:xfrm>
          <a:custGeom>
            <a:avLst/>
            <a:gdLst/>
            <a:ahLst/>
            <a:cxnLst/>
            <a:rect l="l" t="t" r="r" b="b"/>
            <a:pathLst>
              <a:path w="10455" h="66319" extrusionOk="0">
                <a:moveTo>
                  <a:pt x="1" y="1"/>
                </a:moveTo>
                <a:lnTo>
                  <a:pt x="1" y="61091"/>
                </a:lnTo>
                <a:cubicBezTo>
                  <a:pt x="1" y="63985"/>
                  <a:pt x="2334" y="66318"/>
                  <a:pt x="5227" y="66318"/>
                </a:cubicBezTo>
                <a:cubicBezTo>
                  <a:pt x="8109" y="66318"/>
                  <a:pt x="10454" y="63973"/>
                  <a:pt x="10454" y="61091"/>
                </a:cubicBezTo>
                <a:lnTo>
                  <a:pt x="10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rot="10800000">
            <a:off x="-4682925" y="2330499"/>
            <a:ext cx="7057126" cy="7656025"/>
          </a:xfrm>
          <a:custGeom>
            <a:avLst/>
            <a:gdLst/>
            <a:ahLst/>
            <a:cxnLst/>
            <a:rect l="l" t="t" r="r" b="b"/>
            <a:pathLst>
              <a:path w="91381" h="99136" extrusionOk="0">
                <a:moveTo>
                  <a:pt x="77092" y="1"/>
                </a:moveTo>
                <a:cubicBezTo>
                  <a:pt x="75139" y="1"/>
                  <a:pt x="73192" y="742"/>
                  <a:pt x="71711" y="2223"/>
                </a:cubicBezTo>
                <a:lnTo>
                  <a:pt x="5191" y="68755"/>
                </a:lnTo>
                <a:cubicBezTo>
                  <a:pt x="1857" y="72065"/>
                  <a:pt x="0" y="76589"/>
                  <a:pt x="36" y="81292"/>
                </a:cubicBezTo>
                <a:cubicBezTo>
                  <a:pt x="48" y="86019"/>
                  <a:pt x="1941" y="90555"/>
                  <a:pt x="5298" y="93889"/>
                </a:cubicBezTo>
                <a:cubicBezTo>
                  <a:pt x="8800" y="97385"/>
                  <a:pt x="13392" y="99135"/>
                  <a:pt x="17968" y="99135"/>
                </a:cubicBezTo>
                <a:cubicBezTo>
                  <a:pt x="22494" y="99135"/>
                  <a:pt x="27005" y="97424"/>
                  <a:pt x="30432" y="93996"/>
                </a:cubicBezTo>
                <a:lnTo>
                  <a:pt x="32921" y="91508"/>
                </a:lnTo>
                <a:cubicBezTo>
                  <a:pt x="33111" y="91353"/>
                  <a:pt x="33302" y="91186"/>
                  <a:pt x="33480" y="90996"/>
                </a:cubicBezTo>
                <a:lnTo>
                  <a:pt x="88392" y="36084"/>
                </a:lnTo>
                <a:cubicBezTo>
                  <a:pt x="91381" y="33096"/>
                  <a:pt x="91369" y="28226"/>
                  <a:pt x="88344" y="25202"/>
                </a:cubicBezTo>
                <a:cubicBezTo>
                  <a:pt x="86829" y="23687"/>
                  <a:pt x="84844" y="22928"/>
                  <a:pt x="82865" y="22928"/>
                </a:cubicBezTo>
                <a:cubicBezTo>
                  <a:pt x="80909" y="22928"/>
                  <a:pt x="78959" y="23669"/>
                  <a:pt x="77474" y="25154"/>
                </a:cubicBezTo>
                <a:lnTo>
                  <a:pt x="19574" y="83054"/>
                </a:lnTo>
                <a:cubicBezTo>
                  <a:pt x="19090" y="83538"/>
                  <a:pt x="18452" y="83783"/>
                  <a:pt x="17813" y="83783"/>
                </a:cubicBezTo>
                <a:cubicBezTo>
                  <a:pt x="17210" y="83783"/>
                  <a:pt x="16607" y="83565"/>
                  <a:pt x="16133" y="83126"/>
                </a:cubicBezTo>
                <a:cubicBezTo>
                  <a:pt x="15657" y="82661"/>
                  <a:pt x="15383" y="82030"/>
                  <a:pt x="15371" y="81364"/>
                </a:cubicBezTo>
                <a:cubicBezTo>
                  <a:pt x="15371" y="80721"/>
                  <a:pt x="15621" y="80102"/>
                  <a:pt x="16085" y="79649"/>
                </a:cubicBezTo>
                <a:lnTo>
                  <a:pt x="82606" y="13129"/>
                </a:lnTo>
                <a:cubicBezTo>
                  <a:pt x="85582" y="10152"/>
                  <a:pt x="85570" y="5283"/>
                  <a:pt x="82558" y="2271"/>
                </a:cubicBezTo>
                <a:cubicBezTo>
                  <a:pt x="81044" y="757"/>
                  <a:pt x="79065" y="1"/>
                  <a:pt x="770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itle 5">
            <a:extLst>
              <a:ext uri="{FF2B5EF4-FFF2-40B4-BE49-F238E27FC236}">
                <a16:creationId xmlns:a16="http://schemas.microsoft.com/office/drawing/2014/main" id="{32B23244-299B-77DC-E253-BF577C19C74F}"/>
              </a:ext>
            </a:extLst>
          </p:cNvPr>
          <p:cNvSpPr>
            <a:spLocks noGrp="1"/>
          </p:cNvSpPr>
          <p:nvPr>
            <p:ph type="ctrTitle"/>
          </p:nvPr>
        </p:nvSpPr>
        <p:spPr>
          <a:xfrm>
            <a:off x="3744665" y="1491695"/>
            <a:ext cx="5313300" cy="1677900"/>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8052042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Marketing Mix MK Plan by Slidesgo">
  <a:themeElements>
    <a:clrScheme name="Simple Light">
      <a:dk1>
        <a:srgbClr val="FFFED2"/>
      </a:dk1>
      <a:lt1>
        <a:srgbClr val="303030"/>
      </a:lt1>
      <a:dk2>
        <a:srgbClr val="606060"/>
      </a:dk2>
      <a:lt2>
        <a:srgbClr val="49E5B5"/>
      </a:lt2>
      <a:accent1>
        <a:srgbClr val="8D6CFA"/>
      </a:accent1>
      <a:accent2>
        <a:srgbClr val="FCC353"/>
      </a:accent2>
      <a:accent3>
        <a:srgbClr val="FFFFFF"/>
      </a:accent3>
      <a:accent4>
        <a:srgbClr val="FFFFFF"/>
      </a:accent4>
      <a:accent5>
        <a:srgbClr val="FFFFFF"/>
      </a:accent5>
      <a:accent6>
        <a:srgbClr val="FFFFFF"/>
      </a:accent6>
      <a:hlink>
        <a:srgbClr val="FFFED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8</Slides>
  <Notes>8</Notes>
  <HiddenSlides>0</HiddenSlide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Marketing Mix MK Plan by Slidesgo</vt:lpstr>
      <vt:lpstr>Slidesgo Final Pages</vt:lpstr>
      <vt:lpstr>STREET LIGHT MONITORING</vt:lpstr>
      <vt:lpstr>Team Members</vt:lpstr>
      <vt:lpstr>Problem</vt:lpstr>
      <vt:lpstr>Problem Understanding</vt:lpstr>
      <vt:lpstr>Existing Solution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c:title>
  <cp:revision>342</cp:revision>
  <dcterms:modified xsi:type="dcterms:W3CDTF">2023-09-26T07:30:14Z</dcterms:modified>
</cp:coreProperties>
</file>