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DB4C4-2626-4221-A74C-672DCB33650C}" v="805" dt="2023-10-11T18:54:5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sh Shah" userId="9f62a1902d386e69" providerId="Windows Live" clId="Web-{260DB4C4-2626-4221-A74C-672DCB33650C}"/>
    <pc:docChg chg="addSld delSld modSld sldOrd addMainMaster delMainMaster">
      <pc:chgData name="Kalash Shah" userId="9f62a1902d386e69" providerId="Windows Live" clId="Web-{260DB4C4-2626-4221-A74C-672DCB33650C}" dt="2023-10-11T18:54:52.628" v="716"/>
      <pc:docMkLst>
        <pc:docMk/>
      </pc:docMkLst>
      <pc:sldChg chg="addSp delSp modSp del mod setBg modClrScheme setClrOvrMap chgLayout">
        <pc:chgData name="Kalash Shah" userId="9f62a1902d386e69" providerId="Windows Live" clId="Web-{260DB4C4-2626-4221-A74C-672DCB33650C}" dt="2023-10-11T16:59:20.900" v="48"/>
        <pc:sldMkLst>
          <pc:docMk/>
          <pc:sldMk cId="109857222" sldId="256"/>
        </pc:sldMkLst>
        <pc:spChg chg="mod">
          <ac:chgData name="Kalash Shah" userId="9f62a1902d386e69" providerId="Windows Live" clId="Web-{260DB4C4-2626-4221-A74C-672DCB33650C}" dt="2023-10-11T16:55:59.128" v="1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alash Shah" userId="9f62a1902d386e69" providerId="Windows Live" clId="Web-{260DB4C4-2626-4221-A74C-672DCB33650C}" dt="2023-10-11T16:57:13.146" v="2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Kalash Shah" userId="9f62a1902d386e69" providerId="Windows Live" clId="Web-{260DB4C4-2626-4221-A74C-672DCB33650C}" dt="2023-10-11T16:58:13.570" v="35" actId="1076"/>
          <ac:spMkLst>
            <pc:docMk/>
            <pc:sldMk cId="109857222" sldId="256"/>
            <ac:spMk id="4" creationId="{38840EB4-E3CB-8734-3335-CB728DFFB0A8}"/>
          </ac:spMkLst>
        </pc:spChg>
        <pc:spChg chg="add del mod">
          <ac:chgData name="Kalash Shah" userId="9f62a1902d386e69" providerId="Windows Live" clId="Web-{260DB4C4-2626-4221-A74C-672DCB33650C}" dt="2023-10-11T16:59:11.321" v="43"/>
          <ac:spMkLst>
            <pc:docMk/>
            <pc:sldMk cId="109857222" sldId="256"/>
            <ac:spMk id="6" creationId="{56B88EB1-2261-A8EC-BB27-CFF6A5C85C1D}"/>
          </ac:spMkLst>
        </pc:spChg>
        <pc:spChg chg="add del">
          <ac:chgData name="Kalash Shah" userId="9f62a1902d386e69" providerId="Windows Live" clId="Web-{260DB4C4-2626-4221-A74C-672DCB33650C}" dt="2023-10-11T16:55:29.080" v="1"/>
          <ac:spMkLst>
            <pc:docMk/>
            <pc:sldMk cId="109857222" sldId="256"/>
            <ac:spMk id="8" creationId="{BE131372-D9E8-4ABB-91DE-7E21E3FFB923}"/>
          </ac:spMkLst>
        </pc:spChg>
        <pc:spChg chg="add del">
          <ac:chgData name="Kalash Shah" userId="9f62a1902d386e69" providerId="Windows Live" clId="Web-{260DB4C4-2626-4221-A74C-672DCB33650C}" dt="2023-10-11T16:55:29.080" v="1"/>
          <ac:spMkLst>
            <pc:docMk/>
            <pc:sldMk cId="109857222" sldId="256"/>
            <ac:spMk id="10" creationId="{C80246C7-15B2-4B1C-A50F-8CA5FFB64B45}"/>
          </ac:spMkLst>
        </pc:spChg>
        <pc:spChg chg="add del">
          <ac:chgData name="Kalash Shah" userId="9f62a1902d386e69" providerId="Windows Live" clId="Web-{260DB4C4-2626-4221-A74C-672DCB33650C}" dt="2023-10-11T16:55:44.315" v="3"/>
          <ac:spMkLst>
            <pc:docMk/>
            <pc:sldMk cId="109857222" sldId="256"/>
            <ac:spMk id="14" creationId="{7C2F33EB-E7CB-4EE9-BBBF-D632F5C00EAE}"/>
          </ac:spMkLst>
        </pc:spChg>
        <pc:spChg chg="add del">
          <ac:chgData name="Kalash Shah" userId="9f62a1902d386e69" providerId="Windows Live" clId="Web-{260DB4C4-2626-4221-A74C-672DCB33650C}" dt="2023-10-11T16:55:29.080" v="1"/>
          <ac:spMkLst>
            <pc:docMk/>
            <pc:sldMk cId="109857222" sldId="256"/>
            <ac:spMk id="20" creationId="{05FCB4FA-A461-4C52-802B-EBF497907668}"/>
          </ac:spMkLst>
        </pc:spChg>
        <pc:spChg chg="add del">
          <ac:chgData name="Kalash Shah" userId="9f62a1902d386e69" providerId="Windows Live" clId="Web-{260DB4C4-2626-4221-A74C-672DCB33650C}" dt="2023-10-11T16:55:44.315" v="3"/>
          <ac:spMkLst>
            <pc:docMk/>
            <pc:sldMk cId="109857222" sldId="256"/>
            <ac:spMk id="22" creationId="{4E5B79A0-69AD-4CBD-897F-32C7A2BA2FBB}"/>
          </ac:spMkLst>
        </pc:spChg>
        <pc:spChg chg="add del">
          <ac:chgData name="Kalash Shah" userId="9f62a1902d386e69" providerId="Windows Live" clId="Web-{260DB4C4-2626-4221-A74C-672DCB33650C}" dt="2023-10-11T16:55:44.315" v="3"/>
          <ac:spMkLst>
            <pc:docMk/>
            <pc:sldMk cId="109857222" sldId="256"/>
            <ac:spMk id="23" creationId="{74270B3E-3C96-4381-9F21-EC83F1E1A0FD}"/>
          </ac:spMkLst>
        </pc:spChg>
        <pc:spChg chg="add">
          <ac:chgData name="Kalash Shah" userId="9f62a1902d386e69" providerId="Windows Live" clId="Web-{260DB4C4-2626-4221-A74C-672DCB33650C}" dt="2023-10-11T16:55:44.362" v="4"/>
          <ac:spMkLst>
            <pc:docMk/>
            <pc:sldMk cId="109857222" sldId="256"/>
            <ac:spMk id="26" creationId="{332EEF4A-2308-46A8-854C-7932E2F59A3E}"/>
          </ac:spMkLst>
        </pc:spChg>
        <pc:spChg chg="add">
          <ac:chgData name="Kalash Shah" userId="9f62a1902d386e69" providerId="Windows Live" clId="Web-{260DB4C4-2626-4221-A74C-672DCB33650C}" dt="2023-10-11T16:55:44.362" v="4"/>
          <ac:spMkLst>
            <pc:docMk/>
            <pc:sldMk cId="109857222" sldId="256"/>
            <ac:spMk id="27" creationId="{53EA78BE-B416-4E78-8FA0-80D94FD78D0D}"/>
          </ac:spMkLst>
        </pc:spChg>
        <pc:spChg chg="add">
          <ac:chgData name="Kalash Shah" userId="9f62a1902d386e69" providerId="Windows Live" clId="Web-{260DB4C4-2626-4221-A74C-672DCB33650C}" dt="2023-10-11T16:55:44.362" v="4"/>
          <ac:spMkLst>
            <pc:docMk/>
            <pc:sldMk cId="109857222" sldId="256"/>
            <ac:spMk id="28" creationId="{545EDAE6-0047-4553-AA6C-0CB337CFEAC8}"/>
          </ac:spMkLst>
        </pc:spChg>
        <pc:grpChg chg="add del">
          <ac:chgData name="Kalash Shah" userId="9f62a1902d386e69" providerId="Windows Live" clId="Web-{260DB4C4-2626-4221-A74C-672DCB33650C}" dt="2023-10-11T16:55:29.080" v="1"/>
          <ac:grpSpMkLst>
            <pc:docMk/>
            <pc:sldMk cId="109857222" sldId="256"/>
            <ac:grpSpMk id="12" creationId="{FCC9ACE2-9E30-4252-B1E6-43035ABB5623}"/>
          </ac:grpSpMkLst>
        </pc:grpChg>
        <pc:picChg chg="add del mod">
          <ac:chgData name="Kalash Shah" userId="9f62a1902d386e69" providerId="Windows Live" clId="Web-{260DB4C4-2626-4221-A74C-672DCB33650C}" dt="2023-10-11T16:59:19.666" v="47"/>
          <ac:picMkLst>
            <pc:docMk/>
            <pc:sldMk cId="109857222" sldId="256"/>
            <ac:picMk id="5" creationId="{FC3C7641-149F-771B-9823-563B8A9F60EA}"/>
          </ac:picMkLst>
        </pc:picChg>
        <pc:cxnChg chg="add del">
          <ac:chgData name="Kalash Shah" userId="9f62a1902d386e69" providerId="Windows Live" clId="Web-{260DB4C4-2626-4221-A74C-672DCB33650C}" dt="2023-10-11T16:55:44.315" v="3"/>
          <ac:cxnSpMkLst>
            <pc:docMk/>
            <pc:sldMk cId="109857222" sldId="256"/>
            <ac:cxnSpMk id="24" creationId="{071DF4C0-7A22-4E59-9E9C-BD2E245364DD}"/>
          </ac:cxnSpMkLst>
        </pc:cxnChg>
      </pc:sldChg>
      <pc:sldChg chg="addSp delSp modSp new del mod setBg setClrOvrMap">
        <pc:chgData name="Kalash Shah" userId="9f62a1902d386e69" providerId="Windows Live" clId="Web-{260DB4C4-2626-4221-A74C-672DCB33650C}" dt="2023-10-11T17:21:38.036" v="379"/>
        <pc:sldMkLst>
          <pc:docMk/>
          <pc:sldMk cId="1861641724" sldId="257"/>
        </pc:sldMkLst>
        <pc:spChg chg="mod">
          <ac:chgData name="Kalash Shah" userId="9f62a1902d386e69" providerId="Windows Live" clId="Web-{260DB4C4-2626-4221-A74C-672DCB33650C}" dt="2023-10-11T17:03:17.345" v="83" actId="1076"/>
          <ac:spMkLst>
            <pc:docMk/>
            <pc:sldMk cId="1861641724" sldId="257"/>
            <ac:spMk id="2" creationId="{9DA9D790-E2C0-E008-2758-EB3054245891}"/>
          </ac:spMkLst>
        </pc:spChg>
        <pc:spChg chg="del">
          <ac:chgData name="Kalash Shah" userId="9f62a1902d386e69" providerId="Windows Live" clId="Web-{260DB4C4-2626-4221-A74C-672DCB33650C}" dt="2023-10-11T16:59:40.010" v="49"/>
          <ac:spMkLst>
            <pc:docMk/>
            <pc:sldMk cId="1861641724" sldId="257"/>
            <ac:spMk id="3" creationId="{C72DA5B0-1734-3C2A-36FD-B32CEEC84AFD}"/>
          </ac:spMkLst>
        </pc:spChg>
        <pc:spChg chg="add del mod">
          <ac:chgData name="Kalash Shah" userId="9f62a1902d386e69" providerId="Windows Live" clId="Web-{260DB4C4-2626-4221-A74C-672DCB33650C}" dt="2023-10-11T16:59:44.823" v="55"/>
          <ac:spMkLst>
            <pc:docMk/>
            <pc:sldMk cId="1861641724" sldId="257"/>
            <ac:spMk id="5" creationId="{E0CB6201-B83D-CBC3-B19E-63752B497853}"/>
          </ac:spMkLst>
        </pc:spChg>
        <pc:spChg chg="add mod">
          <ac:chgData name="Kalash Shah" userId="9f62a1902d386e69" providerId="Windows Live" clId="Web-{260DB4C4-2626-4221-A74C-672DCB33650C}" dt="2023-10-11T17:21:35.052" v="378" actId="20577"/>
          <ac:spMkLst>
            <pc:docMk/>
            <pc:sldMk cId="1861641724" sldId="257"/>
            <ac:spMk id="8" creationId="{ABB79506-6E39-1C91-D8E1-094DB2732542}"/>
          </ac:spMkLst>
        </pc:spChg>
        <pc:spChg chg="add del">
          <ac:chgData name="Kalash Shah" userId="9f62a1902d386e69" providerId="Windows Live" clId="Web-{260DB4C4-2626-4221-A74C-672DCB33650C}" dt="2023-10-11T17:00:55.153" v="60"/>
          <ac:spMkLst>
            <pc:docMk/>
            <pc:sldMk cId="1861641724" sldId="257"/>
            <ac:spMk id="11" creationId="{E7218290-08E7-4AB8-8549-F625B01F0DCB}"/>
          </ac:spMkLst>
        </pc:spChg>
        <pc:spChg chg="add del">
          <ac:chgData name="Kalash Shah" userId="9f62a1902d386e69" providerId="Windows Live" clId="Web-{260DB4C4-2626-4221-A74C-672DCB33650C}" dt="2023-10-11T17:00:55.153" v="60"/>
          <ac:spMkLst>
            <pc:docMk/>
            <pc:sldMk cId="1861641724" sldId="257"/>
            <ac:spMk id="13" creationId="{CE9A9457-874F-4EEB-BF07-9CEA561C1196}"/>
          </ac:spMkLst>
        </pc:spChg>
        <pc:spChg chg="add del">
          <ac:chgData name="Kalash Shah" userId="9f62a1902d386e69" providerId="Windows Live" clId="Web-{260DB4C4-2626-4221-A74C-672DCB33650C}" dt="2023-10-11T17:00:55.153" v="60"/>
          <ac:spMkLst>
            <pc:docMk/>
            <pc:sldMk cId="1861641724" sldId="257"/>
            <ac:spMk id="18" creationId="{D7DD8518-4289-43CE-9E36-8E7E0D7DDF70}"/>
          </ac:spMkLst>
        </pc:spChg>
        <pc:picChg chg="add del mod ord">
          <ac:chgData name="Kalash Shah" userId="9f62a1902d386e69" providerId="Windows Live" clId="Web-{260DB4C4-2626-4221-A74C-672DCB33650C}" dt="2023-10-11T17:20:08.034" v="370"/>
          <ac:picMkLst>
            <pc:docMk/>
            <pc:sldMk cId="1861641724" sldId="257"/>
            <ac:picMk id="4" creationId="{0760A0EB-6824-F171-7E8C-9008303B1A32}"/>
          </ac:picMkLst>
        </pc:picChg>
        <pc:picChg chg="add del mod">
          <ac:chgData name="Kalash Shah" userId="9f62a1902d386e69" providerId="Windows Live" clId="Web-{260DB4C4-2626-4221-A74C-672DCB33650C}" dt="2023-10-11T17:21:29.021" v="377"/>
          <ac:picMkLst>
            <pc:docMk/>
            <pc:sldMk cId="1861641724" sldId="257"/>
            <ac:picMk id="7" creationId="{9B00E0DA-1D63-292C-5D50-EA13B615E720}"/>
          </ac:picMkLst>
        </pc:picChg>
      </pc:sldChg>
      <pc:sldChg chg="addSp delSp modSp new mod modTransition setBg">
        <pc:chgData name="Kalash Shah" userId="9f62a1902d386e69" providerId="Windows Live" clId="Web-{260DB4C4-2626-4221-A74C-672DCB33650C}" dt="2023-10-11T18:54:48.034" v="713"/>
        <pc:sldMkLst>
          <pc:docMk/>
          <pc:sldMk cId="58874591" sldId="258"/>
        </pc:sldMkLst>
        <pc:spChg chg="del">
          <ac:chgData name="Kalash Shah" userId="9f62a1902d386e69" providerId="Windows Live" clId="Web-{260DB4C4-2626-4221-A74C-672DCB33650C}" dt="2023-10-11T17:09:51.983" v="260"/>
          <ac:spMkLst>
            <pc:docMk/>
            <pc:sldMk cId="58874591" sldId="258"/>
            <ac:spMk id="2" creationId="{66523917-D90A-457E-708E-D1C3E167E6D3}"/>
          </ac:spMkLst>
        </pc:spChg>
        <pc:spChg chg="del">
          <ac:chgData name="Kalash Shah" userId="9f62a1902d386e69" providerId="Windows Live" clId="Web-{260DB4C4-2626-4221-A74C-672DCB33650C}" dt="2023-10-11T17:09:53.670" v="261"/>
          <ac:spMkLst>
            <pc:docMk/>
            <pc:sldMk cId="58874591" sldId="258"/>
            <ac:spMk id="3" creationId="{0D704E91-4A93-6FA1-B988-02F63EC5ED26}"/>
          </ac:spMkLst>
        </pc:spChg>
        <pc:spChg chg="add">
          <ac:chgData name="Kalash Shah" userId="9f62a1902d386e69" providerId="Windows Live" clId="Web-{260DB4C4-2626-4221-A74C-672DCB33650C}" dt="2023-10-11T18:54:48.034" v="713"/>
          <ac:spMkLst>
            <pc:docMk/>
            <pc:sldMk cId="58874591" sldId="258"/>
            <ac:spMk id="3" creationId="{BE2EC9EB-7D2D-49FD-E70B-E469023B0E1E}"/>
          </ac:spMkLst>
        </pc:spChg>
        <pc:spChg chg="add mod">
          <ac:chgData name="Kalash Shah" userId="9f62a1902d386e69" providerId="Windows Live" clId="Web-{260DB4C4-2626-4221-A74C-672DCB33650C}" dt="2023-10-11T17:10:11.046" v="265" actId="1076"/>
          <ac:spMkLst>
            <pc:docMk/>
            <pc:sldMk cId="58874591" sldId="258"/>
            <ac:spMk id="4" creationId="{3D3C5599-F208-163B-C8F2-535363C58670}"/>
          </ac:spMkLst>
        </pc:spChg>
        <pc:spChg chg="add mod">
          <ac:chgData name="Kalash Shah" userId="9f62a1902d386e69" providerId="Windows Live" clId="Web-{260DB4C4-2626-4221-A74C-672DCB33650C}" dt="2023-10-11T17:28:24.786" v="471" actId="1076"/>
          <ac:spMkLst>
            <pc:docMk/>
            <pc:sldMk cId="58874591" sldId="258"/>
            <ac:spMk id="7" creationId="{F6D7EA67-A5BB-3C2C-3B73-78144D6A174F}"/>
          </ac:spMkLst>
        </pc:spChg>
        <pc:spChg chg="add del mod">
          <ac:chgData name="Kalash Shah" userId="9f62a1902d386e69" providerId="Windows Live" clId="Web-{260DB4C4-2626-4221-A74C-672DCB33650C}" dt="2023-10-11T17:27:47.269" v="454"/>
          <ac:spMkLst>
            <pc:docMk/>
            <pc:sldMk cId="58874591" sldId="258"/>
            <ac:spMk id="8" creationId="{59478EAC-B5B4-6D21-13FC-F1FC11CB72D8}"/>
          </ac:spMkLst>
        </pc:spChg>
        <pc:spChg chg="add mod">
          <ac:chgData name="Kalash Shah" userId="9f62a1902d386e69" providerId="Windows Live" clId="Web-{260DB4C4-2626-4221-A74C-672DCB33650C}" dt="2023-10-11T17:28:13.489" v="469" actId="1076"/>
          <ac:spMkLst>
            <pc:docMk/>
            <pc:sldMk cId="58874591" sldId="258"/>
            <ac:spMk id="13" creationId="{4BC0A397-8F49-3CEE-6DF0-C4C810D37958}"/>
          </ac:spMkLst>
        </pc:spChg>
        <pc:grpChg chg="add mod">
          <ac:chgData name="Kalash Shah" userId="9f62a1902d386e69" providerId="Windows Live" clId="Web-{260DB4C4-2626-4221-A74C-672DCB33650C}" dt="2023-10-11T17:24:05.619" v="409" actId="1076"/>
          <ac:grpSpMkLst>
            <pc:docMk/>
            <pc:sldMk cId="58874591" sldId="258"/>
            <ac:grpSpMk id="11" creationId="{9DB91875-723D-DC3A-EB6E-744EF7C53D99}"/>
          </ac:grpSpMkLst>
        </pc:grpChg>
        <pc:picChg chg="add del mod">
          <ac:chgData name="Kalash Shah" userId="9f62a1902d386e69" providerId="Windows Live" clId="Web-{260DB4C4-2626-4221-A74C-672DCB33650C}" dt="2023-10-11T17:20:06.440" v="369"/>
          <ac:picMkLst>
            <pc:docMk/>
            <pc:sldMk cId="58874591" sldId="258"/>
            <ac:picMk id="6" creationId="{A405E4AB-AA42-A64F-6B86-BEC627350F14}"/>
          </ac:picMkLst>
        </pc:picChg>
        <pc:picChg chg="add mod">
          <ac:chgData name="Kalash Shah" userId="9f62a1902d386e69" providerId="Windows Live" clId="Web-{260DB4C4-2626-4221-A74C-672DCB33650C}" dt="2023-10-11T17:21:01.160" v="375" actId="1076"/>
          <ac:picMkLst>
            <pc:docMk/>
            <pc:sldMk cId="58874591" sldId="258"/>
            <ac:picMk id="10" creationId="{EFE1B864-9138-FA3C-0EC5-6277CDBEA6B9}"/>
          </ac:picMkLst>
        </pc:picChg>
      </pc:sldChg>
      <pc:sldChg chg="new del">
        <pc:chgData name="Kalash Shah" userId="9f62a1902d386e69" providerId="Windows Live" clId="Web-{260DB4C4-2626-4221-A74C-672DCB33650C}" dt="2023-10-11T17:08:21.011" v="253"/>
        <pc:sldMkLst>
          <pc:docMk/>
          <pc:sldMk cId="2504087605" sldId="258"/>
        </pc:sldMkLst>
      </pc:sldChg>
      <pc:sldChg chg="add del replId">
        <pc:chgData name="Kalash Shah" userId="9f62a1902d386e69" providerId="Windows Live" clId="Web-{260DB4C4-2626-4221-A74C-672DCB33650C}" dt="2023-10-11T17:09:15.231" v="255"/>
        <pc:sldMkLst>
          <pc:docMk/>
          <pc:sldMk cId="4029903615" sldId="258"/>
        </pc:sldMkLst>
      </pc:sldChg>
      <pc:sldChg chg="addSp modSp add ord replId">
        <pc:chgData name="Kalash Shah" userId="9f62a1902d386e69" providerId="Windows Live" clId="Web-{260DB4C4-2626-4221-A74C-672DCB33650C}" dt="2023-10-11T18:54:34.393" v="712" actId="1076"/>
        <pc:sldMkLst>
          <pc:docMk/>
          <pc:sldMk cId="188739722" sldId="259"/>
        </pc:sldMkLst>
        <pc:spChg chg="add mod">
          <ac:chgData name="Kalash Shah" userId="9f62a1902d386e69" providerId="Windows Live" clId="Web-{260DB4C4-2626-4221-A74C-672DCB33650C}" dt="2023-10-11T18:54:34.393" v="712" actId="1076"/>
          <ac:spMkLst>
            <pc:docMk/>
            <pc:sldMk cId="188739722" sldId="259"/>
            <ac:spMk id="2" creationId="{EE8AA25A-F804-68AC-98AA-53FD409EA9F8}"/>
          </ac:spMkLst>
        </pc:spChg>
        <pc:spChg chg="mod">
          <ac:chgData name="Kalash Shah" userId="9f62a1902d386e69" providerId="Windows Live" clId="Web-{260DB4C4-2626-4221-A74C-672DCB33650C}" dt="2023-10-11T17:23:21.587" v="408" actId="1076"/>
          <ac:spMkLst>
            <pc:docMk/>
            <pc:sldMk cId="188739722" sldId="259"/>
            <ac:spMk id="7" creationId="{F6D7EA67-A5BB-3C2C-3B73-78144D6A174F}"/>
          </ac:spMkLst>
        </pc:spChg>
        <pc:spChg chg="mod">
          <ac:chgData name="Kalash Shah" userId="9f62a1902d386e69" providerId="Windows Live" clId="Web-{260DB4C4-2626-4221-A74C-672DCB33650C}" dt="2023-10-11T17:23:02.680" v="402" actId="14100"/>
          <ac:spMkLst>
            <pc:docMk/>
            <pc:sldMk cId="188739722" sldId="259"/>
            <ac:spMk id="8" creationId="{59478EAC-B5B4-6D21-13FC-F1FC11CB72D8}"/>
          </ac:spMkLst>
        </pc:spChg>
        <pc:grpChg chg="mod">
          <ac:chgData name="Kalash Shah" userId="9f62a1902d386e69" providerId="Windows Live" clId="Web-{260DB4C4-2626-4221-A74C-672DCB33650C}" dt="2023-10-11T17:22:41.054" v="397" actId="1076"/>
          <ac:grpSpMkLst>
            <pc:docMk/>
            <pc:sldMk cId="188739722" sldId="259"/>
            <ac:grpSpMk id="11" creationId="{9DB91875-723D-DC3A-EB6E-744EF7C53D99}"/>
          </ac:grpSpMkLst>
        </pc:grpChg>
      </pc:sldChg>
      <pc:sldChg chg="new del">
        <pc:chgData name="Kalash Shah" userId="9f62a1902d386e69" providerId="Windows Live" clId="Web-{260DB4C4-2626-4221-A74C-672DCB33650C}" dt="2023-10-11T17:21:45.412" v="381"/>
        <pc:sldMkLst>
          <pc:docMk/>
          <pc:sldMk cId="1157235501" sldId="259"/>
        </pc:sldMkLst>
      </pc:sldChg>
      <pc:sldChg chg="addSp delSp modSp new mod setBg">
        <pc:chgData name="Kalash Shah" userId="9f62a1902d386e69" providerId="Windows Live" clId="Web-{260DB4C4-2626-4221-A74C-672DCB33650C}" dt="2023-10-11T18:54:49.893" v="714"/>
        <pc:sldMkLst>
          <pc:docMk/>
          <pc:sldMk cId="2576661011" sldId="260"/>
        </pc:sldMkLst>
        <pc:spChg chg="mod">
          <ac:chgData name="Kalash Shah" userId="9f62a1902d386e69" providerId="Windows Live" clId="Web-{260DB4C4-2626-4221-A74C-672DCB33650C}" dt="2023-10-11T17:34:12.953" v="512" actId="14100"/>
          <ac:spMkLst>
            <pc:docMk/>
            <pc:sldMk cId="2576661011" sldId="260"/>
            <ac:spMk id="2" creationId="{D08DA766-5A03-6148-BE70-7164AFF7F43A}"/>
          </ac:spMkLst>
        </pc:spChg>
        <pc:spChg chg="mod">
          <ac:chgData name="Kalash Shah" userId="9f62a1902d386e69" providerId="Windows Live" clId="Web-{260DB4C4-2626-4221-A74C-672DCB33650C}" dt="2023-10-11T17:34:49.673" v="530" actId="14100"/>
          <ac:spMkLst>
            <pc:docMk/>
            <pc:sldMk cId="2576661011" sldId="260"/>
            <ac:spMk id="3" creationId="{71B4ECD1-1BC7-A7E5-04D4-7D8DBEA75561}"/>
          </ac:spMkLst>
        </pc:spChg>
        <pc:spChg chg="add mod ord">
          <ac:chgData name="Kalash Shah" userId="9f62a1902d386e69" providerId="Windows Live" clId="Web-{260DB4C4-2626-4221-A74C-672DCB33650C}" dt="2023-10-11T17:37:41.163" v="586" actId="1076"/>
          <ac:spMkLst>
            <pc:docMk/>
            <pc:sldMk cId="2576661011" sldId="260"/>
            <ac:spMk id="8" creationId="{60EAD284-3FD6-FEFB-450B-2DA969D91327}"/>
          </ac:spMkLst>
        </pc:spChg>
        <pc:spChg chg="add mod">
          <ac:chgData name="Kalash Shah" userId="9f62a1902d386e69" providerId="Windows Live" clId="Web-{260DB4C4-2626-4221-A74C-672DCB33650C}" dt="2023-10-11T17:38:06.805" v="596" actId="1076"/>
          <ac:spMkLst>
            <pc:docMk/>
            <pc:sldMk cId="2576661011" sldId="260"/>
            <ac:spMk id="9" creationId="{CED593DD-C122-8C5D-ED06-5F54A2044A94}"/>
          </ac:spMkLst>
        </pc:spChg>
        <pc:spChg chg="add">
          <ac:chgData name="Kalash Shah" userId="9f62a1902d386e69" providerId="Windows Live" clId="Web-{260DB4C4-2626-4221-A74C-672DCB33650C}" dt="2023-10-11T18:54:49.893" v="714"/>
          <ac:spMkLst>
            <pc:docMk/>
            <pc:sldMk cId="2576661011" sldId="260"/>
            <ac:spMk id="10" creationId="{02399D75-4FBE-310D-373B-E7A669CCEB2C}"/>
          </ac:spMkLst>
        </pc:spChg>
        <pc:picChg chg="add mod">
          <ac:chgData name="Kalash Shah" userId="9f62a1902d386e69" providerId="Windows Live" clId="Web-{260DB4C4-2626-4221-A74C-672DCB33650C}" dt="2023-10-11T17:37:54.117" v="593" actId="1076"/>
          <ac:picMkLst>
            <pc:docMk/>
            <pc:sldMk cId="2576661011" sldId="260"/>
            <ac:picMk id="4" creationId="{7E38DCF2-DB57-ED28-30D8-FD0A01458D64}"/>
          </ac:picMkLst>
        </pc:picChg>
        <pc:picChg chg="add mod">
          <ac:chgData name="Kalash Shah" userId="9f62a1902d386e69" providerId="Windows Live" clId="Web-{260DB4C4-2626-4221-A74C-672DCB33650C}" dt="2023-10-11T17:37:49.538" v="592" actId="1076"/>
          <ac:picMkLst>
            <pc:docMk/>
            <pc:sldMk cId="2576661011" sldId="260"/>
            <ac:picMk id="5" creationId="{34B7F944-8FF8-48E1-282B-D7E274E8D99B}"/>
          </ac:picMkLst>
        </pc:picChg>
        <pc:picChg chg="add mod">
          <ac:chgData name="Kalash Shah" userId="9f62a1902d386e69" providerId="Windows Live" clId="Web-{260DB4C4-2626-4221-A74C-672DCB33650C}" dt="2023-10-11T17:37:44.444" v="591" actId="1076"/>
          <ac:picMkLst>
            <pc:docMk/>
            <pc:sldMk cId="2576661011" sldId="260"/>
            <ac:picMk id="6" creationId="{8CA3CEAB-64C0-DA6B-8242-06B4497FB759}"/>
          </ac:picMkLst>
        </pc:picChg>
        <pc:picChg chg="add del mod">
          <ac:chgData name="Kalash Shah" userId="9f62a1902d386e69" providerId="Windows Live" clId="Web-{260DB4C4-2626-4221-A74C-672DCB33650C}" dt="2023-10-11T17:36:27.926" v="559"/>
          <ac:picMkLst>
            <pc:docMk/>
            <pc:sldMk cId="2576661011" sldId="260"/>
            <ac:picMk id="7" creationId="{67DD8B17-23AA-A62C-23B0-A7D953D552F3}"/>
          </ac:picMkLst>
        </pc:picChg>
      </pc:sldChg>
      <pc:sldChg chg="addSp delSp modSp new mod setBg">
        <pc:chgData name="Kalash Shah" userId="9f62a1902d386e69" providerId="Windows Live" clId="Web-{260DB4C4-2626-4221-A74C-672DCB33650C}" dt="2023-10-11T18:54:51.159" v="715"/>
        <pc:sldMkLst>
          <pc:docMk/>
          <pc:sldMk cId="3629254556" sldId="261"/>
        </pc:sldMkLst>
        <pc:spChg chg="mod ord">
          <ac:chgData name="Kalash Shah" userId="9f62a1902d386e69" providerId="Windows Live" clId="Web-{260DB4C4-2626-4221-A74C-672DCB33650C}" dt="2023-10-11T18:21:23.973" v="662" actId="1076"/>
          <ac:spMkLst>
            <pc:docMk/>
            <pc:sldMk cId="3629254556" sldId="261"/>
            <ac:spMk id="2" creationId="{438AB895-302E-8ECC-9DCE-A01A1508450B}"/>
          </ac:spMkLst>
        </pc:spChg>
        <pc:spChg chg="del">
          <ac:chgData name="Kalash Shah" userId="9f62a1902d386e69" providerId="Windows Live" clId="Web-{260DB4C4-2626-4221-A74C-672DCB33650C}" dt="2023-10-11T17:38:38.337" v="602"/>
          <ac:spMkLst>
            <pc:docMk/>
            <pc:sldMk cId="3629254556" sldId="261"/>
            <ac:spMk id="3" creationId="{3B2AC9D5-65F1-6CC2-1227-B6BC8130B5F4}"/>
          </ac:spMkLst>
        </pc:spChg>
        <pc:spChg chg="add">
          <ac:chgData name="Kalash Shah" userId="9f62a1902d386e69" providerId="Windows Live" clId="Web-{260DB4C4-2626-4221-A74C-672DCB33650C}" dt="2023-10-11T18:54:51.159" v="715"/>
          <ac:spMkLst>
            <pc:docMk/>
            <pc:sldMk cId="3629254556" sldId="261"/>
            <ac:spMk id="5" creationId="{C0CA195D-369A-E472-34D4-59D265831F70}"/>
          </ac:spMkLst>
        </pc:spChg>
        <pc:spChg chg="add">
          <ac:chgData name="Kalash Shah" userId="9f62a1902d386e69" providerId="Windows Live" clId="Web-{260DB4C4-2626-4221-A74C-672DCB33650C}" dt="2023-10-11T18:21:16.958" v="661"/>
          <ac:spMkLst>
            <pc:docMk/>
            <pc:sldMk cId="3629254556" sldId="261"/>
            <ac:spMk id="7" creationId="{B1C3281D-A46F-4842-9340-4CBC29E1B260}"/>
          </ac:spMkLst>
        </pc:spChg>
        <pc:spChg chg="add del">
          <ac:chgData name="Kalash Shah" userId="9f62a1902d386e69" providerId="Windows Live" clId="Web-{260DB4C4-2626-4221-A74C-672DCB33650C}" dt="2023-10-11T18:17:19.510" v="628"/>
          <ac:spMkLst>
            <pc:docMk/>
            <pc:sldMk cId="3629254556" sldId="261"/>
            <ac:spMk id="11" creationId="{B1C3281D-A46F-4842-9340-4CBC29E1B260}"/>
          </ac:spMkLst>
        </pc:spChg>
        <pc:picChg chg="add del mod">
          <ac:chgData name="Kalash Shah" userId="9f62a1902d386e69" providerId="Windows Live" clId="Web-{260DB4C4-2626-4221-A74C-672DCB33650C}" dt="2023-10-11T18:15:28.615" v="613"/>
          <ac:picMkLst>
            <pc:docMk/>
            <pc:sldMk cId="3629254556" sldId="261"/>
            <ac:picMk id="3" creationId="{D86DFF5C-2232-9668-673D-046FCE05C9E2}"/>
          </ac:picMkLst>
        </pc:picChg>
        <pc:picChg chg="add del mod">
          <ac:chgData name="Kalash Shah" userId="9f62a1902d386e69" providerId="Windows Live" clId="Web-{260DB4C4-2626-4221-A74C-672DCB33650C}" dt="2023-10-11T18:26:08.815" v="684" actId="1076"/>
          <ac:picMkLst>
            <pc:docMk/>
            <pc:sldMk cId="3629254556" sldId="261"/>
            <ac:picMk id="4" creationId="{03ECC4C5-7A9C-6F40-5FE9-9E586192B7AC}"/>
          </ac:picMkLst>
        </pc:picChg>
        <pc:cxnChg chg="add">
          <ac:chgData name="Kalash Shah" userId="9f62a1902d386e69" providerId="Windows Live" clId="Web-{260DB4C4-2626-4221-A74C-672DCB33650C}" dt="2023-10-11T18:21:16.958" v="661"/>
          <ac:cxnSpMkLst>
            <pc:docMk/>
            <pc:sldMk cId="3629254556" sldId="261"/>
            <ac:cxnSpMk id="6" creationId="{AEED5540-64E5-4258-ABA4-753F07B71B38}"/>
          </ac:cxnSpMkLst>
        </pc:cxnChg>
        <pc:cxnChg chg="add">
          <ac:chgData name="Kalash Shah" userId="9f62a1902d386e69" providerId="Windows Live" clId="Web-{260DB4C4-2626-4221-A74C-672DCB33650C}" dt="2023-10-11T18:21:16.958" v="661"/>
          <ac:cxnSpMkLst>
            <pc:docMk/>
            <pc:sldMk cId="3629254556" sldId="261"/>
            <ac:cxnSpMk id="8" creationId="{D4EDB048-C82F-4E9B-BCE9-3D1DBE5D59CE}"/>
          </ac:cxnSpMkLst>
        </pc:cxnChg>
        <pc:cxnChg chg="add del">
          <ac:chgData name="Kalash Shah" userId="9f62a1902d386e69" providerId="Windows Live" clId="Web-{260DB4C4-2626-4221-A74C-672DCB33650C}" dt="2023-10-11T18:17:19.510" v="628"/>
          <ac:cxnSpMkLst>
            <pc:docMk/>
            <pc:sldMk cId="3629254556" sldId="261"/>
            <ac:cxnSpMk id="9" creationId="{AEED5540-64E5-4258-ABA4-753F07B71B38}"/>
          </ac:cxnSpMkLst>
        </pc:cxnChg>
        <pc:cxnChg chg="add del">
          <ac:chgData name="Kalash Shah" userId="9f62a1902d386e69" providerId="Windows Live" clId="Web-{260DB4C4-2626-4221-A74C-672DCB33650C}" dt="2023-10-11T18:17:19.510" v="628"/>
          <ac:cxnSpMkLst>
            <pc:docMk/>
            <pc:sldMk cId="3629254556" sldId="261"/>
            <ac:cxnSpMk id="13" creationId="{D4EDB048-C82F-4E9B-BCE9-3D1DBE5D59CE}"/>
          </ac:cxnSpMkLst>
        </pc:cxnChg>
      </pc:sldChg>
      <pc:sldChg chg="addSp delSp modSp new mod setBg">
        <pc:chgData name="Kalash Shah" userId="9f62a1902d386e69" providerId="Windows Live" clId="Web-{260DB4C4-2626-4221-A74C-672DCB33650C}" dt="2023-10-11T18:54:52.628" v="716"/>
        <pc:sldMkLst>
          <pc:docMk/>
          <pc:sldMk cId="2884272992" sldId="262"/>
        </pc:sldMkLst>
        <pc:spChg chg="mod">
          <ac:chgData name="Kalash Shah" userId="9f62a1902d386e69" providerId="Windows Live" clId="Web-{260DB4C4-2626-4221-A74C-672DCB33650C}" dt="2023-10-11T18:53:57.563" v="700" actId="1076"/>
          <ac:spMkLst>
            <pc:docMk/>
            <pc:sldMk cId="2884272992" sldId="262"/>
            <ac:spMk id="2" creationId="{38D2F43E-870B-3192-1AB8-96B22190F4FA}"/>
          </ac:spMkLst>
        </pc:spChg>
        <pc:spChg chg="del">
          <ac:chgData name="Kalash Shah" userId="9f62a1902d386e69" providerId="Windows Live" clId="Web-{260DB4C4-2626-4221-A74C-672DCB33650C}" dt="2023-10-11T18:53:24.062" v="692"/>
          <ac:spMkLst>
            <pc:docMk/>
            <pc:sldMk cId="2884272992" sldId="262"/>
            <ac:spMk id="3" creationId="{163BB8F4-E7E2-D08C-7D7F-B27AB322DBE5}"/>
          </ac:spMkLst>
        </pc:spChg>
        <pc:spChg chg="add">
          <ac:chgData name="Kalash Shah" userId="9f62a1902d386e69" providerId="Windows Live" clId="Web-{260DB4C4-2626-4221-A74C-672DCB33650C}" dt="2023-10-11T18:54:52.628" v="716"/>
          <ac:spMkLst>
            <pc:docMk/>
            <pc:sldMk cId="2884272992" sldId="262"/>
            <ac:spMk id="5" creationId="{B981C240-53D4-78E1-E4AF-399CCF71C7C7}"/>
          </ac:spMkLst>
        </pc:spChg>
      </pc:sldChg>
      <pc:sldMasterChg chg="add del addSldLayout delSldLayout">
        <pc:chgData name="Kalash Shah" userId="9f62a1902d386e69" providerId="Windows Live" clId="Web-{260DB4C4-2626-4221-A74C-672DCB33650C}" dt="2023-10-11T16:55:44.362" v="4"/>
        <pc:sldMasterMkLst>
          <pc:docMk/>
          <pc:sldMasterMk cId="2460954070" sldId="2147483660"/>
        </pc:sldMasterMkLst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alash Shah" userId="9f62a1902d386e69" providerId="Windows Live" clId="Web-{260DB4C4-2626-4221-A74C-672DCB33650C}" dt="2023-10-11T16:55:44.362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alash Shah" userId="9f62a1902d386e69" providerId="Windows Live" clId="Web-{260DB4C4-2626-4221-A74C-672DCB33650C}" dt="2023-10-11T16:55:29.080" v="1"/>
        <pc:sldMasterMkLst>
          <pc:docMk/>
          <pc:sldMasterMk cId="448936416" sldId="2147483711"/>
        </pc:sldMasterMkLst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2818668952" sldId="2147483700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1085453126" sldId="2147483701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1615063363" sldId="2147483702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756586205" sldId="2147483703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136661526" sldId="2147483704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2099216775" sldId="2147483705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630381896" sldId="2147483706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1908750687" sldId="2147483707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3832263952" sldId="2147483708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1488551361" sldId="2147483709"/>
          </pc:sldLayoutMkLst>
        </pc:sldLayoutChg>
        <pc:sldLayoutChg chg="add del">
          <pc:chgData name="Kalash Shah" userId="9f62a1902d386e69" providerId="Windows Live" clId="Web-{260DB4C4-2626-4221-A74C-672DCB33650C}" dt="2023-10-11T16:55:29.080" v="1"/>
          <pc:sldLayoutMkLst>
            <pc:docMk/>
            <pc:sldMasterMk cId="448936416" sldId="2147483711"/>
            <pc:sldLayoutMk cId="3148461519" sldId="2147483710"/>
          </pc:sldLayoutMkLst>
        </pc:sldLayoutChg>
      </pc:sldMasterChg>
      <pc:sldMasterChg chg="add addSldLayout">
        <pc:chgData name="Kalash Shah" userId="9f62a1902d386e69" providerId="Windows Live" clId="Web-{260DB4C4-2626-4221-A74C-672DCB33650C}" dt="2023-10-11T16:55:44.362" v="4"/>
        <pc:sldMasterMkLst>
          <pc:docMk/>
          <pc:sldMasterMk cId="1425742856" sldId="2147483737"/>
        </pc:sldMasterMkLst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2687022036" sldId="2147483726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4147648204" sldId="2147483727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3070566718" sldId="2147483728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2767947176" sldId="2147483729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963115058" sldId="2147483730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3127660549" sldId="2147483731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2669778031" sldId="2147483732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2580220516" sldId="2147483733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768220586" sldId="2147483734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2174303404" sldId="2147483735"/>
          </pc:sldLayoutMkLst>
        </pc:sldLayoutChg>
        <pc:sldLayoutChg chg="add">
          <pc:chgData name="Kalash Shah" userId="9f62a1902d386e69" providerId="Windows Live" clId="Web-{260DB4C4-2626-4221-A74C-672DCB33650C}" dt="2023-10-11T16:55:44.362" v="4"/>
          <pc:sldLayoutMkLst>
            <pc:docMk/>
            <pc:sldMasterMk cId="1425742856" sldId="2147483737"/>
            <pc:sldLayoutMk cId="1032277283" sldId="2147483736"/>
          </pc:sldLayoutMkLst>
        </pc:sldLayoutChg>
      </pc:sldMasterChg>
      <pc:sldMasterChg chg="add del addSldLayout delSldLayout">
        <pc:chgData name="Kalash Shah" userId="9f62a1902d386e69" providerId="Windows Live" clId="Web-{260DB4C4-2626-4221-A74C-672DCB33650C}" dt="2023-10-11T16:55:44.315" v="3"/>
        <pc:sldMasterMkLst>
          <pc:docMk/>
          <pc:sldMasterMk cId="4014803353" sldId="2147483737"/>
        </pc:sldMasterMkLst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3258480933" sldId="2147483726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140636758" sldId="2147483727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1484427565" sldId="2147483728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1956647694" sldId="2147483729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3119910044" sldId="2147483730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2025172847" sldId="2147483731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3368530000" sldId="2147483732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793020900" sldId="2147483733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1082422752" sldId="2147483734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3862046698" sldId="2147483735"/>
          </pc:sldLayoutMkLst>
        </pc:sldLayoutChg>
        <pc:sldLayoutChg chg="add del">
          <pc:chgData name="Kalash Shah" userId="9f62a1902d386e69" providerId="Windows Live" clId="Web-{260DB4C4-2626-4221-A74C-672DCB33650C}" dt="2023-10-11T16:55:44.315" v="3"/>
          <pc:sldLayoutMkLst>
            <pc:docMk/>
            <pc:sldMasterMk cId="4014803353" sldId="2147483737"/>
            <pc:sldLayoutMk cId="282591603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7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7EA67-A5BB-3C2C-3B73-78144D6A174F}"/>
              </a:ext>
            </a:extLst>
          </p:cNvPr>
          <p:cNvSpPr txBox="1"/>
          <p:nvPr/>
        </p:nvSpPr>
        <p:spPr>
          <a:xfrm>
            <a:off x="637678" y="1620130"/>
            <a:ext cx="5767857" cy="4734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POSTMAN is a client side simple testing tool to test APIs and Web Services</a:t>
            </a:r>
            <a:r>
              <a:rPr lang="en-US" sz="2500" dirty="0">
                <a:latin typeface="Arial"/>
                <a:ea typeface="+mn-lt"/>
                <a:cs typeface="Arial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/>
              <a:buChar char="•"/>
            </a:pPr>
            <a:endParaRPr lang="en-US" sz="2500" dirty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latin typeface="Arial"/>
                <a:ea typeface="+mn-lt"/>
                <a:cs typeface="Arial"/>
              </a:rPr>
              <a:t>API basically means accessing data across different Applications or </a:t>
            </a:r>
            <a:r>
              <a:rPr lang="en-US" sz="2500" err="1">
                <a:latin typeface="Arial"/>
                <a:ea typeface="+mn-lt"/>
                <a:cs typeface="Arial"/>
              </a:rPr>
              <a:t>softwares</a:t>
            </a:r>
            <a:r>
              <a:rPr lang="en-US" sz="2500" dirty="0">
                <a:latin typeface="Arial"/>
                <a:ea typeface="+mn-lt"/>
                <a:cs typeface="Arial"/>
              </a:rPr>
              <a:t> or websites even made with different Technologies</a:t>
            </a:r>
          </a:p>
          <a:p>
            <a:pPr marL="285750" indent="-285750">
              <a:buFont typeface="Wingdings"/>
              <a:buChar char="ü"/>
            </a:pPr>
            <a:endParaRPr lang="en-US" sz="25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78EAC-B5B4-6D21-13FC-F1FC11CB72D8}"/>
              </a:ext>
            </a:extLst>
          </p:cNvPr>
          <p:cNvSpPr txBox="1"/>
          <p:nvPr/>
        </p:nvSpPr>
        <p:spPr>
          <a:xfrm>
            <a:off x="997393" y="392981"/>
            <a:ext cx="5046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Trade Gothic Next Light"/>
              </a:rPr>
              <a:t>API TESTING</a:t>
            </a:r>
            <a:endParaRPr lang="en-US" sz="3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B91875-723D-DC3A-EB6E-744EF7C53D99}"/>
              </a:ext>
            </a:extLst>
          </p:cNvPr>
          <p:cNvGrpSpPr/>
          <p:nvPr/>
        </p:nvGrpSpPr>
        <p:grpSpPr>
          <a:xfrm>
            <a:off x="6359253" y="1256580"/>
            <a:ext cx="5483232" cy="4471527"/>
            <a:chOff x="306385" y="940279"/>
            <a:chExt cx="5483232" cy="44715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3C5599-F208-163B-C8F2-535363C58670}"/>
                </a:ext>
              </a:extLst>
            </p:cNvPr>
            <p:cNvSpPr/>
            <p:nvPr/>
          </p:nvSpPr>
          <p:spPr>
            <a:xfrm>
              <a:off x="765945" y="940448"/>
              <a:ext cx="4672641" cy="44713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E1B864-9138-FA3C-0EC5-6277CDBEA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385" y="940279"/>
              <a:ext cx="5483232" cy="4114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8AA25A-F804-68AC-98AA-53FD409EA9F8}"/>
              </a:ext>
            </a:extLst>
          </p:cNvPr>
          <p:cNvSpPr txBox="1"/>
          <p:nvPr/>
        </p:nvSpPr>
        <p:spPr>
          <a:xfrm>
            <a:off x="5338375" y="6214145"/>
            <a:ext cx="1519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Kalash Shah</a:t>
            </a:r>
          </a:p>
        </p:txBody>
      </p:sp>
    </p:spTree>
    <p:extLst>
      <p:ext uri="{BB962C8B-B14F-4D97-AF65-F5344CB8AC3E}">
        <p14:creationId xmlns:p14="http://schemas.microsoft.com/office/powerpoint/2010/main" val="18873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7EA67-A5BB-3C2C-3B73-78144D6A174F}"/>
              </a:ext>
            </a:extLst>
          </p:cNvPr>
          <p:cNvSpPr txBox="1"/>
          <p:nvPr/>
        </p:nvSpPr>
        <p:spPr>
          <a:xfrm>
            <a:off x="5799150" y="1648886"/>
            <a:ext cx="5767857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US" sz="2500" dirty="0"/>
          </a:p>
          <a:p>
            <a:pPr marL="285750" indent="-285750">
              <a:buFont typeface="Wingdings"/>
              <a:buChar char="ü"/>
            </a:pPr>
            <a:r>
              <a:rPr lang="en-US" sz="2500" dirty="0"/>
              <a:t>Official Website -</a:t>
            </a:r>
            <a:r>
              <a:rPr lang="en-US" sz="2500" dirty="0">
                <a:ea typeface="+mn-lt"/>
                <a:cs typeface="+mn-lt"/>
              </a:rPr>
              <a:t> https://www.postman.com/</a:t>
            </a:r>
          </a:p>
          <a:p>
            <a:pPr marL="285750" indent="-285750">
              <a:buFont typeface="Wingdings"/>
              <a:buChar char="ü"/>
            </a:pPr>
            <a:endParaRPr lang="en-US" sz="25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2500" dirty="0">
                <a:ea typeface="+mn-lt"/>
                <a:cs typeface="+mn-lt"/>
              </a:rPr>
              <a:t>Download Link - https://www.postman.com/downloads/</a:t>
            </a:r>
          </a:p>
          <a:p>
            <a:pPr marL="285750" indent="-285750">
              <a:buFont typeface="Wingdings"/>
              <a:buChar char="ü"/>
            </a:pPr>
            <a:endParaRPr lang="en-US" sz="25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2500" dirty="0">
                <a:ea typeface="+mn-lt"/>
                <a:cs typeface="+mn-lt"/>
              </a:rPr>
              <a:t>Online Version -  https://web.postman.co/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B91875-723D-DC3A-EB6E-744EF7C53D99}"/>
              </a:ext>
            </a:extLst>
          </p:cNvPr>
          <p:cNvGrpSpPr/>
          <p:nvPr/>
        </p:nvGrpSpPr>
        <p:grpSpPr>
          <a:xfrm>
            <a:off x="306385" y="1199071"/>
            <a:ext cx="5483232" cy="4471527"/>
            <a:chOff x="306385" y="940279"/>
            <a:chExt cx="5483232" cy="44715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3C5599-F208-163B-C8F2-535363C58670}"/>
                </a:ext>
              </a:extLst>
            </p:cNvPr>
            <p:cNvSpPr/>
            <p:nvPr/>
          </p:nvSpPr>
          <p:spPr>
            <a:xfrm>
              <a:off x="765945" y="940448"/>
              <a:ext cx="4672641" cy="44713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E1B864-9138-FA3C-0EC5-6277CDBEA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385" y="940279"/>
              <a:ext cx="5483232" cy="4114800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BC0A397-8F49-3CEE-6DF0-C4C810D3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754" y="355332"/>
            <a:ext cx="3789416" cy="857559"/>
          </a:xfrm>
        </p:spPr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C9EB-7D2D-49FD-E70B-E469023B0E1E}"/>
              </a:ext>
            </a:extLst>
          </p:cNvPr>
          <p:cNvSpPr txBox="1"/>
          <p:nvPr/>
        </p:nvSpPr>
        <p:spPr>
          <a:xfrm>
            <a:off x="5338375" y="6214145"/>
            <a:ext cx="1519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Kalash Shah</a:t>
            </a:r>
          </a:p>
        </p:txBody>
      </p:sp>
    </p:spTree>
    <p:extLst>
      <p:ext uri="{BB962C8B-B14F-4D97-AF65-F5344CB8AC3E}">
        <p14:creationId xmlns:p14="http://schemas.microsoft.com/office/powerpoint/2010/main" val="5887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A766-5A03-6148-BE70-7164AFF7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36" y="340954"/>
            <a:ext cx="5572208" cy="857559"/>
          </a:xfrm>
        </p:spPr>
        <p:txBody>
          <a:bodyPr/>
          <a:lstStyle/>
          <a:p>
            <a:r>
              <a:rPr lang="en-US" dirty="0"/>
              <a:t>TYPES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CD1-1BC7-A7E5-04D4-7D8DBEA7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0" y="1869057"/>
            <a:ext cx="3056170" cy="36806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GET</a:t>
            </a:r>
          </a:p>
          <a:p>
            <a:r>
              <a:rPr lang="en-US" sz="2400" b="1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OPTIONS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EAD284-3FD6-FEFB-450B-2DA969D91327}"/>
              </a:ext>
            </a:extLst>
          </p:cNvPr>
          <p:cNvSpPr/>
          <p:nvPr/>
        </p:nvSpPr>
        <p:spPr>
          <a:xfrm>
            <a:off x="5339639" y="2039048"/>
            <a:ext cx="5103959" cy="27460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7E38DCF2-DB57-ED28-30D8-FD0A0145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177178" y="2511726"/>
            <a:ext cx="1820172" cy="1662022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4B7F944-8FF8-48E1-282B-D7E274E8D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6506" y="2510827"/>
            <a:ext cx="1820172" cy="1662022"/>
          </a:xfrm>
          <a:prstGeom prst="rect">
            <a:avLst/>
          </a:prstGeom>
        </p:spPr>
      </p:pic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8CA3CEAB-64C0-DA6B-8242-06B4497FB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1382" y="2596193"/>
            <a:ext cx="1820172" cy="1662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593DD-C122-8C5D-ED06-5F54A2044A94}"/>
              </a:ext>
            </a:extLst>
          </p:cNvPr>
          <p:cNvSpPr txBox="1"/>
          <p:nvPr/>
        </p:nvSpPr>
        <p:spPr>
          <a:xfrm>
            <a:off x="7483104" y="2830647"/>
            <a:ext cx="116343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99D75-4FBE-310D-373B-E7A669CCEB2C}"/>
              </a:ext>
            </a:extLst>
          </p:cNvPr>
          <p:cNvSpPr txBox="1"/>
          <p:nvPr/>
        </p:nvSpPr>
        <p:spPr>
          <a:xfrm>
            <a:off x="5338375" y="6214145"/>
            <a:ext cx="1519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Kalash Shah</a:t>
            </a:r>
          </a:p>
        </p:txBody>
      </p:sp>
    </p:spTree>
    <p:extLst>
      <p:ext uri="{BB962C8B-B14F-4D97-AF65-F5344CB8AC3E}">
        <p14:creationId xmlns:p14="http://schemas.microsoft.com/office/powerpoint/2010/main" val="25766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CC4C5-7A9C-6F40-5FE9-9E586192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296" r="11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8AB895-302E-8ECC-9DCE-A01A1508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126" y="691228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CA195D-369A-E472-34D4-59D265831F70}"/>
              </a:ext>
            </a:extLst>
          </p:cNvPr>
          <p:cNvSpPr txBox="1"/>
          <p:nvPr/>
        </p:nvSpPr>
        <p:spPr>
          <a:xfrm>
            <a:off x="5338375" y="6214145"/>
            <a:ext cx="1519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Kalash Shah</a:t>
            </a:r>
          </a:p>
        </p:txBody>
      </p:sp>
    </p:spTree>
    <p:extLst>
      <p:ext uri="{BB962C8B-B14F-4D97-AF65-F5344CB8AC3E}">
        <p14:creationId xmlns:p14="http://schemas.microsoft.com/office/powerpoint/2010/main" val="362925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7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43E-870B-3192-1AB8-96B22190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359" y="2684464"/>
            <a:ext cx="5773491" cy="1504540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1C240-53D4-78E1-E4AF-399CCF71C7C7}"/>
              </a:ext>
            </a:extLst>
          </p:cNvPr>
          <p:cNvSpPr txBox="1"/>
          <p:nvPr/>
        </p:nvSpPr>
        <p:spPr>
          <a:xfrm>
            <a:off x="5338375" y="6214145"/>
            <a:ext cx="1519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Kalash Shah</a:t>
            </a:r>
          </a:p>
        </p:txBody>
      </p:sp>
    </p:spTree>
    <p:extLst>
      <p:ext uri="{BB962C8B-B14F-4D97-AF65-F5344CB8AC3E}">
        <p14:creationId xmlns:p14="http://schemas.microsoft.com/office/powerpoint/2010/main" val="288427299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PowerPoint Presentation</vt:lpstr>
      <vt:lpstr>Important links</vt:lpstr>
      <vt:lpstr>TYPES of http requests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250</cp:revision>
  <dcterms:created xsi:type="dcterms:W3CDTF">2023-10-11T16:54:48Z</dcterms:created>
  <dcterms:modified xsi:type="dcterms:W3CDTF">2023-10-11T18:54:53Z</dcterms:modified>
</cp:coreProperties>
</file>