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476-DD96-006B-34B1-17A162C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E607C-AA21-4CAC-8569-BC7563A8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5ADE-7739-5D0F-3DB7-ACFFE660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A784-8AA2-2885-F888-DCE6EEAB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4CC1-58FF-853D-962E-A47F8776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210E-D789-8EDE-E4DE-A070C625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FCF5-AE83-83CB-D092-7B166DAA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E1C3-34DF-EA97-5D75-ECE4287F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5D3D-30AD-8951-E472-91DC3E4F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5400-01D1-5210-D3DA-D6B1964F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9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F7184-CA46-66E2-467E-B1B834414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654BE-4894-B8FE-E7B7-BBEDE710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D38A-91BB-3ECD-17F5-875E65F2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D901-B416-0607-3C90-AB209032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BA78-987C-17C6-BE97-6DB42373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6657-B0DC-6E35-74D8-9D45548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3DE1-A056-3E1B-FA91-8434B858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DCBB-A5B3-C337-5204-F2CDB7BB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9FFB-E464-437D-3C8C-E9A11CD1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13AE-F57E-26BB-A8C7-4ED93F6C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3FD0-0740-0B08-E03D-5A11ECE5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3FAD-5D98-3EE6-8025-78F6F9DC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EB8F-3805-B2B9-40D0-9B150C0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5394-A9B1-2690-FAE2-A8F79847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2085-6D85-98E9-A8E1-E5165992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3D9F-FACD-EE9B-470F-4F0E91E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63D8-FF74-ADBC-404D-270ADFE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9C5A-3083-F293-A8D0-F6DFDED9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0317-A184-5BBE-6EF8-3FB2F60C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572A-F1A2-49FF-9C92-7436E083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D269-9D3D-99CA-36FE-A1381A1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BFF0-8464-02DB-E4CF-DD182E15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2EF-9299-2C9B-5AE9-B1A59E90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D625-F940-97E9-5347-D7A12677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E4F06-E5D9-5F8D-3C92-EEBAD24A4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99B7E-2152-0678-42A8-1B717EF07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F2437-1632-2905-4D79-CEF4AF72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2817D-9D9A-0866-59AB-BEF82AF3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F1F3-27A6-F11D-B324-EDA77AD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62BF-40AF-785B-9453-DBD84DFC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11DB-06F9-6617-703F-A362129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5A3EA-AFA7-3F0A-09D8-81310831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9928A-6ACD-5D3F-2A49-8F48AAD5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56FE5-1F64-F029-628D-883BEB47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CA25-4717-3A55-EDCC-93D7A74D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826C9-C8A3-4A2A-212D-50845B1B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7A82-187C-8762-86C5-A3499A20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B89-9421-DBA7-D7C5-B2F5BAA3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5ACA9-98D3-1F4A-5CEB-8C9324444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99AF-40A3-6C08-4D33-26E151DC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1B20-85C8-416D-70A5-13D6D091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9EFA-2CE7-AB42-6FDA-E39D80AE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C29-AA30-E3E8-8295-0D6B7AB4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5E84-48D7-9FB4-6D1B-B5170F56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507F-A3C8-4344-8CEC-D64165B4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B414-4343-8BC2-8C62-1EBFF045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641C6-74A7-E5CF-A58C-D2A559EB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2477-D700-881A-38FB-D3925DB6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A415A-93D5-47EC-CCFF-422E3185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00D0-08A6-A348-E038-724E917E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FECE-682B-15BF-1F60-5B3A5FDD2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0485-48DE-433A-BC26-E08843E058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F7E6-0B6D-71A3-B12B-096AF1D6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8FEF-2B67-A03F-0854-27A069E4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4054-4F60-4818-BFBF-EE411201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4AA0-B511-AEDE-007E-CF1AD657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9BEAD-E33D-0A3B-45E0-CCCF8328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Presented by </a:t>
            </a:r>
          </a:p>
          <a:p>
            <a:pPr algn="l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97" y="957423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0863"/>
            <a:ext cx="8740775" cy="31765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Why is Mobile Device Security important?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What are the benefits of Mobile Device Security?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How does Mobile Device Security work?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What are the different types of Mobile Device Security?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042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56" y="29570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57" y="1191803"/>
            <a:ext cx="8824318" cy="42656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Mobile Device Security refers to the measures designed to protect sensitive information stored on and transmitted by laptops, smartphones, tablets, wearables, and other portable devices.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At the root of mobile device security is the goal of keeping unauthorized users from accessing the enterprise network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Examples :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Passwords, fingerprints, sensor or facial recognition software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86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56" y="29570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Why is Mobile Device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56" y="1191802"/>
            <a:ext cx="10927061" cy="5127479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Protection of sensitive data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Prevention of data breaches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Identity theft prevention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Mitigating malware and cyber a</a:t>
            </a:r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ttacks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Maintaining Privacy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Business Continuity and Productivity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Compliance with regulations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23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3" y="327788"/>
            <a:ext cx="10237928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What are the benefits of Mobile Device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91802"/>
            <a:ext cx="11270751" cy="5666198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Regulatory compliance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Security policy enforcement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Support of “bring your own device” (BYOD)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Remote control of device updates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Application control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Automated device registration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chemeClr val="tx2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Data backup</a:t>
            </a:r>
            <a:endParaRPr lang="en-US" sz="24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78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56" y="295704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does Mobile Device Security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91802"/>
            <a:ext cx="11270751" cy="566619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Establish, share, and enforce clear policies and processes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Password Protection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Leverage biometric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Avoid public Wi-Fi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Beware of Apps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Mobile device encryption</a:t>
            </a:r>
            <a:endParaRPr lang="en-US" sz="24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3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55" y="295704"/>
            <a:ext cx="11597766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What are the different types of Mobile Device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91802"/>
            <a:ext cx="11270751" cy="566619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Enterprise Mobile Management platform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Email security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Endpoint Protection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VPN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Secure web gateway</a:t>
            </a:r>
          </a:p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Cloud Access security broker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345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220A-A9D7-5796-FC83-960AA5C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55" y="295704"/>
            <a:ext cx="11597766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7193-F337-9F98-0AA9-D3201396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91802"/>
            <a:ext cx="11270751" cy="566619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Our mobile devices contains important and delicate data which need to be kept safe and secure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Roboto" panose="02000000000000000000" pitchFamily="2" charset="0"/>
              </a:rPr>
              <a:t>With the simple tips given in presentation , we can keep our data safe and secure</a:t>
            </a:r>
            <a:endParaRPr lang="en-US" sz="2400" b="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3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766A-E990-17B8-39C7-5A1E0A21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564" y="1282900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1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Mobile Device Security</vt:lpstr>
      <vt:lpstr>Content</vt:lpstr>
      <vt:lpstr>Introduction</vt:lpstr>
      <vt:lpstr>Why is Mobile Device Security important?</vt:lpstr>
      <vt:lpstr>What are the benefits of Mobile Device Security?</vt:lpstr>
      <vt:lpstr>How does Mobile Device Security work?</vt:lpstr>
      <vt:lpstr>What are the different types of Mobile Device Security?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 Security</dc:title>
  <dc:creator>Kalashri Patil</dc:creator>
  <cp:lastModifiedBy>Kalashri Patil</cp:lastModifiedBy>
  <cp:revision>2</cp:revision>
  <dcterms:created xsi:type="dcterms:W3CDTF">2023-12-17T14:59:53Z</dcterms:created>
  <dcterms:modified xsi:type="dcterms:W3CDTF">2023-12-17T15:46:05Z</dcterms:modified>
</cp:coreProperties>
</file>