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587"/>
  </p:normalViewPr>
  <p:slideViewPr>
    <p:cSldViewPr snapToGrid="0" snapToObjects="1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23DBA-DF2B-4F45-987C-FFC11F950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0733E3-D73A-514C-8080-026404A5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D2E74-6BFE-AB48-B142-D0FFBDD0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9D4078-DAD2-DB4A-8B06-2E2A8784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E73DA6-AF3E-234F-80B6-DA7FD431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50A44-167B-A44B-B05F-AA5FEDC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9D503D3-13A4-ED47-9627-5816D287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BFD9D2-4023-B14F-A513-65BA3AEE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83BF4C-8CCA-AB4E-8EF1-26FBEC3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DDD98A-1568-9F4B-92F3-86CFFA8C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3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523E512-95E1-7D4A-93DE-8C58F6B94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D51599-1C9E-F94E-AB39-5624FE102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9E750B-603B-0642-AB7A-CA70C340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C555D2-BFCE-3C41-958E-9BD6A5F1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DB6981-57E7-AD42-A153-C93B4F4A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5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A810-663F-3C42-88E3-AA6ADF27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F44CEF-4240-4D42-8645-22F16170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218BBE-84B0-424D-9C56-31DA3B12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B4F96B-E831-B848-9D06-6F1F8B0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370F6E-E1BB-504E-A498-0A551509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7FC56-774B-B247-B2AC-277A1CC5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C0F574-4E85-DE42-A23E-429EC4F3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37E851-989D-8A45-962A-AA62DBB8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912DB8-05D1-EA45-91A2-1C3EEFE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BE4A9C-8352-FA4F-8E57-5142269E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4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31E5A2-94FE-F74B-A73E-69F797E3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EF23EF-3EF9-6E41-982E-A91742E7F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AD81EA-A2CA-C142-A576-3D636848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AA7C62-82E5-BF4B-91A0-56FDBD3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6E85FF-EEAB-784F-B672-BC83A802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6C501E-E1E6-384E-82A9-6ABC8333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E29547-13D4-E24C-A8E6-CE231947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F11D77-9FE0-ED41-BD90-8DE2AD4E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CECB0E-C552-E440-9878-24CB44E0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A3E5D2-04A3-DD43-9CB9-69CCB4782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3380742-3FFD-E440-A9CC-454BF8098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8EAF7D-6F54-C84F-B0F2-492D45DA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5481826-AD2D-CE47-9818-EC3FCC30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11F9511-5C5A-3F4A-BC29-699DAB33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9DF426-DF0F-8846-852E-72F92D68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07F8E96-AE5D-3E42-AEC6-222B3474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62DF59-6FF0-F04A-A7DA-437294B0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475AB1E-10F4-BA44-BEBD-AFD22B65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505CF62-97A6-C34C-81E8-0D9DA4FE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6A767A3-EB16-E845-BDA9-C5C3DB41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3AA980-C4E5-514B-B3C2-9AE3C75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2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3825E-1355-6D4D-BD05-1AF530FA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07A8F4-6502-FA41-B8FE-F95074F4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235BC-6363-924A-B581-173F059D4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C8CE90-8E70-EA40-8F54-0E3A8BEC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CFB6D2-88A3-DC45-A546-979F81E0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A49F336-843C-144B-A346-0B0E2162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7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128D2A-16DA-534C-826B-B0EA586E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017A813-D28A-0A41-9F13-D8BAFD80A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720809-2225-8445-B4F7-B284ECEE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3525E7B-8265-8944-9FDC-8C8607D2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E2AF67-760A-2845-8342-B599AF18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03F5E5-FECB-9743-B897-D8F405F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472D02D-660A-314D-8A95-E9AFD731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B4F413-A9F8-2343-92B9-BAECFB91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879BBC-EC5F-0947-83DA-33FDD50A3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8AD1-5EA9-DC4F-81BA-55CDDDB406E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099E26-FF96-FB42-B085-0A61AFF8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35D2E6-E8AD-8940-BAF8-948085710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9CB1-8B9D-E54A-8D15-C7AD7A010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A57A0-F5F5-274B-A7B1-0305056D0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a-GE" dirty="0" smtClean="0">
                <a:solidFill>
                  <a:srgbClr val="C00000"/>
                </a:solidFill>
              </a:rPr>
              <a:t>დისკრეტული მათემატიკა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2D9AA4-62D0-DA41-9BA2-910544045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a-GE" b="1" dirty="0" smtClean="0">
                <a:solidFill>
                  <a:srgbClr val="FF0000"/>
                </a:solidFill>
              </a:rPr>
              <a:t>პრაქტიკული 1</a:t>
            </a:r>
            <a:endParaRPr lang="ru-RU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7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  <a:blipFill rotWithShape="0">
                <a:blip r:embed="rId2"/>
                <a:stretch>
                  <a:fillRect r="-275"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470672" y="3736824"/>
                <a:ext cx="3460756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ka-G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acc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ru-RU" dirty="0"/>
                              <m:t>⋁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72" y="3736824"/>
                <a:ext cx="3460756" cy="413896"/>
              </a:xfrm>
              <a:prstGeom prst="rect">
                <a:avLst/>
              </a:prstGeom>
              <a:blipFill rotWithShape="0">
                <a:blip r:embed="rId3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  <a:blipFill rotWithShape="0">
                <a:blip r:embed="rId4"/>
                <a:stretch>
                  <a:fillRect l="-659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648791" y="4825149"/>
                <a:ext cx="3842206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91" y="4825149"/>
                <a:ext cx="3842206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476" t="-9836" r="-635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766790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766790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75" t="-1639" r="-4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75" t="-1639" r="-3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75987" t="-1639" r="-16447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66376" t="-1639" r="-11834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1639" r="-1498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071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  <a:blipFill rotWithShape="0">
                <a:blip r:embed="rId2"/>
                <a:stretch>
                  <a:fillRect r="-275"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470672" y="3736824"/>
                <a:ext cx="3460756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ka-G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acc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ru-RU" dirty="0"/>
                              <m:t>⋁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72" y="3736824"/>
                <a:ext cx="3460756" cy="413896"/>
              </a:xfrm>
              <a:prstGeom prst="rect">
                <a:avLst/>
              </a:prstGeom>
              <a:blipFill rotWithShape="0">
                <a:blip r:embed="rId3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  <a:blipFill rotWithShape="0">
                <a:blip r:embed="rId4"/>
                <a:stretch>
                  <a:fillRect l="-659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648791" y="4825149"/>
                <a:ext cx="3842206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91" y="4825149"/>
                <a:ext cx="3842206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476" t="-9836" r="-635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858068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858068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75" t="-1639" r="-4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75" t="-1639" r="-3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75987" t="-1639" r="-16447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66376" t="-1639" r="-11834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1639" r="-1498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749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  <a:blipFill rotWithShape="0">
                <a:blip r:embed="rId2"/>
                <a:stretch>
                  <a:fillRect r="-275"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470672" y="3736824"/>
                <a:ext cx="3460756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ka-G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acc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ru-RU" dirty="0"/>
                              <m:t>⋁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72" y="3736824"/>
                <a:ext cx="3460756" cy="413896"/>
              </a:xfrm>
              <a:prstGeom prst="rect">
                <a:avLst/>
              </a:prstGeom>
              <a:blipFill rotWithShape="0">
                <a:blip r:embed="rId3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  <a:blipFill rotWithShape="0">
                <a:blip r:embed="rId4"/>
                <a:stretch>
                  <a:fillRect l="-659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648791" y="4825149"/>
                <a:ext cx="3842206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91" y="4825149"/>
                <a:ext cx="3842206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476" t="-9836" r="-635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858068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858068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75" t="-1639" r="-4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75" t="-1639" r="-3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75987" t="-1639" r="-16447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66376" t="-1639" r="-11834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1639" r="-1498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212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5913094" cy="654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 smtClean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 smtClean="0"/>
                  <a:t>))</a:t>
                </a:r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⋀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5913094" cy="654090"/>
              </a:xfrm>
              <a:prstGeom prst="rect">
                <a:avLst/>
              </a:prstGeom>
              <a:blipFill rotWithShape="0">
                <a:blip r:embed="rId2"/>
                <a:stretch>
                  <a:fillRect l="-309" t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858068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858068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5" t="-1639" r="-4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75" t="-1639" r="-3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5987" t="-1639" r="-16447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6376" t="-1639" r="-11834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1639" r="-1498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155031" y="4494343"/>
                <a:ext cx="6017288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ru-RU" i="1" dirty="0"/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⋁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31" y="4494343"/>
                <a:ext cx="6017288" cy="377091"/>
              </a:xfrm>
              <a:prstGeom prst="rect">
                <a:avLst/>
              </a:prstGeom>
              <a:blipFill rotWithShape="0">
                <a:blip r:embed="rId4"/>
                <a:stretch>
                  <a:fillRect l="-304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2155031" y="5146528"/>
                <a:ext cx="5701497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31" y="5146528"/>
                <a:ext cx="5701497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321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05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5913094" cy="654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 smtClean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 smtClean="0"/>
                  <a:t>))</a:t>
                </a:r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⋀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5913094" cy="654090"/>
              </a:xfrm>
              <a:prstGeom prst="rect">
                <a:avLst/>
              </a:prstGeom>
              <a:blipFill rotWithShape="0">
                <a:blip r:embed="rId2"/>
                <a:stretch>
                  <a:fillRect l="-309" t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519855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519855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5" t="-1639" r="-4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75" t="-1639" r="-3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5987" t="-1639" r="-16447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6376" t="-1639" r="-11834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1639" r="-1498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155031" y="4494343"/>
                <a:ext cx="6017288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ru-RU" i="1" dirty="0"/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⋁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31" y="4494343"/>
                <a:ext cx="6017288" cy="377091"/>
              </a:xfrm>
              <a:prstGeom prst="rect">
                <a:avLst/>
              </a:prstGeom>
              <a:blipFill rotWithShape="0">
                <a:blip r:embed="rId4"/>
                <a:stretch>
                  <a:fillRect l="-304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2155031" y="5146528"/>
                <a:ext cx="5802486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31" y="5146528"/>
                <a:ext cx="5802486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315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90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5913094" cy="654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 smtClean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⋀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 smtClean="0"/>
                  <a:t>))</a:t>
                </a:r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⋀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⋀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5913094" cy="654090"/>
              </a:xfrm>
              <a:prstGeom prst="rect">
                <a:avLst/>
              </a:prstGeom>
              <a:blipFill rotWithShape="0">
                <a:blip r:embed="rId2"/>
                <a:stretch>
                  <a:fillRect l="-309" t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0480486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0480486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851696"/>
                    <a:gridCol w="1399504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5" t="-1639" r="-4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75" t="-1639" r="-3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5987" t="-1639" r="-16447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6376" t="-1639" r="-11834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1639" r="-1498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155031" y="4494343"/>
                <a:ext cx="6017288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ru-RU" i="1" dirty="0"/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/>
                      <m:t>⋀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⋁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⋀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31" y="4494343"/>
                <a:ext cx="6017288" cy="377091"/>
              </a:xfrm>
              <a:prstGeom prst="rect">
                <a:avLst/>
              </a:prstGeom>
              <a:blipFill rotWithShape="0">
                <a:blip r:embed="rId4"/>
                <a:stretch>
                  <a:fillRect l="-304" t="-4839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2155031" y="5146528"/>
                <a:ext cx="5802486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⋀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31" y="5146528"/>
                <a:ext cx="5802486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315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941094"/>
                  </p:ext>
                </p:extLst>
              </p:nvPr>
            </p:nvGraphicFramePr>
            <p:xfrm>
              <a:off x="2032000" y="719666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941094"/>
                  </p:ext>
                </p:extLst>
              </p:nvPr>
            </p:nvGraphicFramePr>
            <p:xfrm>
              <a:off x="2032000" y="719666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5" t="-1639" r="-2006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50" t="-1639" r="-10112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39" r="-899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240290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2402902" cy="413896"/>
              </a:xfrm>
              <a:prstGeom prst="rect">
                <a:avLst/>
              </a:prstGeom>
              <a:blipFill rotWithShape="0">
                <a:blip r:embed="rId3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70672" y="3736824"/>
                <a:ext cx="2508700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72" y="3736824"/>
                <a:ext cx="2508700" cy="413896"/>
              </a:xfrm>
              <a:prstGeom prst="rect">
                <a:avLst/>
              </a:prstGeom>
              <a:blipFill rotWithShape="0">
                <a:blip r:embed="rId4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659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  <a:blipFill rotWithShape="0">
                <a:blip r:embed="rId6"/>
                <a:stretch>
                  <a:fillRect l="-659" t="-9836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91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9508"/>
                  </p:ext>
                </p:extLst>
              </p:nvPr>
            </p:nvGraphicFramePr>
            <p:xfrm>
              <a:off x="2032000" y="719666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9508"/>
                  </p:ext>
                </p:extLst>
              </p:nvPr>
            </p:nvGraphicFramePr>
            <p:xfrm>
              <a:off x="2032000" y="719666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5" t="-1639" r="-20067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50" t="-1639" r="-101126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39" r="-899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240290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2402902" cy="413896"/>
              </a:xfrm>
              <a:prstGeom prst="rect">
                <a:avLst/>
              </a:prstGeom>
              <a:blipFill rotWithShape="0">
                <a:blip r:embed="rId3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70672" y="3736824"/>
                <a:ext cx="2508700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72" y="3736824"/>
                <a:ext cx="2508700" cy="413896"/>
              </a:xfrm>
              <a:prstGeom prst="rect">
                <a:avLst/>
              </a:prstGeom>
              <a:blipFill rotWithShape="0">
                <a:blip r:embed="rId4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659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  <a:blipFill rotWithShape="0">
                <a:blip r:embed="rId6"/>
                <a:stretch>
                  <a:fillRect l="-659" t="-9836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4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7964016"/>
                  </p:ext>
                </p:extLst>
              </p:nvPr>
            </p:nvGraphicFramePr>
            <p:xfrm>
              <a:off x="2032000" y="719666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1820"/>
                    <a:gridCol w="2646846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7964016"/>
                  </p:ext>
                </p:extLst>
              </p:nvPr>
            </p:nvGraphicFramePr>
            <p:xfrm>
              <a:off x="2032000" y="719666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1820"/>
                    <a:gridCol w="2646846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0" t="-1639" r="-194066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5069" t="-1639" r="-103456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39" r="-899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  <a:blipFill rotWithShape="0">
                <a:blip r:embed="rId3"/>
                <a:stretch>
                  <a:fillRect r="-275"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70672" y="3736824"/>
                <a:ext cx="23708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72" y="3736824"/>
                <a:ext cx="2370842" cy="413896"/>
              </a:xfrm>
              <a:prstGeom prst="rect">
                <a:avLst/>
              </a:prstGeom>
              <a:blipFill rotWithShape="0">
                <a:blip r:embed="rId4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659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  <a:blipFill rotWithShape="0">
                <a:blip r:embed="rId6"/>
                <a:stretch>
                  <a:fillRect l="-659" t="-9836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887609"/>
                  </p:ext>
                </p:extLst>
              </p:nvPr>
            </p:nvGraphicFramePr>
            <p:xfrm>
              <a:off x="2032000" y="719666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1820"/>
                    <a:gridCol w="2646846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887609"/>
                  </p:ext>
                </p:extLst>
              </p:nvPr>
            </p:nvGraphicFramePr>
            <p:xfrm>
              <a:off x="2032000" y="719666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1820"/>
                    <a:gridCol w="2646846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0" t="-1639" r="-194066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5069" t="-1639" r="-103456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39" r="-899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ka-G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  <a:blipFill rotWithShape="0">
                <a:blip r:embed="rId3"/>
                <a:stretch>
                  <a:fillRect r="-275"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70672" y="3736824"/>
                <a:ext cx="23708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72" y="3736824"/>
                <a:ext cx="2370842" cy="413896"/>
              </a:xfrm>
              <a:prstGeom prst="rect">
                <a:avLst/>
              </a:prstGeom>
              <a:blipFill rotWithShape="0">
                <a:blip r:embed="rId4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659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  <a:blipFill rotWithShape="0">
                <a:blip r:embed="rId6"/>
                <a:stretch>
                  <a:fillRect l="-659" t="-9836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52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1926795"/>
                  </p:ext>
                </p:extLst>
              </p:nvPr>
            </p:nvGraphicFramePr>
            <p:xfrm>
              <a:off x="2032000" y="719666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1820"/>
                    <a:gridCol w="2646846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1926795"/>
                  </p:ext>
                </p:extLst>
              </p:nvPr>
            </p:nvGraphicFramePr>
            <p:xfrm>
              <a:off x="2032000" y="719666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1820"/>
                    <a:gridCol w="2646846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0" t="-1639" r="-194066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5069" t="-1639" r="-103456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39" r="-899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a-GE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ka-G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  <a:blipFill rotWithShape="0">
                <a:blip r:embed="rId3"/>
                <a:stretch>
                  <a:fillRect r="-275"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70672" y="3736824"/>
                <a:ext cx="23708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ka-G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72" y="3736824"/>
                <a:ext cx="2370842" cy="413896"/>
              </a:xfrm>
              <a:prstGeom prst="rect">
                <a:avLst/>
              </a:prstGeom>
              <a:blipFill rotWithShape="0">
                <a:blip r:embed="rId4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659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  <a:blipFill rotWithShape="0">
                <a:blip r:embed="rId6"/>
                <a:stretch>
                  <a:fillRect l="-659" t="-9836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51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ka-G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  <a:blipFill rotWithShape="0">
                <a:blip r:embed="rId2"/>
                <a:stretch>
                  <a:fillRect r="-275"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470672" y="3736824"/>
                <a:ext cx="23708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ka-G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72" y="3736824"/>
                <a:ext cx="2370842" cy="413896"/>
              </a:xfrm>
              <a:prstGeom prst="rect">
                <a:avLst/>
              </a:prstGeom>
              <a:blipFill rotWithShape="0">
                <a:blip r:embed="rId3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  <a:blipFill rotWithShape="0">
                <a:blip r:embed="rId4"/>
                <a:stretch>
                  <a:fillRect l="-659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659" t="-9836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445334"/>
                  </p:ext>
                </p:extLst>
              </p:nvPr>
            </p:nvGraphicFramePr>
            <p:xfrm>
              <a:off x="2032000" y="719666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445334"/>
                  </p:ext>
                </p:extLst>
              </p:nvPr>
            </p:nvGraphicFramePr>
            <p:xfrm>
              <a:off x="2032000" y="719666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99" t="-1639" r="-3005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01" t="-1639" r="-20150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39" r="-10089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901" t="-1639" r="-1201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52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  <a:blipFill rotWithShape="0">
                <a:blip r:embed="rId2"/>
                <a:stretch>
                  <a:fillRect r="-275"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470672" y="3736824"/>
                <a:ext cx="23708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ka-G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72" y="3736824"/>
                <a:ext cx="2370842" cy="413896"/>
              </a:xfrm>
              <a:prstGeom prst="rect">
                <a:avLst/>
              </a:prstGeom>
              <a:blipFill rotWithShape="0">
                <a:blip r:embed="rId3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  <a:blipFill rotWithShape="0">
                <a:blip r:embed="rId4"/>
                <a:stretch>
                  <a:fillRect l="-659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91" y="4825149"/>
                <a:ext cx="2774734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659" t="-9836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010828"/>
                  </p:ext>
                </p:extLst>
              </p:nvPr>
            </p:nvGraphicFramePr>
            <p:xfrm>
              <a:off x="2032000" y="719666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010828"/>
                  </p:ext>
                </p:extLst>
              </p:nvPr>
            </p:nvGraphicFramePr>
            <p:xfrm>
              <a:off x="2032000" y="719666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99" t="-1639" r="-3005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01" t="-1639" r="-20150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39" r="-10089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901" t="-1639" r="-1201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243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ac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3728966"/>
                <a:ext cx="2210542" cy="413896"/>
              </a:xfrm>
              <a:prstGeom prst="rect">
                <a:avLst/>
              </a:prstGeom>
              <a:blipFill rotWithShape="0">
                <a:blip r:embed="rId2"/>
                <a:stretch>
                  <a:fillRect r="-275"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470672" y="3736824"/>
                <a:ext cx="3460756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ka-G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ru-RU" dirty="0"/>
                          <m:t>⋀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⋁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acc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ru-RU" dirty="0"/>
                              <m:t>⋁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ru-RU" dirty="0"/>
                      <m:t> ⋁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72" y="3736824"/>
                <a:ext cx="3460756" cy="413896"/>
              </a:xfrm>
              <a:prstGeom prst="rect">
                <a:avLst/>
              </a:prstGeom>
              <a:blipFill rotWithShape="0">
                <a:blip r:embed="rId3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28" y="4824557"/>
                <a:ext cx="2774734" cy="377091"/>
              </a:xfrm>
              <a:prstGeom prst="rect">
                <a:avLst/>
              </a:prstGeom>
              <a:blipFill rotWithShape="0">
                <a:blip r:embed="rId4"/>
                <a:stretch>
                  <a:fillRect l="-659" t="-8065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648791" y="4825149"/>
                <a:ext cx="3842206" cy="377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a-G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a-G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91" y="4825149"/>
                <a:ext cx="3842206" cy="377091"/>
              </a:xfrm>
              <a:prstGeom prst="rect">
                <a:avLst/>
              </a:prstGeom>
              <a:blipFill rotWithShape="0">
                <a:blip r:embed="rId5"/>
                <a:stretch>
                  <a:fillRect l="-476" t="-9836" r="-635" b="-27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274420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274420"/>
                  </p:ext>
                </p:extLst>
              </p:nvPr>
            </p:nvGraphicFramePr>
            <p:xfrm>
              <a:off x="2032000" y="71966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75" t="-1639" r="-4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75" t="-1639" r="-30112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128" t="-1639" r="-202256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1639" r="-10149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1639" r="-1498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807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379</Words>
  <Application>Microsoft Office PowerPoint</Application>
  <PresentationFormat>Широкоэкранный</PresentationFormat>
  <Paragraphs>488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Sylfaen</vt:lpstr>
      <vt:lpstr>Office Theme</vt:lpstr>
      <vt:lpstr>დისკრეტული მათემატიკა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RePack by Diakov</cp:lastModifiedBy>
  <cp:revision>91</cp:revision>
  <dcterms:created xsi:type="dcterms:W3CDTF">2021-03-10T15:14:38Z</dcterms:created>
  <dcterms:modified xsi:type="dcterms:W3CDTF">2021-09-23T08:29:27Z</dcterms:modified>
</cp:coreProperties>
</file>