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Candar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22" roundtripDataSignature="AMtx7mjUJwrXhDUSwY/MUKwL7/PqvKVI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Candar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bold.fntdata"/><Relationship Id="rId6" Type="http://schemas.openxmlformats.org/officeDocument/2006/relationships/slide" Target="slides/slide1.xml"/><Relationship Id="rId18" Type="http://schemas.openxmlformats.org/officeDocument/2006/relationships/font" Target="fonts/Canda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20ec85d0b2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20ec85d0b2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320ec85d0b2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 Layouts">
  <p:cSld name="3_Image Layou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/>
          <p:nvPr>
            <p:ph idx="2" type="pic"/>
          </p:nvPr>
        </p:nvSpPr>
        <p:spPr>
          <a:xfrm>
            <a:off x="1028700" y="1485900"/>
            <a:ext cx="2489200" cy="2576848"/>
          </a:xfrm>
          <a:prstGeom prst="ellipse">
            <a:avLst/>
          </a:prstGeom>
          <a:noFill/>
          <a:ln>
            <a:noFill/>
          </a:ln>
        </p:spPr>
      </p:sp>
      <p:sp>
        <p:nvSpPr>
          <p:cNvPr id="20" name="Google Shape;20;p14"/>
          <p:cNvSpPr/>
          <p:nvPr>
            <p:ph idx="3" type="pic"/>
          </p:nvPr>
        </p:nvSpPr>
        <p:spPr>
          <a:xfrm>
            <a:off x="3606800" y="1485900"/>
            <a:ext cx="2489200" cy="2576848"/>
          </a:xfrm>
          <a:prstGeom prst="ellipse">
            <a:avLst/>
          </a:prstGeom>
          <a:noFill/>
          <a:ln>
            <a:noFill/>
          </a:ln>
        </p:spPr>
      </p:sp>
      <p:sp>
        <p:nvSpPr>
          <p:cNvPr id="21" name="Google Shape;21;p14"/>
          <p:cNvSpPr/>
          <p:nvPr>
            <p:ph idx="4" type="pic"/>
          </p:nvPr>
        </p:nvSpPr>
        <p:spPr>
          <a:xfrm>
            <a:off x="6184900" y="1485900"/>
            <a:ext cx="2489200" cy="2576848"/>
          </a:xfrm>
          <a:prstGeom prst="ellipse">
            <a:avLst/>
          </a:prstGeom>
          <a:noFill/>
          <a:ln>
            <a:noFill/>
          </a:ln>
        </p:spPr>
      </p:sp>
      <p:sp>
        <p:nvSpPr>
          <p:cNvPr id="22" name="Google Shape;22;p14"/>
          <p:cNvSpPr/>
          <p:nvPr>
            <p:ph idx="5" type="pic"/>
          </p:nvPr>
        </p:nvSpPr>
        <p:spPr>
          <a:xfrm>
            <a:off x="8763000" y="1485900"/>
            <a:ext cx="2489200" cy="2576848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powerpoint.sage-fox.com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DEF5FD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12">
            <a:hlinkClick r:id="rId1"/>
          </p:cNvPr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734800" y="6721476"/>
            <a:ext cx="457200" cy="12469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hyperlink" Target="http://powerpoint.sage-fox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6wlkBFM-RAz3vFO24qMhSgyqv16yQ-Je/view" TargetMode="External"/><Relationship Id="rId4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"/>
          <p:cNvGrpSpPr/>
          <p:nvPr/>
        </p:nvGrpSpPr>
        <p:grpSpPr>
          <a:xfrm>
            <a:off x="7687909" y="5620856"/>
            <a:ext cx="3941744" cy="856024"/>
            <a:chOff x="7514702" y="6133178"/>
            <a:chExt cx="3941744" cy="366205"/>
          </a:xfrm>
        </p:grpSpPr>
        <p:grpSp>
          <p:nvGrpSpPr>
            <p:cNvPr id="97" name="Google Shape;97;p1"/>
            <p:cNvGrpSpPr/>
            <p:nvPr/>
          </p:nvGrpSpPr>
          <p:grpSpPr>
            <a:xfrm>
              <a:off x="7514702" y="6407943"/>
              <a:ext cx="3931920" cy="91440"/>
              <a:chOff x="4883665" y="4359681"/>
              <a:chExt cx="3840480" cy="91440"/>
            </a:xfrm>
          </p:grpSpPr>
          <p:grpSp>
            <p:nvGrpSpPr>
              <p:cNvPr id="98" name="Google Shape;98;p1"/>
              <p:cNvGrpSpPr/>
              <p:nvPr/>
            </p:nvGrpSpPr>
            <p:grpSpPr>
              <a:xfrm>
                <a:off x="4883665" y="4359681"/>
                <a:ext cx="1920240" cy="91440"/>
                <a:chOff x="4831644" y="3200400"/>
                <a:chExt cx="1920240" cy="91440"/>
              </a:xfrm>
            </p:grpSpPr>
            <p:sp>
              <p:nvSpPr>
                <p:cNvPr id="99" name="Google Shape;99;p1"/>
                <p:cNvSpPr/>
                <p:nvPr/>
              </p:nvSpPr>
              <p:spPr>
                <a:xfrm>
                  <a:off x="4831644" y="3200400"/>
                  <a:ext cx="640080" cy="91440"/>
                </a:xfrm>
                <a:prstGeom prst="rect">
                  <a:avLst/>
                </a:prstGeom>
                <a:solidFill>
                  <a:srgbClr val="44D7FB"/>
                </a:solidFill>
                <a:ln cap="flat" cmpd="sng" w="9525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100;p1"/>
                <p:cNvSpPr/>
                <p:nvPr/>
              </p:nvSpPr>
              <p:spPr>
                <a:xfrm>
                  <a:off x="5471724" y="3200400"/>
                  <a:ext cx="640080" cy="91440"/>
                </a:xfrm>
                <a:prstGeom prst="rect">
                  <a:avLst/>
                </a:prstGeom>
                <a:solidFill>
                  <a:srgbClr val="36B8E3"/>
                </a:solidFill>
                <a:ln cap="flat" cmpd="sng" w="9525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101;p1"/>
                <p:cNvSpPr/>
                <p:nvPr/>
              </p:nvSpPr>
              <p:spPr>
                <a:xfrm>
                  <a:off x="6111804" y="3200400"/>
                  <a:ext cx="640080" cy="91440"/>
                </a:xfrm>
                <a:prstGeom prst="rect">
                  <a:avLst/>
                </a:prstGeom>
                <a:solidFill>
                  <a:srgbClr val="239BD3"/>
                </a:solidFill>
                <a:ln cap="flat" cmpd="sng" w="9525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2" name="Google Shape;102;p1"/>
              <p:cNvGrpSpPr/>
              <p:nvPr/>
            </p:nvGrpSpPr>
            <p:grpSpPr>
              <a:xfrm>
                <a:off x="6803905" y="4359681"/>
                <a:ext cx="1920240" cy="91440"/>
                <a:chOff x="4831644" y="3200400"/>
                <a:chExt cx="1920240" cy="91440"/>
              </a:xfrm>
            </p:grpSpPr>
            <p:sp>
              <p:nvSpPr>
                <p:cNvPr id="103" name="Google Shape;103;p1"/>
                <p:cNvSpPr/>
                <p:nvPr/>
              </p:nvSpPr>
              <p:spPr>
                <a:xfrm>
                  <a:off x="4831644" y="3200400"/>
                  <a:ext cx="640080" cy="91440"/>
                </a:xfrm>
                <a:prstGeom prst="rect">
                  <a:avLst/>
                </a:prstGeom>
                <a:solidFill>
                  <a:srgbClr val="157EBF"/>
                </a:solidFill>
                <a:ln cap="flat" cmpd="sng" w="9525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1"/>
                <p:cNvSpPr/>
                <p:nvPr/>
              </p:nvSpPr>
              <p:spPr>
                <a:xfrm>
                  <a:off x="5471724" y="3200400"/>
                  <a:ext cx="640080" cy="91440"/>
                </a:xfrm>
                <a:prstGeom prst="rect">
                  <a:avLst/>
                </a:prstGeom>
                <a:solidFill>
                  <a:srgbClr val="0967B9"/>
                </a:solidFill>
                <a:ln cap="flat" cmpd="sng" w="9525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1"/>
                <p:cNvSpPr/>
                <p:nvPr/>
              </p:nvSpPr>
              <p:spPr>
                <a:xfrm>
                  <a:off x="6111804" y="3200400"/>
                  <a:ext cx="640080" cy="91440"/>
                </a:xfrm>
                <a:prstGeom prst="rect">
                  <a:avLst/>
                </a:prstGeom>
                <a:solidFill>
                  <a:srgbClr val="0050AA"/>
                </a:solidFill>
                <a:ln cap="flat" cmpd="sng" w="9525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6" name="Google Shape;106;p1"/>
            <p:cNvGrpSpPr/>
            <p:nvPr/>
          </p:nvGrpSpPr>
          <p:grpSpPr>
            <a:xfrm>
              <a:off x="7524526" y="6133178"/>
              <a:ext cx="3931920" cy="269305"/>
              <a:chOff x="6359857" y="5881913"/>
              <a:chExt cx="4493623" cy="307777"/>
            </a:xfrm>
          </p:grpSpPr>
          <p:sp>
            <p:nvSpPr>
              <p:cNvPr id="107" name="Google Shape;107;p1"/>
              <p:cNvSpPr/>
              <p:nvPr/>
            </p:nvSpPr>
            <p:spPr>
              <a:xfrm>
                <a:off x="6359857" y="5881913"/>
                <a:ext cx="4493623" cy="307777"/>
              </a:xfrm>
              <a:prstGeom prst="rect">
                <a:avLst/>
              </a:prstGeom>
              <a:solidFill>
                <a:srgbClr val="3789BB">
                  <a:alpha val="7490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">
                <a:hlinkClick r:id="rId4"/>
              </p:cNvPr>
              <p:cNvSpPr txBox="1"/>
              <p:nvPr/>
            </p:nvSpPr>
            <p:spPr>
              <a:xfrm>
                <a:off x="6469617" y="5895546"/>
                <a:ext cx="4372634" cy="2558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Alegapalli Kalavathi</a:t>
                </a:r>
                <a:endParaRPr b="0" i="1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9" name="Google Shape;109;p1"/>
          <p:cNvSpPr txBox="1"/>
          <p:nvPr/>
        </p:nvSpPr>
        <p:spPr>
          <a:xfrm>
            <a:off x="152550" y="2195225"/>
            <a:ext cx="11477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rPr>
              <a:t>                      NextHikes IT Solutions</a:t>
            </a:r>
            <a:endParaRPr b="1" sz="4000">
              <a:solidFill>
                <a:srgbClr val="3B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rPr>
              <a:t>Project 1:Scientific Calculator using Python &amp; Tkinter</a:t>
            </a:r>
            <a:endParaRPr b="1" sz="4000">
              <a:solidFill>
                <a:srgbClr val="3B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0" title="Recording 2024-12-01 10254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1887200" cy="618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g320ec85d0b2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3600"/>
            <a:ext cx="8484375" cy="5711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320ec85d0b2_1_0"/>
          <p:cNvSpPr txBox="1"/>
          <p:nvPr/>
        </p:nvSpPr>
        <p:spPr>
          <a:xfrm>
            <a:off x="924125" y="451650"/>
            <a:ext cx="49404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 calculator 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"/>
          <p:cNvSpPr txBox="1"/>
          <p:nvPr/>
        </p:nvSpPr>
        <p:spPr>
          <a:xfrm>
            <a:off x="3449999" y="2474892"/>
            <a:ext cx="550897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56595E"/>
                </a:solidFill>
                <a:latin typeface="Candara"/>
                <a:ea typeface="Candara"/>
                <a:cs typeface="Candara"/>
                <a:sym typeface="Candara"/>
              </a:rPr>
              <a:t>THANK YOU</a:t>
            </a:r>
            <a:endParaRPr/>
          </a:p>
        </p:txBody>
      </p:sp>
      <p:grpSp>
        <p:nvGrpSpPr>
          <p:cNvPr id="231" name="Google Shape;231;p11"/>
          <p:cNvGrpSpPr/>
          <p:nvPr/>
        </p:nvGrpSpPr>
        <p:grpSpPr>
          <a:xfrm>
            <a:off x="5135879" y="3244333"/>
            <a:ext cx="1920240" cy="91440"/>
            <a:chOff x="4831644" y="3200400"/>
            <a:chExt cx="1920240" cy="91440"/>
          </a:xfrm>
        </p:grpSpPr>
        <p:sp>
          <p:nvSpPr>
            <p:cNvPr id="232" name="Google Shape;232;p11"/>
            <p:cNvSpPr/>
            <p:nvPr/>
          </p:nvSpPr>
          <p:spPr>
            <a:xfrm>
              <a:off x="4831644" y="3200400"/>
              <a:ext cx="640080" cy="91440"/>
            </a:xfrm>
            <a:prstGeom prst="rect">
              <a:avLst/>
            </a:prstGeom>
            <a:solidFill>
              <a:srgbClr val="44D7FB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5471724" y="3200400"/>
              <a:ext cx="640080" cy="91440"/>
            </a:xfrm>
            <a:prstGeom prst="rect">
              <a:avLst/>
            </a:prstGeom>
            <a:solidFill>
              <a:srgbClr val="239BD3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1"/>
            <p:cNvSpPr/>
            <p:nvPr/>
          </p:nvSpPr>
          <p:spPr>
            <a:xfrm>
              <a:off x="6111804" y="3200400"/>
              <a:ext cx="640080" cy="91440"/>
            </a:xfrm>
            <a:prstGeom prst="rect">
              <a:avLst/>
            </a:prstGeom>
            <a:solidFill>
              <a:srgbClr val="0050A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/>
        </p:nvSpPr>
        <p:spPr>
          <a:xfrm>
            <a:off x="803564" y="258228"/>
            <a:ext cx="10778835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56595E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Scientific Calculator using Python &amp; Tkinter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Overview of the project</a:t>
            </a:r>
            <a:endParaRPr b="1" sz="4400">
              <a:solidFill>
                <a:srgbClr val="56595E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115" name="Google Shape;115;p2"/>
          <p:cNvGrpSpPr/>
          <p:nvPr/>
        </p:nvGrpSpPr>
        <p:grpSpPr>
          <a:xfrm>
            <a:off x="365369" y="3733845"/>
            <a:ext cx="3165762" cy="1744695"/>
            <a:chOff x="-449342" y="4058472"/>
            <a:chExt cx="2605472" cy="1744695"/>
          </a:xfrm>
        </p:grpSpPr>
        <p:sp>
          <p:nvSpPr>
            <p:cNvPr id="116" name="Google Shape;116;p2"/>
            <p:cNvSpPr/>
            <p:nvPr/>
          </p:nvSpPr>
          <p:spPr>
            <a:xfrm>
              <a:off x="-449342" y="4058472"/>
              <a:ext cx="2322218" cy="1744695"/>
            </a:xfrm>
            <a:custGeom>
              <a:rect b="b" l="l" r="r" t="t"/>
              <a:pathLst>
                <a:path extrusionOk="0" h="1744695" w="2322218">
                  <a:moveTo>
                    <a:pt x="8352" y="0"/>
                  </a:moveTo>
                  <a:lnTo>
                    <a:pt x="1677125" y="2278"/>
                  </a:lnTo>
                  <a:lnTo>
                    <a:pt x="2322218" y="858136"/>
                  </a:lnTo>
                  <a:lnTo>
                    <a:pt x="1669866" y="1744695"/>
                  </a:lnTo>
                  <a:lnTo>
                    <a:pt x="0" y="1744695"/>
                  </a:lnTo>
                  <a:lnTo>
                    <a:pt x="653740" y="856250"/>
                  </a:lnTo>
                  <a:close/>
                </a:path>
              </a:pathLst>
            </a:custGeom>
            <a:solidFill>
              <a:srgbClr val="36B8E3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67725" lIns="67725" spcFirstLastPara="1" rIns="67725" wrap="square" tIns="677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Content of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project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224377" y="4058472"/>
              <a:ext cx="931753" cy="1742797"/>
            </a:xfrm>
            <a:custGeom>
              <a:rect b="b" l="l" r="r" t="t"/>
              <a:pathLst>
                <a:path extrusionOk="0" h="1742797" w="931753">
                  <a:moveTo>
                    <a:pt x="7993" y="0"/>
                  </a:moveTo>
                  <a:lnTo>
                    <a:pt x="286660" y="380"/>
                  </a:lnTo>
                  <a:lnTo>
                    <a:pt x="931753" y="856238"/>
                  </a:lnTo>
                  <a:lnTo>
                    <a:pt x="279401" y="1742797"/>
                  </a:lnTo>
                  <a:lnTo>
                    <a:pt x="0" y="1742797"/>
                  </a:lnTo>
                  <a:lnTo>
                    <a:pt x="652856" y="855553"/>
                  </a:lnTo>
                  <a:close/>
                </a:path>
              </a:pathLst>
            </a:custGeom>
            <a:solidFill>
              <a:srgbClr val="36B8E3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67725" lIns="67725" spcFirstLastPara="1" rIns="67725" wrap="square" tIns="677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2"/>
          <p:cNvSpPr/>
          <p:nvPr/>
        </p:nvSpPr>
        <p:spPr>
          <a:xfrm rot="5400000">
            <a:off x="3324172" y="4342949"/>
            <a:ext cx="581217" cy="524588"/>
          </a:xfrm>
          <a:custGeom>
            <a:rect b="b" l="l" r="r" t="t"/>
            <a:pathLst>
              <a:path extrusionOk="0" h="524588" w="452402">
                <a:moveTo>
                  <a:pt x="452401" y="315511"/>
                </a:moveTo>
                <a:lnTo>
                  <a:pt x="219310" y="79226"/>
                </a:lnTo>
                <a:lnTo>
                  <a:pt x="0" y="301541"/>
                </a:lnTo>
                <a:lnTo>
                  <a:pt x="0" y="222315"/>
                </a:lnTo>
                <a:lnTo>
                  <a:pt x="219310" y="0"/>
                </a:lnTo>
                <a:lnTo>
                  <a:pt x="452401" y="236285"/>
                </a:lnTo>
                <a:close/>
                <a:moveTo>
                  <a:pt x="452402" y="524588"/>
                </a:moveTo>
                <a:lnTo>
                  <a:pt x="219311" y="288303"/>
                </a:lnTo>
                <a:lnTo>
                  <a:pt x="1" y="510618"/>
                </a:lnTo>
                <a:lnTo>
                  <a:pt x="1" y="431391"/>
                </a:lnTo>
                <a:lnTo>
                  <a:pt x="219311" y="209076"/>
                </a:lnTo>
                <a:lnTo>
                  <a:pt x="452402" y="445361"/>
                </a:lnTo>
                <a:close/>
              </a:path>
            </a:pathLst>
          </a:custGeom>
          <a:solidFill>
            <a:srgbClr val="36B8E3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3877075" y="1893534"/>
            <a:ext cx="7959027" cy="8279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Python-based scientific calculator  using Tkinter GUI library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 library is used to handle scientific functions like basic arithmetic, trigonometric , logarithmic and special functions.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User-friendly interface, Built-in error handling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Along with additional constants like pi , e and tau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/>
        </p:nvSpPr>
        <p:spPr>
          <a:xfrm>
            <a:off x="977256" y="258228"/>
            <a:ext cx="10173963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Scientific Calculator using Python &amp; Tkinter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oto Sans Symbols"/>
              <a:buChar char="❖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Reason to use Tkinter instead of other Libraries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3">
            <a:alphaModFix/>
          </a:blip>
          <a:srcRect b="256" l="0" r="0" t="256"/>
          <a:stretch/>
        </p:blipFill>
        <p:spPr>
          <a:xfrm>
            <a:off x="1029392" y="2288111"/>
            <a:ext cx="2926080" cy="2911036"/>
          </a:xfrm>
          <a:prstGeom prst="ellipse">
            <a:avLst/>
          </a:prstGeom>
          <a:solidFill>
            <a:srgbClr val="BFBFBF"/>
          </a:solidFill>
          <a:ln>
            <a:noFill/>
          </a:ln>
        </p:spPr>
      </p:pic>
      <p:sp>
        <p:nvSpPr>
          <p:cNvPr id="126" name="Google Shape;126;p3"/>
          <p:cNvSpPr/>
          <p:nvPr/>
        </p:nvSpPr>
        <p:spPr>
          <a:xfrm>
            <a:off x="3468414" y="1839951"/>
            <a:ext cx="8371489" cy="4009056"/>
          </a:xfrm>
          <a:custGeom>
            <a:rect b="b" l="l" r="r" t="t"/>
            <a:pathLst>
              <a:path extrusionOk="0" h="1750742" w="6799754">
                <a:moveTo>
                  <a:pt x="465861" y="0"/>
                </a:moveTo>
                <a:lnTo>
                  <a:pt x="6799754" y="0"/>
                </a:lnTo>
                <a:lnTo>
                  <a:pt x="6799754" y="1750742"/>
                </a:lnTo>
                <a:lnTo>
                  <a:pt x="731520" y="1750742"/>
                </a:lnTo>
                <a:lnTo>
                  <a:pt x="465861" y="1750742"/>
                </a:lnTo>
                <a:lnTo>
                  <a:pt x="0" y="1750742"/>
                </a:lnTo>
                <a:lnTo>
                  <a:pt x="465861" y="1343114"/>
                </a:lnTo>
                <a:close/>
              </a:path>
            </a:pathLst>
          </a:custGeom>
          <a:solidFill>
            <a:srgbClr val="36B8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4288221" y="1955777"/>
            <a:ext cx="6484626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Tkinter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provides the simple and most effective solution for creating a basic, cross-platform scientific calculation application.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Tkinter is more than  sufficient for applications like a calculator, as primary focus on functional logic with a simple interface allows quick prototyping and smooth development process.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 ease of use, lightweight nature, and built-in availability make it  best option to use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/>
          <p:nvPr/>
        </p:nvSpPr>
        <p:spPr>
          <a:xfrm rot="-1880874">
            <a:off x="4126954" y="3796951"/>
            <a:ext cx="2244374" cy="1894175"/>
          </a:xfrm>
          <a:custGeom>
            <a:rect b="b" l="l" r="r" t="t"/>
            <a:pathLst>
              <a:path extrusionOk="0" h="2077" w="2461">
                <a:moveTo>
                  <a:pt x="403" y="1337"/>
                </a:moveTo>
                <a:lnTo>
                  <a:pt x="350" y="1342"/>
                </a:lnTo>
                <a:lnTo>
                  <a:pt x="300" y="1354"/>
                </a:lnTo>
                <a:lnTo>
                  <a:pt x="253" y="1376"/>
                </a:lnTo>
                <a:lnTo>
                  <a:pt x="212" y="1406"/>
                </a:lnTo>
                <a:lnTo>
                  <a:pt x="176" y="1442"/>
                </a:lnTo>
                <a:lnTo>
                  <a:pt x="147" y="1482"/>
                </a:lnTo>
                <a:lnTo>
                  <a:pt x="125" y="1529"/>
                </a:lnTo>
                <a:lnTo>
                  <a:pt x="111" y="1579"/>
                </a:lnTo>
                <a:lnTo>
                  <a:pt x="104" y="1632"/>
                </a:lnTo>
                <a:lnTo>
                  <a:pt x="109" y="1685"/>
                </a:lnTo>
                <a:lnTo>
                  <a:pt x="123" y="1735"/>
                </a:lnTo>
                <a:lnTo>
                  <a:pt x="145" y="1782"/>
                </a:lnTo>
                <a:lnTo>
                  <a:pt x="173" y="1824"/>
                </a:lnTo>
                <a:lnTo>
                  <a:pt x="209" y="1860"/>
                </a:lnTo>
                <a:lnTo>
                  <a:pt x="250" y="1890"/>
                </a:lnTo>
                <a:lnTo>
                  <a:pt x="297" y="1912"/>
                </a:lnTo>
                <a:lnTo>
                  <a:pt x="346" y="1926"/>
                </a:lnTo>
                <a:lnTo>
                  <a:pt x="400" y="1930"/>
                </a:lnTo>
                <a:lnTo>
                  <a:pt x="453" y="1926"/>
                </a:lnTo>
                <a:lnTo>
                  <a:pt x="503" y="1913"/>
                </a:lnTo>
                <a:lnTo>
                  <a:pt x="550" y="1891"/>
                </a:lnTo>
                <a:lnTo>
                  <a:pt x="590" y="1862"/>
                </a:lnTo>
                <a:lnTo>
                  <a:pt x="626" y="1826"/>
                </a:lnTo>
                <a:lnTo>
                  <a:pt x="656" y="1785"/>
                </a:lnTo>
                <a:lnTo>
                  <a:pt x="678" y="1738"/>
                </a:lnTo>
                <a:lnTo>
                  <a:pt x="692" y="1688"/>
                </a:lnTo>
                <a:lnTo>
                  <a:pt x="696" y="1635"/>
                </a:lnTo>
                <a:lnTo>
                  <a:pt x="693" y="1582"/>
                </a:lnTo>
                <a:lnTo>
                  <a:pt x="679" y="1531"/>
                </a:lnTo>
                <a:lnTo>
                  <a:pt x="657" y="1486"/>
                </a:lnTo>
                <a:lnTo>
                  <a:pt x="629" y="1443"/>
                </a:lnTo>
                <a:lnTo>
                  <a:pt x="593" y="1408"/>
                </a:lnTo>
                <a:lnTo>
                  <a:pt x="553" y="1378"/>
                </a:lnTo>
                <a:lnTo>
                  <a:pt x="506" y="1356"/>
                </a:lnTo>
                <a:lnTo>
                  <a:pt x="456" y="1342"/>
                </a:lnTo>
                <a:lnTo>
                  <a:pt x="403" y="1337"/>
                </a:lnTo>
                <a:close/>
                <a:moveTo>
                  <a:pt x="1654" y="0"/>
                </a:moveTo>
                <a:lnTo>
                  <a:pt x="1699" y="3"/>
                </a:lnTo>
                <a:lnTo>
                  <a:pt x="1743" y="15"/>
                </a:lnTo>
                <a:lnTo>
                  <a:pt x="1783" y="34"/>
                </a:lnTo>
                <a:lnTo>
                  <a:pt x="2330" y="354"/>
                </a:lnTo>
                <a:lnTo>
                  <a:pt x="2367" y="381"/>
                </a:lnTo>
                <a:lnTo>
                  <a:pt x="2400" y="413"/>
                </a:lnTo>
                <a:lnTo>
                  <a:pt x="2427" y="451"/>
                </a:lnTo>
                <a:lnTo>
                  <a:pt x="2446" y="491"/>
                </a:lnTo>
                <a:lnTo>
                  <a:pt x="2458" y="535"/>
                </a:lnTo>
                <a:lnTo>
                  <a:pt x="2461" y="580"/>
                </a:lnTo>
                <a:lnTo>
                  <a:pt x="2458" y="1216"/>
                </a:lnTo>
                <a:lnTo>
                  <a:pt x="2453" y="1261"/>
                </a:lnTo>
                <a:lnTo>
                  <a:pt x="2441" y="1305"/>
                </a:lnTo>
                <a:lnTo>
                  <a:pt x="2421" y="1345"/>
                </a:lnTo>
                <a:lnTo>
                  <a:pt x="2394" y="1383"/>
                </a:lnTo>
                <a:lnTo>
                  <a:pt x="2361" y="1414"/>
                </a:lnTo>
                <a:lnTo>
                  <a:pt x="2324" y="1440"/>
                </a:lnTo>
                <a:lnTo>
                  <a:pt x="1774" y="1754"/>
                </a:lnTo>
                <a:lnTo>
                  <a:pt x="1732" y="1774"/>
                </a:lnTo>
                <a:lnTo>
                  <a:pt x="1688" y="1785"/>
                </a:lnTo>
                <a:lnTo>
                  <a:pt x="1643" y="1788"/>
                </a:lnTo>
                <a:lnTo>
                  <a:pt x="1599" y="1785"/>
                </a:lnTo>
                <a:lnTo>
                  <a:pt x="1554" y="1773"/>
                </a:lnTo>
                <a:lnTo>
                  <a:pt x="1513" y="1752"/>
                </a:lnTo>
                <a:lnTo>
                  <a:pt x="979" y="1442"/>
                </a:lnTo>
                <a:lnTo>
                  <a:pt x="943" y="1437"/>
                </a:lnTo>
                <a:lnTo>
                  <a:pt x="912" y="1439"/>
                </a:lnTo>
                <a:lnTo>
                  <a:pt x="885" y="1445"/>
                </a:lnTo>
                <a:lnTo>
                  <a:pt x="863" y="1454"/>
                </a:lnTo>
                <a:lnTo>
                  <a:pt x="845" y="1467"/>
                </a:lnTo>
                <a:lnTo>
                  <a:pt x="831" y="1482"/>
                </a:lnTo>
                <a:lnTo>
                  <a:pt x="820" y="1498"/>
                </a:lnTo>
                <a:lnTo>
                  <a:pt x="810" y="1514"/>
                </a:lnTo>
                <a:lnTo>
                  <a:pt x="804" y="1528"/>
                </a:lnTo>
                <a:lnTo>
                  <a:pt x="799" y="1540"/>
                </a:lnTo>
                <a:lnTo>
                  <a:pt x="798" y="1551"/>
                </a:lnTo>
                <a:lnTo>
                  <a:pt x="796" y="1557"/>
                </a:lnTo>
                <a:lnTo>
                  <a:pt x="796" y="1560"/>
                </a:lnTo>
                <a:lnTo>
                  <a:pt x="795" y="1793"/>
                </a:lnTo>
                <a:lnTo>
                  <a:pt x="792" y="1820"/>
                </a:lnTo>
                <a:lnTo>
                  <a:pt x="784" y="1846"/>
                </a:lnTo>
                <a:lnTo>
                  <a:pt x="771" y="1868"/>
                </a:lnTo>
                <a:lnTo>
                  <a:pt x="754" y="1888"/>
                </a:lnTo>
                <a:lnTo>
                  <a:pt x="732" y="1904"/>
                </a:lnTo>
                <a:lnTo>
                  <a:pt x="462" y="2060"/>
                </a:lnTo>
                <a:lnTo>
                  <a:pt x="431" y="2072"/>
                </a:lnTo>
                <a:lnTo>
                  <a:pt x="398" y="2077"/>
                </a:lnTo>
                <a:lnTo>
                  <a:pt x="365" y="2072"/>
                </a:lnTo>
                <a:lnTo>
                  <a:pt x="334" y="2060"/>
                </a:lnTo>
                <a:lnTo>
                  <a:pt x="64" y="1901"/>
                </a:lnTo>
                <a:lnTo>
                  <a:pt x="42" y="1885"/>
                </a:lnTo>
                <a:lnTo>
                  <a:pt x="25" y="1865"/>
                </a:lnTo>
                <a:lnTo>
                  <a:pt x="11" y="1841"/>
                </a:lnTo>
                <a:lnTo>
                  <a:pt x="3" y="1816"/>
                </a:lnTo>
                <a:lnTo>
                  <a:pt x="0" y="1788"/>
                </a:lnTo>
                <a:lnTo>
                  <a:pt x="1" y="1475"/>
                </a:lnTo>
                <a:lnTo>
                  <a:pt x="4" y="1448"/>
                </a:lnTo>
                <a:lnTo>
                  <a:pt x="14" y="1422"/>
                </a:lnTo>
                <a:lnTo>
                  <a:pt x="26" y="1400"/>
                </a:lnTo>
                <a:lnTo>
                  <a:pt x="45" y="1379"/>
                </a:lnTo>
                <a:lnTo>
                  <a:pt x="67" y="1364"/>
                </a:lnTo>
                <a:lnTo>
                  <a:pt x="339" y="1208"/>
                </a:lnTo>
                <a:lnTo>
                  <a:pt x="370" y="1195"/>
                </a:lnTo>
                <a:lnTo>
                  <a:pt x="403" y="1191"/>
                </a:lnTo>
                <a:lnTo>
                  <a:pt x="437" y="1195"/>
                </a:lnTo>
                <a:lnTo>
                  <a:pt x="468" y="1208"/>
                </a:lnTo>
                <a:lnTo>
                  <a:pt x="664" y="1320"/>
                </a:lnTo>
                <a:lnTo>
                  <a:pt x="665" y="1320"/>
                </a:lnTo>
                <a:lnTo>
                  <a:pt x="671" y="1323"/>
                </a:lnTo>
                <a:lnTo>
                  <a:pt x="681" y="1326"/>
                </a:lnTo>
                <a:lnTo>
                  <a:pt x="693" y="1331"/>
                </a:lnTo>
                <a:lnTo>
                  <a:pt x="707" y="1334"/>
                </a:lnTo>
                <a:lnTo>
                  <a:pt x="724" y="1336"/>
                </a:lnTo>
                <a:lnTo>
                  <a:pt x="742" y="1337"/>
                </a:lnTo>
                <a:lnTo>
                  <a:pt x="759" y="1334"/>
                </a:lnTo>
                <a:lnTo>
                  <a:pt x="776" y="1331"/>
                </a:lnTo>
                <a:lnTo>
                  <a:pt x="793" y="1322"/>
                </a:lnTo>
                <a:lnTo>
                  <a:pt x="810" y="1311"/>
                </a:lnTo>
                <a:lnTo>
                  <a:pt x="824" y="1294"/>
                </a:lnTo>
                <a:lnTo>
                  <a:pt x="835" y="1270"/>
                </a:lnTo>
                <a:lnTo>
                  <a:pt x="845" y="1242"/>
                </a:lnTo>
                <a:lnTo>
                  <a:pt x="851" y="1208"/>
                </a:lnTo>
                <a:lnTo>
                  <a:pt x="854" y="573"/>
                </a:lnTo>
                <a:lnTo>
                  <a:pt x="857" y="534"/>
                </a:lnTo>
                <a:lnTo>
                  <a:pt x="865" y="496"/>
                </a:lnTo>
                <a:lnTo>
                  <a:pt x="879" y="460"/>
                </a:lnTo>
                <a:lnTo>
                  <a:pt x="896" y="426"/>
                </a:lnTo>
                <a:lnTo>
                  <a:pt x="920" y="396"/>
                </a:lnTo>
                <a:lnTo>
                  <a:pt x="948" y="370"/>
                </a:lnTo>
                <a:lnTo>
                  <a:pt x="979" y="348"/>
                </a:lnTo>
                <a:lnTo>
                  <a:pt x="1524" y="34"/>
                </a:lnTo>
                <a:lnTo>
                  <a:pt x="1566" y="14"/>
                </a:lnTo>
                <a:lnTo>
                  <a:pt x="1610" y="3"/>
                </a:lnTo>
                <a:lnTo>
                  <a:pt x="1654" y="0"/>
                </a:lnTo>
                <a:close/>
              </a:path>
            </a:pathLst>
          </a:custGeom>
          <a:solidFill>
            <a:srgbClr val="0967B9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/>
          <p:nvPr/>
        </p:nvSpPr>
        <p:spPr>
          <a:xfrm rot="1702688">
            <a:off x="2621965" y="2692279"/>
            <a:ext cx="2244374" cy="1894175"/>
          </a:xfrm>
          <a:custGeom>
            <a:rect b="b" l="l" r="r" t="t"/>
            <a:pathLst>
              <a:path extrusionOk="0" h="2077" w="2461">
                <a:moveTo>
                  <a:pt x="403" y="1337"/>
                </a:moveTo>
                <a:lnTo>
                  <a:pt x="350" y="1342"/>
                </a:lnTo>
                <a:lnTo>
                  <a:pt x="300" y="1354"/>
                </a:lnTo>
                <a:lnTo>
                  <a:pt x="253" y="1376"/>
                </a:lnTo>
                <a:lnTo>
                  <a:pt x="212" y="1406"/>
                </a:lnTo>
                <a:lnTo>
                  <a:pt x="176" y="1442"/>
                </a:lnTo>
                <a:lnTo>
                  <a:pt x="147" y="1482"/>
                </a:lnTo>
                <a:lnTo>
                  <a:pt x="125" y="1529"/>
                </a:lnTo>
                <a:lnTo>
                  <a:pt x="111" y="1579"/>
                </a:lnTo>
                <a:lnTo>
                  <a:pt x="104" y="1632"/>
                </a:lnTo>
                <a:lnTo>
                  <a:pt x="109" y="1685"/>
                </a:lnTo>
                <a:lnTo>
                  <a:pt x="123" y="1735"/>
                </a:lnTo>
                <a:lnTo>
                  <a:pt x="145" y="1782"/>
                </a:lnTo>
                <a:lnTo>
                  <a:pt x="173" y="1824"/>
                </a:lnTo>
                <a:lnTo>
                  <a:pt x="209" y="1860"/>
                </a:lnTo>
                <a:lnTo>
                  <a:pt x="250" y="1890"/>
                </a:lnTo>
                <a:lnTo>
                  <a:pt x="297" y="1912"/>
                </a:lnTo>
                <a:lnTo>
                  <a:pt x="346" y="1926"/>
                </a:lnTo>
                <a:lnTo>
                  <a:pt x="400" y="1930"/>
                </a:lnTo>
                <a:lnTo>
                  <a:pt x="453" y="1926"/>
                </a:lnTo>
                <a:lnTo>
                  <a:pt x="503" y="1913"/>
                </a:lnTo>
                <a:lnTo>
                  <a:pt x="550" y="1891"/>
                </a:lnTo>
                <a:lnTo>
                  <a:pt x="590" y="1862"/>
                </a:lnTo>
                <a:lnTo>
                  <a:pt x="626" y="1826"/>
                </a:lnTo>
                <a:lnTo>
                  <a:pt x="656" y="1785"/>
                </a:lnTo>
                <a:lnTo>
                  <a:pt x="678" y="1738"/>
                </a:lnTo>
                <a:lnTo>
                  <a:pt x="692" y="1688"/>
                </a:lnTo>
                <a:lnTo>
                  <a:pt x="696" y="1635"/>
                </a:lnTo>
                <a:lnTo>
                  <a:pt x="693" y="1582"/>
                </a:lnTo>
                <a:lnTo>
                  <a:pt x="679" y="1531"/>
                </a:lnTo>
                <a:lnTo>
                  <a:pt x="657" y="1486"/>
                </a:lnTo>
                <a:lnTo>
                  <a:pt x="629" y="1443"/>
                </a:lnTo>
                <a:lnTo>
                  <a:pt x="593" y="1408"/>
                </a:lnTo>
                <a:lnTo>
                  <a:pt x="553" y="1378"/>
                </a:lnTo>
                <a:lnTo>
                  <a:pt x="506" y="1356"/>
                </a:lnTo>
                <a:lnTo>
                  <a:pt x="456" y="1342"/>
                </a:lnTo>
                <a:lnTo>
                  <a:pt x="403" y="1337"/>
                </a:lnTo>
                <a:close/>
                <a:moveTo>
                  <a:pt x="1654" y="0"/>
                </a:moveTo>
                <a:lnTo>
                  <a:pt x="1699" y="3"/>
                </a:lnTo>
                <a:lnTo>
                  <a:pt x="1743" y="15"/>
                </a:lnTo>
                <a:lnTo>
                  <a:pt x="1783" y="34"/>
                </a:lnTo>
                <a:lnTo>
                  <a:pt x="2330" y="354"/>
                </a:lnTo>
                <a:lnTo>
                  <a:pt x="2367" y="381"/>
                </a:lnTo>
                <a:lnTo>
                  <a:pt x="2400" y="413"/>
                </a:lnTo>
                <a:lnTo>
                  <a:pt x="2427" y="451"/>
                </a:lnTo>
                <a:lnTo>
                  <a:pt x="2446" y="491"/>
                </a:lnTo>
                <a:lnTo>
                  <a:pt x="2458" y="535"/>
                </a:lnTo>
                <a:lnTo>
                  <a:pt x="2461" y="580"/>
                </a:lnTo>
                <a:lnTo>
                  <a:pt x="2458" y="1216"/>
                </a:lnTo>
                <a:lnTo>
                  <a:pt x="2453" y="1261"/>
                </a:lnTo>
                <a:lnTo>
                  <a:pt x="2441" y="1305"/>
                </a:lnTo>
                <a:lnTo>
                  <a:pt x="2421" y="1345"/>
                </a:lnTo>
                <a:lnTo>
                  <a:pt x="2394" y="1383"/>
                </a:lnTo>
                <a:lnTo>
                  <a:pt x="2361" y="1414"/>
                </a:lnTo>
                <a:lnTo>
                  <a:pt x="2324" y="1440"/>
                </a:lnTo>
                <a:lnTo>
                  <a:pt x="1774" y="1754"/>
                </a:lnTo>
                <a:lnTo>
                  <a:pt x="1732" y="1774"/>
                </a:lnTo>
                <a:lnTo>
                  <a:pt x="1688" y="1785"/>
                </a:lnTo>
                <a:lnTo>
                  <a:pt x="1643" y="1788"/>
                </a:lnTo>
                <a:lnTo>
                  <a:pt x="1599" y="1785"/>
                </a:lnTo>
                <a:lnTo>
                  <a:pt x="1554" y="1773"/>
                </a:lnTo>
                <a:lnTo>
                  <a:pt x="1513" y="1752"/>
                </a:lnTo>
                <a:lnTo>
                  <a:pt x="979" y="1442"/>
                </a:lnTo>
                <a:lnTo>
                  <a:pt x="943" y="1437"/>
                </a:lnTo>
                <a:lnTo>
                  <a:pt x="912" y="1439"/>
                </a:lnTo>
                <a:lnTo>
                  <a:pt x="885" y="1445"/>
                </a:lnTo>
                <a:lnTo>
                  <a:pt x="863" y="1454"/>
                </a:lnTo>
                <a:lnTo>
                  <a:pt x="845" y="1467"/>
                </a:lnTo>
                <a:lnTo>
                  <a:pt x="831" y="1482"/>
                </a:lnTo>
                <a:lnTo>
                  <a:pt x="820" y="1498"/>
                </a:lnTo>
                <a:lnTo>
                  <a:pt x="810" y="1514"/>
                </a:lnTo>
                <a:lnTo>
                  <a:pt x="804" y="1528"/>
                </a:lnTo>
                <a:lnTo>
                  <a:pt x="799" y="1540"/>
                </a:lnTo>
                <a:lnTo>
                  <a:pt x="798" y="1551"/>
                </a:lnTo>
                <a:lnTo>
                  <a:pt x="796" y="1557"/>
                </a:lnTo>
                <a:lnTo>
                  <a:pt x="796" y="1560"/>
                </a:lnTo>
                <a:lnTo>
                  <a:pt x="795" y="1793"/>
                </a:lnTo>
                <a:lnTo>
                  <a:pt x="792" y="1820"/>
                </a:lnTo>
                <a:lnTo>
                  <a:pt x="784" y="1846"/>
                </a:lnTo>
                <a:lnTo>
                  <a:pt x="771" y="1868"/>
                </a:lnTo>
                <a:lnTo>
                  <a:pt x="754" y="1888"/>
                </a:lnTo>
                <a:lnTo>
                  <a:pt x="732" y="1904"/>
                </a:lnTo>
                <a:lnTo>
                  <a:pt x="462" y="2060"/>
                </a:lnTo>
                <a:lnTo>
                  <a:pt x="431" y="2072"/>
                </a:lnTo>
                <a:lnTo>
                  <a:pt x="398" y="2077"/>
                </a:lnTo>
                <a:lnTo>
                  <a:pt x="365" y="2072"/>
                </a:lnTo>
                <a:lnTo>
                  <a:pt x="334" y="2060"/>
                </a:lnTo>
                <a:lnTo>
                  <a:pt x="64" y="1901"/>
                </a:lnTo>
                <a:lnTo>
                  <a:pt x="42" y="1885"/>
                </a:lnTo>
                <a:lnTo>
                  <a:pt x="25" y="1865"/>
                </a:lnTo>
                <a:lnTo>
                  <a:pt x="11" y="1841"/>
                </a:lnTo>
                <a:lnTo>
                  <a:pt x="3" y="1816"/>
                </a:lnTo>
                <a:lnTo>
                  <a:pt x="0" y="1788"/>
                </a:lnTo>
                <a:lnTo>
                  <a:pt x="1" y="1475"/>
                </a:lnTo>
                <a:lnTo>
                  <a:pt x="4" y="1448"/>
                </a:lnTo>
                <a:lnTo>
                  <a:pt x="14" y="1422"/>
                </a:lnTo>
                <a:lnTo>
                  <a:pt x="26" y="1400"/>
                </a:lnTo>
                <a:lnTo>
                  <a:pt x="45" y="1379"/>
                </a:lnTo>
                <a:lnTo>
                  <a:pt x="67" y="1364"/>
                </a:lnTo>
                <a:lnTo>
                  <a:pt x="339" y="1208"/>
                </a:lnTo>
                <a:lnTo>
                  <a:pt x="370" y="1195"/>
                </a:lnTo>
                <a:lnTo>
                  <a:pt x="403" y="1191"/>
                </a:lnTo>
                <a:lnTo>
                  <a:pt x="437" y="1195"/>
                </a:lnTo>
                <a:lnTo>
                  <a:pt x="468" y="1208"/>
                </a:lnTo>
                <a:lnTo>
                  <a:pt x="664" y="1320"/>
                </a:lnTo>
                <a:lnTo>
                  <a:pt x="665" y="1320"/>
                </a:lnTo>
                <a:lnTo>
                  <a:pt x="671" y="1323"/>
                </a:lnTo>
                <a:lnTo>
                  <a:pt x="681" y="1326"/>
                </a:lnTo>
                <a:lnTo>
                  <a:pt x="693" y="1331"/>
                </a:lnTo>
                <a:lnTo>
                  <a:pt x="707" y="1334"/>
                </a:lnTo>
                <a:lnTo>
                  <a:pt x="724" y="1336"/>
                </a:lnTo>
                <a:lnTo>
                  <a:pt x="742" y="1337"/>
                </a:lnTo>
                <a:lnTo>
                  <a:pt x="759" y="1334"/>
                </a:lnTo>
                <a:lnTo>
                  <a:pt x="776" y="1331"/>
                </a:lnTo>
                <a:lnTo>
                  <a:pt x="793" y="1322"/>
                </a:lnTo>
                <a:lnTo>
                  <a:pt x="810" y="1311"/>
                </a:lnTo>
                <a:lnTo>
                  <a:pt x="824" y="1294"/>
                </a:lnTo>
                <a:lnTo>
                  <a:pt x="835" y="1270"/>
                </a:lnTo>
                <a:lnTo>
                  <a:pt x="845" y="1242"/>
                </a:lnTo>
                <a:lnTo>
                  <a:pt x="851" y="1208"/>
                </a:lnTo>
                <a:lnTo>
                  <a:pt x="854" y="573"/>
                </a:lnTo>
                <a:lnTo>
                  <a:pt x="857" y="534"/>
                </a:lnTo>
                <a:lnTo>
                  <a:pt x="865" y="496"/>
                </a:lnTo>
                <a:lnTo>
                  <a:pt x="879" y="460"/>
                </a:lnTo>
                <a:lnTo>
                  <a:pt x="896" y="426"/>
                </a:lnTo>
                <a:lnTo>
                  <a:pt x="920" y="396"/>
                </a:lnTo>
                <a:lnTo>
                  <a:pt x="948" y="370"/>
                </a:lnTo>
                <a:lnTo>
                  <a:pt x="979" y="348"/>
                </a:lnTo>
                <a:lnTo>
                  <a:pt x="1524" y="34"/>
                </a:lnTo>
                <a:lnTo>
                  <a:pt x="1566" y="14"/>
                </a:lnTo>
                <a:lnTo>
                  <a:pt x="1610" y="3"/>
                </a:lnTo>
                <a:lnTo>
                  <a:pt x="1654" y="0"/>
                </a:lnTo>
                <a:close/>
              </a:path>
            </a:pathLst>
          </a:custGeom>
          <a:solidFill>
            <a:srgbClr val="0050AA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/>
          <p:nvPr/>
        </p:nvSpPr>
        <p:spPr>
          <a:xfrm rot="5362722">
            <a:off x="4199782" y="1571575"/>
            <a:ext cx="2244374" cy="1894175"/>
          </a:xfrm>
          <a:custGeom>
            <a:rect b="b" l="l" r="r" t="t"/>
            <a:pathLst>
              <a:path extrusionOk="0" h="2077" w="2461">
                <a:moveTo>
                  <a:pt x="403" y="1337"/>
                </a:moveTo>
                <a:lnTo>
                  <a:pt x="350" y="1342"/>
                </a:lnTo>
                <a:lnTo>
                  <a:pt x="300" y="1354"/>
                </a:lnTo>
                <a:lnTo>
                  <a:pt x="253" y="1376"/>
                </a:lnTo>
                <a:lnTo>
                  <a:pt x="212" y="1406"/>
                </a:lnTo>
                <a:lnTo>
                  <a:pt x="176" y="1442"/>
                </a:lnTo>
                <a:lnTo>
                  <a:pt x="147" y="1482"/>
                </a:lnTo>
                <a:lnTo>
                  <a:pt x="125" y="1529"/>
                </a:lnTo>
                <a:lnTo>
                  <a:pt x="111" y="1579"/>
                </a:lnTo>
                <a:lnTo>
                  <a:pt x="104" y="1632"/>
                </a:lnTo>
                <a:lnTo>
                  <a:pt x="109" y="1685"/>
                </a:lnTo>
                <a:lnTo>
                  <a:pt x="123" y="1735"/>
                </a:lnTo>
                <a:lnTo>
                  <a:pt x="145" y="1782"/>
                </a:lnTo>
                <a:lnTo>
                  <a:pt x="173" y="1824"/>
                </a:lnTo>
                <a:lnTo>
                  <a:pt x="209" y="1860"/>
                </a:lnTo>
                <a:lnTo>
                  <a:pt x="250" y="1890"/>
                </a:lnTo>
                <a:lnTo>
                  <a:pt x="297" y="1912"/>
                </a:lnTo>
                <a:lnTo>
                  <a:pt x="346" y="1926"/>
                </a:lnTo>
                <a:lnTo>
                  <a:pt x="400" y="1930"/>
                </a:lnTo>
                <a:lnTo>
                  <a:pt x="453" y="1926"/>
                </a:lnTo>
                <a:lnTo>
                  <a:pt x="503" y="1913"/>
                </a:lnTo>
                <a:lnTo>
                  <a:pt x="550" y="1891"/>
                </a:lnTo>
                <a:lnTo>
                  <a:pt x="590" y="1862"/>
                </a:lnTo>
                <a:lnTo>
                  <a:pt x="626" y="1826"/>
                </a:lnTo>
                <a:lnTo>
                  <a:pt x="656" y="1785"/>
                </a:lnTo>
                <a:lnTo>
                  <a:pt x="678" y="1738"/>
                </a:lnTo>
                <a:lnTo>
                  <a:pt x="692" y="1688"/>
                </a:lnTo>
                <a:lnTo>
                  <a:pt x="696" y="1635"/>
                </a:lnTo>
                <a:lnTo>
                  <a:pt x="693" y="1582"/>
                </a:lnTo>
                <a:lnTo>
                  <a:pt x="679" y="1531"/>
                </a:lnTo>
                <a:lnTo>
                  <a:pt x="657" y="1486"/>
                </a:lnTo>
                <a:lnTo>
                  <a:pt x="629" y="1443"/>
                </a:lnTo>
                <a:lnTo>
                  <a:pt x="593" y="1408"/>
                </a:lnTo>
                <a:lnTo>
                  <a:pt x="553" y="1378"/>
                </a:lnTo>
                <a:lnTo>
                  <a:pt x="506" y="1356"/>
                </a:lnTo>
                <a:lnTo>
                  <a:pt x="456" y="1342"/>
                </a:lnTo>
                <a:lnTo>
                  <a:pt x="403" y="1337"/>
                </a:lnTo>
                <a:close/>
                <a:moveTo>
                  <a:pt x="1654" y="0"/>
                </a:moveTo>
                <a:lnTo>
                  <a:pt x="1699" y="3"/>
                </a:lnTo>
                <a:lnTo>
                  <a:pt x="1743" y="15"/>
                </a:lnTo>
                <a:lnTo>
                  <a:pt x="1783" y="34"/>
                </a:lnTo>
                <a:lnTo>
                  <a:pt x="2330" y="354"/>
                </a:lnTo>
                <a:lnTo>
                  <a:pt x="2367" y="381"/>
                </a:lnTo>
                <a:lnTo>
                  <a:pt x="2400" y="413"/>
                </a:lnTo>
                <a:lnTo>
                  <a:pt x="2427" y="451"/>
                </a:lnTo>
                <a:lnTo>
                  <a:pt x="2446" y="491"/>
                </a:lnTo>
                <a:lnTo>
                  <a:pt x="2458" y="535"/>
                </a:lnTo>
                <a:lnTo>
                  <a:pt x="2461" y="580"/>
                </a:lnTo>
                <a:lnTo>
                  <a:pt x="2458" y="1216"/>
                </a:lnTo>
                <a:lnTo>
                  <a:pt x="2453" y="1261"/>
                </a:lnTo>
                <a:lnTo>
                  <a:pt x="2441" y="1305"/>
                </a:lnTo>
                <a:lnTo>
                  <a:pt x="2421" y="1345"/>
                </a:lnTo>
                <a:lnTo>
                  <a:pt x="2394" y="1383"/>
                </a:lnTo>
                <a:lnTo>
                  <a:pt x="2361" y="1414"/>
                </a:lnTo>
                <a:lnTo>
                  <a:pt x="2324" y="1440"/>
                </a:lnTo>
                <a:lnTo>
                  <a:pt x="1774" y="1754"/>
                </a:lnTo>
                <a:lnTo>
                  <a:pt x="1732" y="1774"/>
                </a:lnTo>
                <a:lnTo>
                  <a:pt x="1688" y="1785"/>
                </a:lnTo>
                <a:lnTo>
                  <a:pt x="1643" y="1788"/>
                </a:lnTo>
                <a:lnTo>
                  <a:pt x="1599" y="1785"/>
                </a:lnTo>
                <a:lnTo>
                  <a:pt x="1554" y="1773"/>
                </a:lnTo>
                <a:lnTo>
                  <a:pt x="1513" y="1752"/>
                </a:lnTo>
                <a:lnTo>
                  <a:pt x="979" y="1442"/>
                </a:lnTo>
                <a:lnTo>
                  <a:pt x="943" y="1437"/>
                </a:lnTo>
                <a:lnTo>
                  <a:pt x="912" y="1439"/>
                </a:lnTo>
                <a:lnTo>
                  <a:pt x="885" y="1445"/>
                </a:lnTo>
                <a:lnTo>
                  <a:pt x="863" y="1454"/>
                </a:lnTo>
                <a:lnTo>
                  <a:pt x="845" y="1467"/>
                </a:lnTo>
                <a:lnTo>
                  <a:pt x="831" y="1482"/>
                </a:lnTo>
                <a:lnTo>
                  <a:pt x="820" y="1498"/>
                </a:lnTo>
                <a:lnTo>
                  <a:pt x="810" y="1514"/>
                </a:lnTo>
                <a:lnTo>
                  <a:pt x="804" y="1528"/>
                </a:lnTo>
                <a:lnTo>
                  <a:pt x="799" y="1540"/>
                </a:lnTo>
                <a:lnTo>
                  <a:pt x="798" y="1551"/>
                </a:lnTo>
                <a:lnTo>
                  <a:pt x="796" y="1557"/>
                </a:lnTo>
                <a:lnTo>
                  <a:pt x="796" y="1560"/>
                </a:lnTo>
                <a:lnTo>
                  <a:pt x="795" y="1793"/>
                </a:lnTo>
                <a:lnTo>
                  <a:pt x="792" y="1820"/>
                </a:lnTo>
                <a:lnTo>
                  <a:pt x="784" y="1846"/>
                </a:lnTo>
                <a:lnTo>
                  <a:pt x="771" y="1868"/>
                </a:lnTo>
                <a:lnTo>
                  <a:pt x="754" y="1888"/>
                </a:lnTo>
                <a:lnTo>
                  <a:pt x="732" y="1904"/>
                </a:lnTo>
                <a:lnTo>
                  <a:pt x="462" y="2060"/>
                </a:lnTo>
                <a:lnTo>
                  <a:pt x="431" y="2072"/>
                </a:lnTo>
                <a:lnTo>
                  <a:pt x="398" y="2077"/>
                </a:lnTo>
                <a:lnTo>
                  <a:pt x="365" y="2072"/>
                </a:lnTo>
                <a:lnTo>
                  <a:pt x="334" y="2060"/>
                </a:lnTo>
                <a:lnTo>
                  <a:pt x="64" y="1901"/>
                </a:lnTo>
                <a:lnTo>
                  <a:pt x="42" y="1885"/>
                </a:lnTo>
                <a:lnTo>
                  <a:pt x="25" y="1865"/>
                </a:lnTo>
                <a:lnTo>
                  <a:pt x="11" y="1841"/>
                </a:lnTo>
                <a:lnTo>
                  <a:pt x="3" y="1816"/>
                </a:lnTo>
                <a:lnTo>
                  <a:pt x="0" y="1788"/>
                </a:lnTo>
                <a:lnTo>
                  <a:pt x="1" y="1475"/>
                </a:lnTo>
                <a:lnTo>
                  <a:pt x="4" y="1448"/>
                </a:lnTo>
                <a:lnTo>
                  <a:pt x="14" y="1422"/>
                </a:lnTo>
                <a:lnTo>
                  <a:pt x="26" y="1400"/>
                </a:lnTo>
                <a:lnTo>
                  <a:pt x="45" y="1379"/>
                </a:lnTo>
                <a:lnTo>
                  <a:pt x="67" y="1364"/>
                </a:lnTo>
                <a:lnTo>
                  <a:pt x="339" y="1208"/>
                </a:lnTo>
                <a:lnTo>
                  <a:pt x="370" y="1195"/>
                </a:lnTo>
                <a:lnTo>
                  <a:pt x="403" y="1191"/>
                </a:lnTo>
                <a:lnTo>
                  <a:pt x="437" y="1195"/>
                </a:lnTo>
                <a:lnTo>
                  <a:pt x="468" y="1208"/>
                </a:lnTo>
                <a:lnTo>
                  <a:pt x="664" y="1320"/>
                </a:lnTo>
                <a:lnTo>
                  <a:pt x="665" y="1320"/>
                </a:lnTo>
                <a:lnTo>
                  <a:pt x="671" y="1323"/>
                </a:lnTo>
                <a:lnTo>
                  <a:pt x="681" y="1326"/>
                </a:lnTo>
                <a:lnTo>
                  <a:pt x="693" y="1331"/>
                </a:lnTo>
                <a:lnTo>
                  <a:pt x="707" y="1334"/>
                </a:lnTo>
                <a:lnTo>
                  <a:pt x="724" y="1336"/>
                </a:lnTo>
                <a:lnTo>
                  <a:pt x="742" y="1337"/>
                </a:lnTo>
                <a:lnTo>
                  <a:pt x="759" y="1334"/>
                </a:lnTo>
                <a:lnTo>
                  <a:pt x="776" y="1331"/>
                </a:lnTo>
                <a:lnTo>
                  <a:pt x="793" y="1322"/>
                </a:lnTo>
                <a:lnTo>
                  <a:pt x="810" y="1311"/>
                </a:lnTo>
                <a:lnTo>
                  <a:pt x="824" y="1294"/>
                </a:lnTo>
                <a:lnTo>
                  <a:pt x="835" y="1270"/>
                </a:lnTo>
                <a:lnTo>
                  <a:pt x="845" y="1242"/>
                </a:lnTo>
                <a:lnTo>
                  <a:pt x="851" y="1208"/>
                </a:lnTo>
                <a:lnTo>
                  <a:pt x="854" y="573"/>
                </a:lnTo>
                <a:lnTo>
                  <a:pt x="857" y="534"/>
                </a:lnTo>
                <a:lnTo>
                  <a:pt x="865" y="496"/>
                </a:lnTo>
                <a:lnTo>
                  <a:pt x="879" y="460"/>
                </a:lnTo>
                <a:lnTo>
                  <a:pt x="896" y="426"/>
                </a:lnTo>
                <a:lnTo>
                  <a:pt x="920" y="396"/>
                </a:lnTo>
                <a:lnTo>
                  <a:pt x="948" y="370"/>
                </a:lnTo>
                <a:lnTo>
                  <a:pt x="979" y="348"/>
                </a:lnTo>
                <a:lnTo>
                  <a:pt x="1524" y="34"/>
                </a:lnTo>
                <a:lnTo>
                  <a:pt x="1566" y="14"/>
                </a:lnTo>
                <a:lnTo>
                  <a:pt x="1610" y="3"/>
                </a:lnTo>
                <a:lnTo>
                  <a:pt x="1654" y="0"/>
                </a:lnTo>
                <a:close/>
              </a:path>
            </a:pathLst>
          </a:custGeom>
          <a:solidFill>
            <a:srgbClr val="44D7FB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/>
          <p:nvPr/>
        </p:nvSpPr>
        <p:spPr>
          <a:xfrm rot="8973913">
            <a:off x="5957686" y="2362232"/>
            <a:ext cx="2244374" cy="1894175"/>
          </a:xfrm>
          <a:custGeom>
            <a:rect b="b" l="l" r="r" t="t"/>
            <a:pathLst>
              <a:path extrusionOk="0" h="2077" w="2461">
                <a:moveTo>
                  <a:pt x="403" y="1337"/>
                </a:moveTo>
                <a:lnTo>
                  <a:pt x="350" y="1342"/>
                </a:lnTo>
                <a:lnTo>
                  <a:pt x="300" y="1354"/>
                </a:lnTo>
                <a:lnTo>
                  <a:pt x="253" y="1376"/>
                </a:lnTo>
                <a:lnTo>
                  <a:pt x="212" y="1406"/>
                </a:lnTo>
                <a:lnTo>
                  <a:pt x="176" y="1442"/>
                </a:lnTo>
                <a:lnTo>
                  <a:pt x="147" y="1482"/>
                </a:lnTo>
                <a:lnTo>
                  <a:pt x="125" y="1529"/>
                </a:lnTo>
                <a:lnTo>
                  <a:pt x="111" y="1579"/>
                </a:lnTo>
                <a:lnTo>
                  <a:pt x="104" y="1632"/>
                </a:lnTo>
                <a:lnTo>
                  <a:pt x="109" y="1685"/>
                </a:lnTo>
                <a:lnTo>
                  <a:pt x="123" y="1735"/>
                </a:lnTo>
                <a:lnTo>
                  <a:pt x="145" y="1782"/>
                </a:lnTo>
                <a:lnTo>
                  <a:pt x="173" y="1824"/>
                </a:lnTo>
                <a:lnTo>
                  <a:pt x="209" y="1860"/>
                </a:lnTo>
                <a:lnTo>
                  <a:pt x="250" y="1890"/>
                </a:lnTo>
                <a:lnTo>
                  <a:pt x="297" y="1912"/>
                </a:lnTo>
                <a:lnTo>
                  <a:pt x="346" y="1926"/>
                </a:lnTo>
                <a:lnTo>
                  <a:pt x="400" y="1930"/>
                </a:lnTo>
                <a:lnTo>
                  <a:pt x="453" y="1926"/>
                </a:lnTo>
                <a:lnTo>
                  <a:pt x="503" y="1913"/>
                </a:lnTo>
                <a:lnTo>
                  <a:pt x="550" y="1891"/>
                </a:lnTo>
                <a:lnTo>
                  <a:pt x="590" y="1862"/>
                </a:lnTo>
                <a:lnTo>
                  <a:pt x="626" y="1826"/>
                </a:lnTo>
                <a:lnTo>
                  <a:pt x="656" y="1785"/>
                </a:lnTo>
                <a:lnTo>
                  <a:pt x="678" y="1738"/>
                </a:lnTo>
                <a:lnTo>
                  <a:pt x="692" y="1688"/>
                </a:lnTo>
                <a:lnTo>
                  <a:pt x="696" y="1635"/>
                </a:lnTo>
                <a:lnTo>
                  <a:pt x="693" y="1582"/>
                </a:lnTo>
                <a:lnTo>
                  <a:pt x="679" y="1531"/>
                </a:lnTo>
                <a:lnTo>
                  <a:pt x="657" y="1486"/>
                </a:lnTo>
                <a:lnTo>
                  <a:pt x="629" y="1443"/>
                </a:lnTo>
                <a:lnTo>
                  <a:pt x="593" y="1408"/>
                </a:lnTo>
                <a:lnTo>
                  <a:pt x="553" y="1378"/>
                </a:lnTo>
                <a:lnTo>
                  <a:pt x="506" y="1356"/>
                </a:lnTo>
                <a:lnTo>
                  <a:pt x="456" y="1342"/>
                </a:lnTo>
                <a:lnTo>
                  <a:pt x="403" y="1337"/>
                </a:lnTo>
                <a:close/>
                <a:moveTo>
                  <a:pt x="1654" y="0"/>
                </a:moveTo>
                <a:lnTo>
                  <a:pt x="1699" y="3"/>
                </a:lnTo>
                <a:lnTo>
                  <a:pt x="1743" y="15"/>
                </a:lnTo>
                <a:lnTo>
                  <a:pt x="1783" y="34"/>
                </a:lnTo>
                <a:lnTo>
                  <a:pt x="2330" y="354"/>
                </a:lnTo>
                <a:lnTo>
                  <a:pt x="2367" y="381"/>
                </a:lnTo>
                <a:lnTo>
                  <a:pt x="2400" y="413"/>
                </a:lnTo>
                <a:lnTo>
                  <a:pt x="2427" y="451"/>
                </a:lnTo>
                <a:lnTo>
                  <a:pt x="2446" y="491"/>
                </a:lnTo>
                <a:lnTo>
                  <a:pt x="2458" y="535"/>
                </a:lnTo>
                <a:lnTo>
                  <a:pt x="2461" y="580"/>
                </a:lnTo>
                <a:lnTo>
                  <a:pt x="2458" y="1216"/>
                </a:lnTo>
                <a:lnTo>
                  <a:pt x="2453" y="1261"/>
                </a:lnTo>
                <a:lnTo>
                  <a:pt x="2441" y="1305"/>
                </a:lnTo>
                <a:lnTo>
                  <a:pt x="2421" y="1345"/>
                </a:lnTo>
                <a:lnTo>
                  <a:pt x="2394" y="1383"/>
                </a:lnTo>
                <a:lnTo>
                  <a:pt x="2361" y="1414"/>
                </a:lnTo>
                <a:lnTo>
                  <a:pt x="2324" y="1440"/>
                </a:lnTo>
                <a:lnTo>
                  <a:pt x="1774" y="1754"/>
                </a:lnTo>
                <a:lnTo>
                  <a:pt x="1732" y="1774"/>
                </a:lnTo>
                <a:lnTo>
                  <a:pt x="1688" y="1785"/>
                </a:lnTo>
                <a:lnTo>
                  <a:pt x="1643" y="1788"/>
                </a:lnTo>
                <a:lnTo>
                  <a:pt x="1599" y="1785"/>
                </a:lnTo>
                <a:lnTo>
                  <a:pt x="1554" y="1773"/>
                </a:lnTo>
                <a:lnTo>
                  <a:pt x="1513" y="1752"/>
                </a:lnTo>
                <a:lnTo>
                  <a:pt x="979" y="1442"/>
                </a:lnTo>
                <a:lnTo>
                  <a:pt x="943" y="1437"/>
                </a:lnTo>
                <a:lnTo>
                  <a:pt x="912" y="1439"/>
                </a:lnTo>
                <a:lnTo>
                  <a:pt x="885" y="1445"/>
                </a:lnTo>
                <a:lnTo>
                  <a:pt x="863" y="1454"/>
                </a:lnTo>
                <a:lnTo>
                  <a:pt x="845" y="1467"/>
                </a:lnTo>
                <a:lnTo>
                  <a:pt x="831" y="1482"/>
                </a:lnTo>
                <a:lnTo>
                  <a:pt x="820" y="1498"/>
                </a:lnTo>
                <a:lnTo>
                  <a:pt x="810" y="1514"/>
                </a:lnTo>
                <a:lnTo>
                  <a:pt x="804" y="1528"/>
                </a:lnTo>
                <a:lnTo>
                  <a:pt x="799" y="1540"/>
                </a:lnTo>
                <a:lnTo>
                  <a:pt x="798" y="1551"/>
                </a:lnTo>
                <a:lnTo>
                  <a:pt x="796" y="1557"/>
                </a:lnTo>
                <a:lnTo>
                  <a:pt x="796" y="1560"/>
                </a:lnTo>
                <a:lnTo>
                  <a:pt x="795" y="1793"/>
                </a:lnTo>
                <a:lnTo>
                  <a:pt x="792" y="1820"/>
                </a:lnTo>
                <a:lnTo>
                  <a:pt x="784" y="1846"/>
                </a:lnTo>
                <a:lnTo>
                  <a:pt x="771" y="1868"/>
                </a:lnTo>
                <a:lnTo>
                  <a:pt x="754" y="1888"/>
                </a:lnTo>
                <a:lnTo>
                  <a:pt x="732" y="1904"/>
                </a:lnTo>
                <a:lnTo>
                  <a:pt x="462" y="2060"/>
                </a:lnTo>
                <a:lnTo>
                  <a:pt x="431" y="2072"/>
                </a:lnTo>
                <a:lnTo>
                  <a:pt x="398" y="2077"/>
                </a:lnTo>
                <a:lnTo>
                  <a:pt x="365" y="2072"/>
                </a:lnTo>
                <a:lnTo>
                  <a:pt x="334" y="2060"/>
                </a:lnTo>
                <a:lnTo>
                  <a:pt x="64" y="1901"/>
                </a:lnTo>
                <a:lnTo>
                  <a:pt x="42" y="1885"/>
                </a:lnTo>
                <a:lnTo>
                  <a:pt x="25" y="1865"/>
                </a:lnTo>
                <a:lnTo>
                  <a:pt x="11" y="1841"/>
                </a:lnTo>
                <a:lnTo>
                  <a:pt x="3" y="1816"/>
                </a:lnTo>
                <a:lnTo>
                  <a:pt x="0" y="1788"/>
                </a:lnTo>
                <a:lnTo>
                  <a:pt x="1" y="1475"/>
                </a:lnTo>
                <a:lnTo>
                  <a:pt x="4" y="1448"/>
                </a:lnTo>
                <a:lnTo>
                  <a:pt x="14" y="1422"/>
                </a:lnTo>
                <a:lnTo>
                  <a:pt x="26" y="1400"/>
                </a:lnTo>
                <a:lnTo>
                  <a:pt x="45" y="1379"/>
                </a:lnTo>
                <a:lnTo>
                  <a:pt x="67" y="1364"/>
                </a:lnTo>
                <a:lnTo>
                  <a:pt x="339" y="1208"/>
                </a:lnTo>
                <a:lnTo>
                  <a:pt x="370" y="1195"/>
                </a:lnTo>
                <a:lnTo>
                  <a:pt x="403" y="1191"/>
                </a:lnTo>
                <a:lnTo>
                  <a:pt x="437" y="1195"/>
                </a:lnTo>
                <a:lnTo>
                  <a:pt x="468" y="1208"/>
                </a:lnTo>
                <a:lnTo>
                  <a:pt x="664" y="1320"/>
                </a:lnTo>
                <a:lnTo>
                  <a:pt x="665" y="1320"/>
                </a:lnTo>
                <a:lnTo>
                  <a:pt x="671" y="1323"/>
                </a:lnTo>
                <a:lnTo>
                  <a:pt x="681" y="1326"/>
                </a:lnTo>
                <a:lnTo>
                  <a:pt x="693" y="1331"/>
                </a:lnTo>
                <a:lnTo>
                  <a:pt x="707" y="1334"/>
                </a:lnTo>
                <a:lnTo>
                  <a:pt x="724" y="1336"/>
                </a:lnTo>
                <a:lnTo>
                  <a:pt x="742" y="1337"/>
                </a:lnTo>
                <a:lnTo>
                  <a:pt x="759" y="1334"/>
                </a:lnTo>
                <a:lnTo>
                  <a:pt x="776" y="1331"/>
                </a:lnTo>
                <a:lnTo>
                  <a:pt x="793" y="1322"/>
                </a:lnTo>
                <a:lnTo>
                  <a:pt x="810" y="1311"/>
                </a:lnTo>
                <a:lnTo>
                  <a:pt x="824" y="1294"/>
                </a:lnTo>
                <a:lnTo>
                  <a:pt x="835" y="1270"/>
                </a:lnTo>
                <a:lnTo>
                  <a:pt x="845" y="1242"/>
                </a:lnTo>
                <a:lnTo>
                  <a:pt x="851" y="1208"/>
                </a:lnTo>
                <a:lnTo>
                  <a:pt x="854" y="573"/>
                </a:lnTo>
                <a:lnTo>
                  <a:pt x="857" y="534"/>
                </a:lnTo>
                <a:lnTo>
                  <a:pt x="865" y="496"/>
                </a:lnTo>
                <a:lnTo>
                  <a:pt x="879" y="460"/>
                </a:lnTo>
                <a:lnTo>
                  <a:pt x="896" y="426"/>
                </a:lnTo>
                <a:lnTo>
                  <a:pt x="920" y="396"/>
                </a:lnTo>
                <a:lnTo>
                  <a:pt x="948" y="370"/>
                </a:lnTo>
                <a:lnTo>
                  <a:pt x="979" y="348"/>
                </a:lnTo>
                <a:lnTo>
                  <a:pt x="1524" y="34"/>
                </a:lnTo>
                <a:lnTo>
                  <a:pt x="1566" y="14"/>
                </a:lnTo>
                <a:lnTo>
                  <a:pt x="1610" y="3"/>
                </a:lnTo>
                <a:lnTo>
                  <a:pt x="1654" y="0"/>
                </a:lnTo>
                <a:close/>
              </a:path>
            </a:pathLst>
          </a:custGeom>
          <a:solidFill>
            <a:srgbClr val="36B8E3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/>
          <p:nvPr/>
        </p:nvSpPr>
        <p:spPr>
          <a:xfrm rot="-5400000">
            <a:off x="5875251" y="4591394"/>
            <a:ext cx="2244374" cy="1894175"/>
          </a:xfrm>
          <a:custGeom>
            <a:rect b="b" l="l" r="r" t="t"/>
            <a:pathLst>
              <a:path extrusionOk="0" h="2077" w="2461">
                <a:moveTo>
                  <a:pt x="403" y="1337"/>
                </a:moveTo>
                <a:lnTo>
                  <a:pt x="350" y="1342"/>
                </a:lnTo>
                <a:lnTo>
                  <a:pt x="300" y="1354"/>
                </a:lnTo>
                <a:lnTo>
                  <a:pt x="253" y="1376"/>
                </a:lnTo>
                <a:lnTo>
                  <a:pt x="212" y="1406"/>
                </a:lnTo>
                <a:lnTo>
                  <a:pt x="176" y="1442"/>
                </a:lnTo>
                <a:lnTo>
                  <a:pt x="147" y="1482"/>
                </a:lnTo>
                <a:lnTo>
                  <a:pt x="125" y="1529"/>
                </a:lnTo>
                <a:lnTo>
                  <a:pt x="111" y="1579"/>
                </a:lnTo>
                <a:lnTo>
                  <a:pt x="104" y="1632"/>
                </a:lnTo>
                <a:lnTo>
                  <a:pt x="109" y="1685"/>
                </a:lnTo>
                <a:lnTo>
                  <a:pt x="123" y="1735"/>
                </a:lnTo>
                <a:lnTo>
                  <a:pt x="145" y="1782"/>
                </a:lnTo>
                <a:lnTo>
                  <a:pt x="173" y="1824"/>
                </a:lnTo>
                <a:lnTo>
                  <a:pt x="209" y="1860"/>
                </a:lnTo>
                <a:lnTo>
                  <a:pt x="250" y="1890"/>
                </a:lnTo>
                <a:lnTo>
                  <a:pt x="297" y="1912"/>
                </a:lnTo>
                <a:lnTo>
                  <a:pt x="346" y="1926"/>
                </a:lnTo>
                <a:lnTo>
                  <a:pt x="400" y="1930"/>
                </a:lnTo>
                <a:lnTo>
                  <a:pt x="453" y="1926"/>
                </a:lnTo>
                <a:lnTo>
                  <a:pt x="503" y="1913"/>
                </a:lnTo>
                <a:lnTo>
                  <a:pt x="550" y="1891"/>
                </a:lnTo>
                <a:lnTo>
                  <a:pt x="590" y="1862"/>
                </a:lnTo>
                <a:lnTo>
                  <a:pt x="626" y="1826"/>
                </a:lnTo>
                <a:lnTo>
                  <a:pt x="656" y="1785"/>
                </a:lnTo>
                <a:lnTo>
                  <a:pt x="678" y="1738"/>
                </a:lnTo>
                <a:lnTo>
                  <a:pt x="692" y="1688"/>
                </a:lnTo>
                <a:lnTo>
                  <a:pt x="696" y="1635"/>
                </a:lnTo>
                <a:lnTo>
                  <a:pt x="693" y="1582"/>
                </a:lnTo>
                <a:lnTo>
                  <a:pt x="679" y="1531"/>
                </a:lnTo>
                <a:lnTo>
                  <a:pt x="657" y="1486"/>
                </a:lnTo>
                <a:lnTo>
                  <a:pt x="629" y="1443"/>
                </a:lnTo>
                <a:lnTo>
                  <a:pt x="593" y="1408"/>
                </a:lnTo>
                <a:lnTo>
                  <a:pt x="553" y="1378"/>
                </a:lnTo>
                <a:lnTo>
                  <a:pt x="506" y="1356"/>
                </a:lnTo>
                <a:lnTo>
                  <a:pt x="456" y="1342"/>
                </a:lnTo>
                <a:lnTo>
                  <a:pt x="403" y="1337"/>
                </a:lnTo>
                <a:close/>
                <a:moveTo>
                  <a:pt x="1654" y="0"/>
                </a:moveTo>
                <a:lnTo>
                  <a:pt x="1699" y="3"/>
                </a:lnTo>
                <a:lnTo>
                  <a:pt x="1743" y="15"/>
                </a:lnTo>
                <a:lnTo>
                  <a:pt x="1783" y="34"/>
                </a:lnTo>
                <a:lnTo>
                  <a:pt x="2330" y="354"/>
                </a:lnTo>
                <a:lnTo>
                  <a:pt x="2367" y="381"/>
                </a:lnTo>
                <a:lnTo>
                  <a:pt x="2400" y="413"/>
                </a:lnTo>
                <a:lnTo>
                  <a:pt x="2427" y="451"/>
                </a:lnTo>
                <a:lnTo>
                  <a:pt x="2446" y="491"/>
                </a:lnTo>
                <a:lnTo>
                  <a:pt x="2458" y="535"/>
                </a:lnTo>
                <a:lnTo>
                  <a:pt x="2461" y="580"/>
                </a:lnTo>
                <a:lnTo>
                  <a:pt x="2458" y="1216"/>
                </a:lnTo>
                <a:lnTo>
                  <a:pt x="2453" y="1261"/>
                </a:lnTo>
                <a:lnTo>
                  <a:pt x="2441" y="1305"/>
                </a:lnTo>
                <a:lnTo>
                  <a:pt x="2421" y="1345"/>
                </a:lnTo>
                <a:lnTo>
                  <a:pt x="2394" y="1383"/>
                </a:lnTo>
                <a:lnTo>
                  <a:pt x="2361" y="1414"/>
                </a:lnTo>
                <a:lnTo>
                  <a:pt x="2324" y="1440"/>
                </a:lnTo>
                <a:lnTo>
                  <a:pt x="1774" y="1754"/>
                </a:lnTo>
                <a:lnTo>
                  <a:pt x="1732" y="1774"/>
                </a:lnTo>
                <a:lnTo>
                  <a:pt x="1688" y="1785"/>
                </a:lnTo>
                <a:lnTo>
                  <a:pt x="1643" y="1788"/>
                </a:lnTo>
                <a:lnTo>
                  <a:pt x="1599" y="1785"/>
                </a:lnTo>
                <a:lnTo>
                  <a:pt x="1554" y="1773"/>
                </a:lnTo>
                <a:lnTo>
                  <a:pt x="1513" y="1752"/>
                </a:lnTo>
                <a:lnTo>
                  <a:pt x="979" y="1442"/>
                </a:lnTo>
                <a:lnTo>
                  <a:pt x="943" y="1437"/>
                </a:lnTo>
                <a:lnTo>
                  <a:pt x="912" y="1439"/>
                </a:lnTo>
                <a:lnTo>
                  <a:pt x="885" y="1445"/>
                </a:lnTo>
                <a:lnTo>
                  <a:pt x="863" y="1454"/>
                </a:lnTo>
                <a:lnTo>
                  <a:pt x="845" y="1467"/>
                </a:lnTo>
                <a:lnTo>
                  <a:pt x="831" y="1482"/>
                </a:lnTo>
                <a:lnTo>
                  <a:pt x="820" y="1498"/>
                </a:lnTo>
                <a:lnTo>
                  <a:pt x="810" y="1514"/>
                </a:lnTo>
                <a:lnTo>
                  <a:pt x="804" y="1528"/>
                </a:lnTo>
                <a:lnTo>
                  <a:pt x="799" y="1540"/>
                </a:lnTo>
                <a:lnTo>
                  <a:pt x="798" y="1551"/>
                </a:lnTo>
                <a:lnTo>
                  <a:pt x="796" y="1557"/>
                </a:lnTo>
                <a:lnTo>
                  <a:pt x="796" y="1560"/>
                </a:lnTo>
                <a:lnTo>
                  <a:pt x="795" y="1793"/>
                </a:lnTo>
                <a:lnTo>
                  <a:pt x="792" y="1820"/>
                </a:lnTo>
                <a:lnTo>
                  <a:pt x="784" y="1846"/>
                </a:lnTo>
                <a:lnTo>
                  <a:pt x="771" y="1868"/>
                </a:lnTo>
                <a:lnTo>
                  <a:pt x="754" y="1888"/>
                </a:lnTo>
                <a:lnTo>
                  <a:pt x="732" y="1904"/>
                </a:lnTo>
                <a:lnTo>
                  <a:pt x="462" y="2060"/>
                </a:lnTo>
                <a:lnTo>
                  <a:pt x="431" y="2072"/>
                </a:lnTo>
                <a:lnTo>
                  <a:pt x="398" y="2077"/>
                </a:lnTo>
                <a:lnTo>
                  <a:pt x="365" y="2072"/>
                </a:lnTo>
                <a:lnTo>
                  <a:pt x="334" y="2060"/>
                </a:lnTo>
                <a:lnTo>
                  <a:pt x="64" y="1901"/>
                </a:lnTo>
                <a:lnTo>
                  <a:pt x="42" y="1885"/>
                </a:lnTo>
                <a:lnTo>
                  <a:pt x="25" y="1865"/>
                </a:lnTo>
                <a:lnTo>
                  <a:pt x="11" y="1841"/>
                </a:lnTo>
                <a:lnTo>
                  <a:pt x="3" y="1816"/>
                </a:lnTo>
                <a:lnTo>
                  <a:pt x="0" y="1788"/>
                </a:lnTo>
                <a:lnTo>
                  <a:pt x="1" y="1475"/>
                </a:lnTo>
                <a:lnTo>
                  <a:pt x="4" y="1448"/>
                </a:lnTo>
                <a:lnTo>
                  <a:pt x="14" y="1422"/>
                </a:lnTo>
                <a:lnTo>
                  <a:pt x="26" y="1400"/>
                </a:lnTo>
                <a:lnTo>
                  <a:pt x="45" y="1379"/>
                </a:lnTo>
                <a:lnTo>
                  <a:pt x="67" y="1364"/>
                </a:lnTo>
                <a:lnTo>
                  <a:pt x="339" y="1208"/>
                </a:lnTo>
                <a:lnTo>
                  <a:pt x="370" y="1195"/>
                </a:lnTo>
                <a:lnTo>
                  <a:pt x="403" y="1191"/>
                </a:lnTo>
                <a:lnTo>
                  <a:pt x="437" y="1195"/>
                </a:lnTo>
                <a:lnTo>
                  <a:pt x="468" y="1208"/>
                </a:lnTo>
                <a:lnTo>
                  <a:pt x="664" y="1320"/>
                </a:lnTo>
                <a:lnTo>
                  <a:pt x="665" y="1320"/>
                </a:lnTo>
                <a:lnTo>
                  <a:pt x="671" y="1323"/>
                </a:lnTo>
                <a:lnTo>
                  <a:pt x="681" y="1326"/>
                </a:lnTo>
                <a:lnTo>
                  <a:pt x="693" y="1331"/>
                </a:lnTo>
                <a:lnTo>
                  <a:pt x="707" y="1334"/>
                </a:lnTo>
                <a:lnTo>
                  <a:pt x="724" y="1336"/>
                </a:lnTo>
                <a:lnTo>
                  <a:pt x="742" y="1337"/>
                </a:lnTo>
                <a:lnTo>
                  <a:pt x="759" y="1334"/>
                </a:lnTo>
                <a:lnTo>
                  <a:pt x="776" y="1331"/>
                </a:lnTo>
                <a:lnTo>
                  <a:pt x="793" y="1322"/>
                </a:lnTo>
                <a:lnTo>
                  <a:pt x="810" y="1311"/>
                </a:lnTo>
                <a:lnTo>
                  <a:pt x="824" y="1294"/>
                </a:lnTo>
                <a:lnTo>
                  <a:pt x="835" y="1270"/>
                </a:lnTo>
                <a:lnTo>
                  <a:pt x="845" y="1242"/>
                </a:lnTo>
                <a:lnTo>
                  <a:pt x="851" y="1208"/>
                </a:lnTo>
                <a:lnTo>
                  <a:pt x="854" y="573"/>
                </a:lnTo>
                <a:lnTo>
                  <a:pt x="857" y="534"/>
                </a:lnTo>
                <a:lnTo>
                  <a:pt x="865" y="496"/>
                </a:lnTo>
                <a:lnTo>
                  <a:pt x="879" y="460"/>
                </a:lnTo>
                <a:lnTo>
                  <a:pt x="896" y="426"/>
                </a:lnTo>
                <a:lnTo>
                  <a:pt x="920" y="396"/>
                </a:lnTo>
                <a:lnTo>
                  <a:pt x="948" y="370"/>
                </a:lnTo>
                <a:lnTo>
                  <a:pt x="979" y="348"/>
                </a:lnTo>
                <a:lnTo>
                  <a:pt x="1524" y="34"/>
                </a:lnTo>
                <a:lnTo>
                  <a:pt x="1566" y="14"/>
                </a:lnTo>
                <a:lnTo>
                  <a:pt x="1610" y="3"/>
                </a:lnTo>
                <a:lnTo>
                  <a:pt x="1654" y="0"/>
                </a:lnTo>
                <a:close/>
              </a:path>
            </a:pathLst>
          </a:custGeom>
          <a:solidFill>
            <a:srgbClr val="157EBF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/>
          <p:nvPr/>
        </p:nvSpPr>
        <p:spPr>
          <a:xfrm rot="-8979260">
            <a:off x="7442746" y="3487949"/>
            <a:ext cx="2244374" cy="1894175"/>
          </a:xfrm>
          <a:custGeom>
            <a:rect b="b" l="l" r="r" t="t"/>
            <a:pathLst>
              <a:path extrusionOk="0" h="2077" w="2461">
                <a:moveTo>
                  <a:pt x="403" y="1337"/>
                </a:moveTo>
                <a:lnTo>
                  <a:pt x="350" y="1342"/>
                </a:lnTo>
                <a:lnTo>
                  <a:pt x="300" y="1354"/>
                </a:lnTo>
                <a:lnTo>
                  <a:pt x="253" y="1376"/>
                </a:lnTo>
                <a:lnTo>
                  <a:pt x="212" y="1406"/>
                </a:lnTo>
                <a:lnTo>
                  <a:pt x="176" y="1442"/>
                </a:lnTo>
                <a:lnTo>
                  <a:pt x="147" y="1482"/>
                </a:lnTo>
                <a:lnTo>
                  <a:pt x="125" y="1529"/>
                </a:lnTo>
                <a:lnTo>
                  <a:pt x="111" y="1579"/>
                </a:lnTo>
                <a:lnTo>
                  <a:pt x="104" y="1632"/>
                </a:lnTo>
                <a:lnTo>
                  <a:pt x="109" y="1685"/>
                </a:lnTo>
                <a:lnTo>
                  <a:pt x="123" y="1735"/>
                </a:lnTo>
                <a:lnTo>
                  <a:pt x="145" y="1782"/>
                </a:lnTo>
                <a:lnTo>
                  <a:pt x="173" y="1824"/>
                </a:lnTo>
                <a:lnTo>
                  <a:pt x="209" y="1860"/>
                </a:lnTo>
                <a:lnTo>
                  <a:pt x="250" y="1890"/>
                </a:lnTo>
                <a:lnTo>
                  <a:pt x="297" y="1912"/>
                </a:lnTo>
                <a:lnTo>
                  <a:pt x="346" y="1926"/>
                </a:lnTo>
                <a:lnTo>
                  <a:pt x="400" y="1930"/>
                </a:lnTo>
                <a:lnTo>
                  <a:pt x="453" y="1926"/>
                </a:lnTo>
                <a:lnTo>
                  <a:pt x="503" y="1913"/>
                </a:lnTo>
                <a:lnTo>
                  <a:pt x="550" y="1891"/>
                </a:lnTo>
                <a:lnTo>
                  <a:pt x="590" y="1862"/>
                </a:lnTo>
                <a:lnTo>
                  <a:pt x="626" y="1826"/>
                </a:lnTo>
                <a:lnTo>
                  <a:pt x="656" y="1785"/>
                </a:lnTo>
                <a:lnTo>
                  <a:pt x="678" y="1738"/>
                </a:lnTo>
                <a:lnTo>
                  <a:pt x="692" y="1688"/>
                </a:lnTo>
                <a:lnTo>
                  <a:pt x="696" y="1635"/>
                </a:lnTo>
                <a:lnTo>
                  <a:pt x="693" y="1582"/>
                </a:lnTo>
                <a:lnTo>
                  <a:pt x="679" y="1531"/>
                </a:lnTo>
                <a:lnTo>
                  <a:pt x="657" y="1486"/>
                </a:lnTo>
                <a:lnTo>
                  <a:pt x="629" y="1443"/>
                </a:lnTo>
                <a:lnTo>
                  <a:pt x="593" y="1408"/>
                </a:lnTo>
                <a:lnTo>
                  <a:pt x="553" y="1378"/>
                </a:lnTo>
                <a:lnTo>
                  <a:pt x="506" y="1356"/>
                </a:lnTo>
                <a:lnTo>
                  <a:pt x="456" y="1342"/>
                </a:lnTo>
                <a:lnTo>
                  <a:pt x="403" y="1337"/>
                </a:lnTo>
                <a:close/>
                <a:moveTo>
                  <a:pt x="1654" y="0"/>
                </a:moveTo>
                <a:lnTo>
                  <a:pt x="1699" y="3"/>
                </a:lnTo>
                <a:lnTo>
                  <a:pt x="1743" y="15"/>
                </a:lnTo>
                <a:lnTo>
                  <a:pt x="1783" y="34"/>
                </a:lnTo>
                <a:lnTo>
                  <a:pt x="2330" y="354"/>
                </a:lnTo>
                <a:lnTo>
                  <a:pt x="2367" y="381"/>
                </a:lnTo>
                <a:lnTo>
                  <a:pt x="2400" y="413"/>
                </a:lnTo>
                <a:lnTo>
                  <a:pt x="2427" y="451"/>
                </a:lnTo>
                <a:lnTo>
                  <a:pt x="2446" y="491"/>
                </a:lnTo>
                <a:lnTo>
                  <a:pt x="2458" y="535"/>
                </a:lnTo>
                <a:lnTo>
                  <a:pt x="2461" y="580"/>
                </a:lnTo>
                <a:lnTo>
                  <a:pt x="2458" y="1216"/>
                </a:lnTo>
                <a:lnTo>
                  <a:pt x="2453" y="1261"/>
                </a:lnTo>
                <a:lnTo>
                  <a:pt x="2441" y="1305"/>
                </a:lnTo>
                <a:lnTo>
                  <a:pt x="2421" y="1345"/>
                </a:lnTo>
                <a:lnTo>
                  <a:pt x="2394" y="1383"/>
                </a:lnTo>
                <a:lnTo>
                  <a:pt x="2361" y="1414"/>
                </a:lnTo>
                <a:lnTo>
                  <a:pt x="2324" y="1440"/>
                </a:lnTo>
                <a:lnTo>
                  <a:pt x="1774" y="1754"/>
                </a:lnTo>
                <a:lnTo>
                  <a:pt x="1732" y="1774"/>
                </a:lnTo>
                <a:lnTo>
                  <a:pt x="1688" y="1785"/>
                </a:lnTo>
                <a:lnTo>
                  <a:pt x="1643" y="1788"/>
                </a:lnTo>
                <a:lnTo>
                  <a:pt x="1599" y="1785"/>
                </a:lnTo>
                <a:lnTo>
                  <a:pt x="1554" y="1773"/>
                </a:lnTo>
                <a:lnTo>
                  <a:pt x="1513" y="1752"/>
                </a:lnTo>
                <a:lnTo>
                  <a:pt x="979" y="1442"/>
                </a:lnTo>
                <a:lnTo>
                  <a:pt x="943" y="1437"/>
                </a:lnTo>
                <a:lnTo>
                  <a:pt x="912" y="1439"/>
                </a:lnTo>
                <a:lnTo>
                  <a:pt x="885" y="1445"/>
                </a:lnTo>
                <a:lnTo>
                  <a:pt x="863" y="1454"/>
                </a:lnTo>
                <a:lnTo>
                  <a:pt x="845" y="1467"/>
                </a:lnTo>
                <a:lnTo>
                  <a:pt x="831" y="1482"/>
                </a:lnTo>
                <a:lnTo>
                  <a:pt x="820" y="1498"/>
                </a:lnTo>
                <a:lnTo>
                  <a:pt x="810" y="1514"/>
                </a:lnTo>
                <a:lnTo>
                  <a:pt x="804" y="1528"/>
                </a:lnTo>
                <a:lnTo>
                  <a:pt x="799" y="1540"/>
                </a:lnTo>
                <a:lnTo>
                  <a:pt x="798" y="1551"/>
                </a:lnTo>
                <a:lnTo>
                  <a:pt x="796" y="1557"/>
                </a:lnTo>
                <a:lnTo>
                  <a:pt x="796" y="1560"/>
                </a:lnTo>
                <a:lnTo>
                  <a:pt x="795" y="1793"/>
                </a:lnTo>
                <a:lnTo>
                  <a:pt x="792" y="1820"/>
                </a:lnTo>
                <a:lnTo>
                  <a:pt x="784" y="1846"/>
                </a:lnTo>
                <a:lnTo>
                  <a:pt x="771" y="1868"/>
                </a:lnTo>
                <a:lnTo>
                  <a:pt x="754" y="1888"/>
                </a:lnTo>
                <a:lnTo>
                  <a:pt x="732" y="1904"/>
                </a:lnTo>
                <a:lnTo>
                  <a:pt x="462" y="2060"/>
                </a:lnTo>
                <a:lnTo>
                  <a:pt x="431" y="2072"/>
                </a:lnTo>
                <a:lnTo>
                  <a:pt x="398" y="2077"/>
                </a:lnTo>
                <a:lnTo>
                  <a:pt x="365" y="2072"/>
                </a:lnTo>
                <a:lnTo>
                  <a:pt x="334" y="2060"/>
                </a:lnTo>
                <a:lnTo>
                  <a:pt x="64" y="1901"/>
                </a:lnTo>
                <a:lnTo>
                  <a:pt x="42" y="1885"/>
                </a:lnTo>
                <a:lnTo>
                  <a:pt x="25" y="1865"/>
                </a:lnTo>
                <a:lnTo>
                  <a:pt x="11" y="1841"/>
                </a:lnTo>
                <a:lnTo>
                  <a:pt x="3" y="1816"/>
                </a:lnTo>
                <a:lnTo>
                  <a:pt x="0" y="1788"/>
                </a:lnTo>
                <a:lnTo>
                  <a:pt x="1" y="1475"/>
                </a:lnTo>
                <a:lnTo>
                  <a:pt x="4" y="1448"/>
                </a:lnTo>
                <a:lnTo>
                  <a:pt x="14" y="1422"/>
                </a:lnTo>
                <a:lnTo>
                  <a:pt x="26" y="1400"/>
                </a:lnTo>
                <a:lnTo>
                  <a:pt x="45" y="1379"/>
                </a:lnTo>
                <a:lnTo>
                  <a:pt x="67" y="1364"/>
                </a:lnTo>
                <a:lnTo>
                  <a:pt x="339" y="1208"/>
                </a:lnTo>
                <a:lnTo>
                  <a:pt x="370" y="1195"/>
                </a:lnTo>
                <a:lnTo>
                  <a:pt x="403" y="1191"/>
                </a:lnTo>
                <a:lnTo>
                  <a:pt x="437" y="1195"/>
                </a:lnTo>
                <a:lnTo>
                  <a:pt x="468" y="1208"/>
                </a:lnTo>
                <a:lnTo>
                  <a:pt x="664" y="1320"/>
                </a:lnTo>
                <a:lnTo>
                  <a:pt x="665" y="1320"/>
                </a:lnTo>
                <a:lnTo>
                  <a:pt x="671" y="1323"/>
                </a:lnTo>
                <a:lnTo>
                  <a:pt x="681" y="1326"/>
                </a:lnTo>
                <a:lnTo>
                  <a:pt x="693" y="1331"/>
                </a:lnTo>
                <a:lnTo>
                  <a:pt x="707" y="1334"/>
                </a:lnTo>
                <a:lnTo>
                  <a:pt x="724" y="1336"/>
                </a:lnTo>
                <a:lnTo>
                  <a:pt x="742" y="1337"/>
                </a:lnTo>
                <a:lnTo>
                  <a:pt x="759" y="1334"/>
                </a:lnTo>
                <a:lnTo>
                  <a:pt x="776" y="1331"/>
                </a:lnTo>
                <a:lnTo>
                  <a:pt x="793" y="1322"/>
                </a:lnTo>
                <a:lnTo>
                  <a:pt x="810" y="1311"/>
                </a:lnTo>
                <a:lnTo>
                  <a:pt x="824" y="1294"/>
                </a:lnTo>
                <a:lnTo>
                  <a:pt x="835" y="1270"/>
                </a:lnTo>
                <a:lnTo>
                  <a:pt x="845" y="1242"/>
                </a:lnTo>
                <a:lnTo>
                  <a:pt x="851" y="1208"/>
                </a:lnTo>
                <a:lnTo>
                  <a:pt x="854" y="573"/>
                </a:lnTo>
                <a:lnTo>
                  <a:pt x="857" y="534"/>
                </a:lnTo>
                <a:lnTo>
                  <a:pt x="865" y="496"/>
                </a:lnTo>
                <a:lnTo>
                  <a:pt x="879" y="460"/>
                </a:lnTo>
                <a:lnTo>
                  <a:pt x="896" y="426"/>
                </a:lnTo>
                <a:lnTo>
                  <a:pt x="920" y="396"/>
                </a:lnTo>
                <a:lnTo>
                  <a:pt x="948" y="370"/>
                </a:lnTo>
                <a:lnTo>
                  <a:pt x="979" y="348"/>
                </a:lnTo>
                <a:lnTo>
                  <a:pt x="1524" y="34"/>
                </a:lnTo>
                <a:lnTo>
                  <a:pt x="1566" y="14"/>
                </a:lnTo>
                <a:lnTo>
                  <a:pt x="1610" y="3"/>
                </a:lnTo>
                <a:lnTo>
                  <a:pt x="1654" y="0"/>
                </a:lnTo>
                <a:close/>
              </a:path>
            </a:pathLst>
          </a:custGeom>
          <a:solidFill>
            <a:srgbClr val="239BD3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4510645" y="1537384"/>
            <a:ext cx="5486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/>
          </a:p>
        </p:txBody>
      </p:sp>
      <p:sp>
        <p:nvSpPr>
          <p:cNvPr id="139" name="Google Shape;139;p4"/>
          <p:cNvSpPr txBox="1"/>
          <p:nvPr/>
        </p:nvSpPr>
        <p:spPr>
          <a:xfrm>
            <a:off x="7194051" y="2220162"/>
            <a:ext cx="5486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/>
          </a:p>
        </p:txBody>
      </p:sp>
      <p:sp>
        <p:nvSpPr>
          <p:cNvPr id="140" name="Google Shape;140;p4"/>
          <p:cNvSpPr txBox="1"/>
          <p:nvPr/>
        </p:nvSpPr>
        <p:spPr>
          <a:xfrm>
            <a:off x="9226822" y="4119220"/>
            <a:ext cx="5486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/>
          </a:p>
        </p:txBody>
      </p:sp>
      <p:sp>
        <p:nvSpPr>
          <p:cNvPr id="141" name="Google Shape;141;p4"/>
          <p:cNvSpPr txBox="1"/>
          <p:nvPr/>
        </p:nvSpPr>
        <p:spPr>
          <a:xfrm>
            <a:off x="7273111" y="6059891"/>
            <a:ext cx="5486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/>
          </a:p>
        </p:txBody>
      </p:sp>
      <p:sp>
        <p:nvSpPr>
          <p:cNvPr id="142" name="Google Shape;142;p4"/>
          <p:cNvSpPr txBox="1"/>
          <p:nvPr/>
        </p:nvSpPr>
        <p:spPr>
          <a:xfrm>
            <a:off x="4611470" y="5363296"/>
            <a:ext cx="5486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/>
          </a:p>
        </p:txBody>
      </p:sp>
      <p:sp>
        <p:nvSpPr>
          <p:cNvPr id="143" name="Google Shape;143;p4"/>
          <p:cNvSpPr txBox="1"/>
          <p:nvPr/>
        </p:nvSpPr>
        <p:spPr>
          <a:xfrm>
            <a:off x="2545922" y="3527549"/>
            <a:ext cx="5486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endParaRPr/>
          </a:p>
        </p:txBody>
      </p:sp>
      <p:sp>
        <p:nvSpPr>
          <p:cNvPr id="144" name="Google Shape;144;p4"/>
          <p:cNvSpPr txBox="1"/>
          <p:nvPr/>
        </p:nvSpPr>
        <p:spPr>
          <a:xfrm>
            <a:off x="628318" y="1437508"/>
            <a:ext cx="3672357" cy="1698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4D7FB"/>
                </a:solidFill>
                <a:latin typeface="Calibri"/>
                <a:ea typeface="Calibri"/>
                <a:cs typeface="Calibri"/>
                <a:sym typeface="Calibri"/>
              </a:rPr>
              <a:t>Basic operations: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Addition ,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Subtraction , 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Multiplication ,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division	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8175678" y="1961586"/>
            <a:ext cx="3672357" cy="164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6B8E3"/>
                </a:solidFill>
                <a:latin typeface="Calibri"/>
                <a:ea typeface="Calibri"/>
                <a:cs typeface="Calibri"/>
                <a:sym typeface="Calibri"/>
              </a:rPr>
              <a:t>Scientific functions:</a:t>
            </a:r>
            <a:endParaRPr b="1" sz="1800">
              <a:solidFill>
                <a:srgbClr val="36B8E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Trigonometric(sin , cos , tan, etc.), 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logarithmic(log, log10 , log2), and 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other advanced  operations(gamma, mod).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8175677" y="5378478"/>
            <a:ext cx="3672357" cy="1366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57EBF"/>
                </a:solidFill>
                <a:latin typeface="Calibri"/>
                <a:ea typeface="Calibri"/>
                <a:cs typeface="Calibri"/>
                <a:sym typeface="Calibri"/>
              </a:rPr>
              <a:t>UI components: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Input box for display,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Buttons for numbers 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functions 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9957740" y="3677843"/>
            <a:ext cx="2234260" cy="70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39BD3"/>
                </a:solidFill>
                <a:latin typeface="Calibri"/>
                <a:ea typeface="Calibri"/>
                <a:cs typeface="Calibri"/>
                <a:sym typeface="Calibri"/>
              </a:rPr>
              <a:t>Constants: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Pi , e , tau. 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762077" y="5380409"/>
            <a:ext cx="3672357" cy="1034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967B9"/>
                </a:solidFill>
                <a:latin typeface="Calibri"/>
                <a:ea typeface="Calibri"/>
                <a:cs typeface="Calibri"/>
                <a:sym typeface="Calibri"/>
              </a:rPr>
              <a:t>Error Handling:</a:t>
            </a:r>
            <a:endParaRPr b="1" sz="1800">
              <a:solidFill>
                <a:srgbClr val="0967B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Division by Zero,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gracefully handled Invalid inputs </a:t>
            </a:r>
            <a:endParaRPr/>
          </a:p>
        </p:txBody>
      </p:sp>
      <p:sp>
        <p:nvSpPr>
          <p:cNvPr id="149" name="Google Shape;149;p4"/>
          <p:cNvSpPr txBox="1"/>
          <p:nvPr/>
        </p:nvSpPr>
        <p:spPr>
          <a:xfrm>
            <a:off x="154751" y="3150674"/>
            <a:ext cx="2234260" cy="1255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50AA"/>
                </a:solidFill>
                <a:latin typeface="Calibri"/>
                <a:ea typeface="Calibri"/>
                <a:cs typeface="Calibri"/>
                <a:sym typeface="Calibri"/>
              </a:rPr>
              <a:t>Menu  options: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Switch between  Standard and scientific modes</a:t>
            </a:r>
            <a:endParaRPr/>
          </a:p>
        </p:txBody>
      </p:sp>
      <p:sp>
        <p:nvSpPr>
          <p:cNvPr id="150" name="Google Shape;150;p4"/>
          <p:cNvSpPr txBox="1"/>
          <p:nvPr/>
        </p:nvSpPr>
        <p:spPr>
          <a:xfrm>
            <a:off x="1204194" y="120161"/>
            <a:ext cx="1008365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6595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Scientific Calculator using Python &amp; Tkinter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of the calculator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5659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4784965" y="2540919"/>
            <a:ext cx="14610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operations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6151972" y="3272915"/>
            <a:ext cx="14610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Scientific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functions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7487079" y="4016725"/>
            <a:ext cx="14610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constants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5632562" y="4853685"/>
            <a:ext cx="20197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components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4798703" y="4079342"/>
            <a:ext cx="14610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Handling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 txBox="1"/>
          <p:nvPr/>
        </p:nvSpPr>
        <p:spPr>
          <a:xfrm>
            <a:off x="3463632" y="3393767"/>
            <a:ext cx="14610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Menu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options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/>
          <p:nvPr/>
        </p:nvSpPr>
        <p:spPr>
          <a:xfrm>
            <a:off x="977256" y="258228"/>
            <a:ext cx="1017396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Scientific Calculator using Python &amp; Tkinter</a:t>
            </a:r>
            <a:endParaRPr b="1" sz="44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Code - Overview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5"/>
          <p:cNvPicPr preferRelativeResize="0"/>
          <p:nvPr/>
        </p:nvPicPr>
        <p:blipFill rotWithShape="1">
          <a:blip r:embed="rId3">
            <a:alphaModFix/>
          </a:blip>
          <a:srcRect b="256" l="0" r="0" t="256"/>
          <a:stretch/>
        </p:blipFill>
        <p:spPr>
          <a:xfrm>
            <a:off x="1029392" y="2288111"/>
            <a:ext cx="2926080" cy="2911036"/>
          </a:xfrm>
          <a:prstGeom prst="ellipse">
            <a:avLst/>
          </a:prstGeom>
          <a:solidFill>
            <a:srgbClr val="BFBFBF"/>
          </a:solidFill>
          <a:ln>
            <a:noFill/>
          </a:ln>
        </p:spPr>
      </p:pic>
      <p:sp>
        <p:nvSpPr>
          <p:cNvPr id="163" name="Google Shape;163;p5"/>
          <p:cNvSpPr/>
          <p:nvPr/>
        </p:nvSpPr>
        <p:spPr>
          <a:xfrm>
            <a:off x="4351465" y="1839951"/>
            <a:ext cx="6799754" cy="1750742"/>
          </a:xfrm>
          <a:custGeom>
            <a:rect b="b" l="l" r="r" t="t"/>
            <a:pathLst>
              <a:path extrusionOk="0" h="1750742" w="6799754">
                <a:moveTo>
                  <a:pt x="465861" y="0"/>
                </a:moveTo>
                <a:lnTo>
                  <a:pt x="6799754" y="0"/>
                </a:lnTo>
                <a:lnTo>
                  <a:pt x="6799754" y="1750742"/>
                </a:lnTo>
                <a:lnTo>
                  <a:pt x="731520" y="1750742"/>
                </a:lnTo>
                <a:lnTo>
                  <a:pt x="465861" y="1750742"/>
                </a:lnTo>
                <a:lnTo>
                  <a:pt x="0" y="1750742"/>
                </a:lnTo>
                <a:lnTo>
                  <a:pt x="465861" y="1343114"/>
                </a:lnTo>
                <a:close/>
              </a:path>
            </a:pathLst>
          </a:custGeom>
          <a:solidFill>
            <a:srgbClr val="36B8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4364913" y="4093383"/>
            <a:ext cx="6786306" cy="1750742"/>
          </a:xfrm>
          <a:custGeom>
            <a:rect b="b" l="l" r="r" t="t"/>
            <a:pathLst>
              <a:path extrusionOk="0" h="1750742" w="6786306">
                <a:moveTo>
                  <a:pt x="0" y="0"/>
                </a:moveTo>
                <a:lnTo>
                  <a:pt x="452413" y="0"/>
                </a:lnTo>
                <a:lnTo>
                  <a:pt x="731520" y="0"/>
                </a:lnTo>
                <a:lnTo>
                  <a:pt x="6786306" y="0"/>
                </a:lnTo>
                <a:lnTo>
                  <a:pt x="6786306" y="1750742"/>
                </a:lnTo>
                <a:lnTo>
                  <a:pt x="452413" y="1750742"/>
                </a:lnTo>
                <a:lnTo>
                  <a:pt x="452413" y="395862"/>
                </a:lnTo>
                <a:close/>
              </a:path>
            </a:pathLst>
          </a:custGeom>
          <a:solidFill>
            <a:srgbClr val="157E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5"/>
          <p:cNvSpPr txBox="1"/>
          <p:nvPr/>
        </p:nvSpPr>
        <p:spPr>
          <a:xfrm>
            <a:off x="5199503" y="1999741"/>
            <a:ext cx="527224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Tkinter for GUI.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 for scientific operations.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Class-based Structure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Calc class contains methods for operations.</a:t>
            </a:r>
            <a:endParaRPr sz="24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5199503" y="4253173"/>
            <a:ext cx="527224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Each button on the calculator has a corresponding function (e.g., numberenter, operation, sum_of_total).</a:t>
            </a:r>
            <a:endParaRPr sz="24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977249" y="1724950"/>
            <a:ext cx="338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of the Code:</a:t>
            </a:r>
            <a:endParaRPr b="1" sz="2400">
              <a:solidFill>
                <a:srgbClr val="56595E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/>
        </p:nvSpPr>
        <p:spPr>
          <a:xfrm>
            <a:off x="977256" y="258228"/>
            <a:ext cx="1017396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Scientific Calculator using Python &amp; Tkinter</a:t>
            </a:r>
            <a:endParaRPr b="1" sz="44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Code - Overview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6"/>
          <p:cNvPicPr preferRelativeResize="0"/>
          <p:nvPr/>
        </p:nvPicPr>
        <p:blipFill rotWithShape="1">
          <a:blip r:embed="rId3">
            <a:alphaModFix/>
          </a:blip>
          <a:srcRect b="256" l="0" r="0" t="256"/>
          <a:stretch/>
        </p:blipFill>
        <p:spPr>
          <a:xfrm>
            <a:off x="1029392" y="2288111"/>
            <a:ext cx="2926080" cy="2911036"/>
          </a:xfrm>
          <a:prstGeom prst="ellipse">
            <a:avLst/>
          </a:prstGeom>
          <a:solidFill>
            <a:srgbClr val="BFBFBF"/>
          </a:solidFill>
          <a:ln>
            <a:noFill/>
          </a:ln>
        </p:spPr>
      </p:pic>
      <p:sp>
        <p:nvSpPr>
          <p:cNvPr id="174" name="Google Shape;174;p6"/>
          <p:cNvSpPr/>
          <p:nvPr/>
        </p:nvSpPr>
        <p:spPr>
          <a:xfrm>
            <a:off x="3955472" y="1839951"/>
            <a:ext cx="7442997" cy="1938992"/>
          </a:xfrm>
          <a:custGeom>
            <a:rect b="b" l="l" r="r" t="t"/>
            <a:pathLst>
              <a:path extrusionOk="0" h="1750742" w="6799754">
                <a:moveTo>
                  <a:pt x="465861" y="0"/>
                </a:moveTo>
                <a:lnTo>
                  <a:pt x="6799754" y="0"/>
                </a:lnTo>
                <a:lnTo>
                  <a:pt x="6799754" y="1750742"/>
                </a:lnTo>
                <a:lnTo>
                  <a:pt x="731520" y="1750742"/>
                </a:lnTo>
                <a:lnTo>
                  <a:pt x="465861" y="1750742"/>
                </a:lnTo>
                <a:lnTo>
                  <a:pt x="0" y="1750742"/>
                </a:lnTo>
                <a:lnTo>
                  <a:pt x="465861" y="1343114"/>
                </a:lnTo>
                <a:close/>
              </a:path>
            </a:pathLst>
          </a:custGeom>
          <a:solidFill>
            <a:srgbClr val="36B8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3927446" y="4093382"/>
            <a:ext cx="7471023" cy="2181293"/>
          </a:xfrm>
          <a:custGeom>
            <a:rect b="b" l="l" r="r" t="t"/>
            <a:pathLst>
              <a:path extrusionOk="0" h="1750742" w="6786306">
                <a:moveTo>
                  <a:pt x="0" y="0"/>
                </a:moveTo>
                <a:lnTo>
                  <a:pt x="452413" y="0"/>
                </a:lnTo>
                <a:lnTo>
                  <a:pt x="731520" y="0"/>
                </a:lnTo>
                <a:lnTo>
                  <a:pt x="6786306" y="0"/>
                </a:lnTo>
                <a:lnTo>
                  <a:pt x="6786306" y="1750742"/>
                </a:lnTo>
                <a:lnTo>
                  <a:pt x="452413" y="1750742"/>
                </a:lnTo>
                <a:lnTo>
                  <a:pt x="452413" y="395862"/>
                </a:lnTo>
                <a:close/>
              </a:path>
            </a:pathLst>
          </a:custGeom>
          <a:solidFill>
            <a:srgbClr val="157E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4666593" y="1839951"/>
            <a:ext cx="648462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Press Handling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numberenter(num): Updates the current input when a number is pressed.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sum_of_total(): Finalizes the result after an operation.</a:t>
            </a:r>
            <a:endParaRPr/>
          </a:p>
        </p:txBody>
      </p:sp>
      <p:sp>
        <p:nvSpPr>
          <p:cNvPr id="177" name="Google Shape;177;p6"/>
          <p:cNvSpPr txBox="1"/>
          <p:nvPr/>
        </p:nvSpPr>
        <p:spPr>
          <a:xfrm>
            <a:off x="4542968" y="4044985"/>
            <a:ext cx="6731876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AutoNum type="arabicPeriod"/>
            </a:pPr>
            <a:r>
              <a:rPr b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Scientific Functions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sin(), cos(), log(), etc., for mathematical operations.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Clearing Functions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Clear_Entry(): Clears the current input.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All_Clear_Entry(): Resets the entire calculator.</a:t>
            </a:r>
            <a:endParaRPr/>
          </a:p>
        </p:txBody>
      </p:sp>
      <p:sp>
        <p:nvSpPr>
          <p:cNvPr id="178" name="Google Shape;178;p6"/>
          <p:cNvSpPr txBox="1"/>
          <p:nvPr/>
        </p:nvSpPr>
        <p:spPr>
          <a:xfrm>
            <a:off x="977256" y="1724945"/>
            <a:ext cx="29501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Functionalities</a:t>
            </a:r>
            <a:endParaRPr b="1" sz="2400">
              <a:solidFill>
                <a:srgbClr val="56595E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/>
        </p:nvSpPr>
        <p:spPr>
          <a:xfrm>
            <a:off x="977256" y="258228"/>
            <a:ext cx="1017396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Scientific Calculator using Python &amp; Tkinter</a:t>
            </a:r>
            <a:endParaRPr b="1" sz="44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 Design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7"/>
          <p:cNvPicPr preferRelativeResize="0"/>
          <p:nvPr/>
        </p:nvPicPr>
        <p:blipFill rotWithShape="1">
          <a:blip r:embed="rId3">
            <a:alphaModFix/>
          </a:blip>
          <a:srcRect b="256" l="0" r="0" t="256"/>
          <a:stretch/>
        </p:blipFill>
        <p:spPr>
          <a:xfrm>
            <a:off x="1029392" y="2288111"/>
            <a:ext cx="2926080" cy="2911036"/>
          </a:xfrm>
          <a:prstGeom prst="ellipse">
            <a:avLst/>
          </a:prstGeom>
          <a:solidFill>
            <a:srgbClr val="BFBFBF"/>
          </a:solidFill>
          <a:ln>
            <a:noFill/>
          </a:ln>
        </p:spPr>
      </p:pic>
      <p:sp>
        <p:nvSpPr>
          <p:cNvPr id="185" name="Google Shape;185;p7"/>
          <p:cNvSpPr/>
          <p:nvPr/>
        </p:nvSpPr>
        <p:spPr>
          <a:xfrm>
            <a:off x="3955472" y="1839951"/>
            <a:ext cx="7442997" cy="1938992"/>
          </a:xfrm>
          <a:custGeom>
            <a:rect b="b" l="l" r="r" t="t"/>
            <a:pathLst>
              <a:path extrusionOk="0" h="1750742" w="6799754">
                <a:moveTo>
                  <a:pt x="465861" y="0"/>
                </a:moveTo>
                <a:lnTo>
                  <a:pt x="6799754" y="0"/>
                </a:lnTo>
                <a:lnTo>
                  <a:pt x="6799754" y="1750742"/>
                </a:lnTo>
                <a:lnTo>
                  <a:pt x="731520" y="1750742"/>
                </a:lnTo>
                <a:lnTo>
                  <a:pt x="465861" y="1750742"/>
                </a:lnTo>
                <a:lnTo>
                  <a:pt x="0" y="1750742"/>
                </a:lnTo>
                <a:lnTo>
                  <a:pt x="465861" y="1343114"/>
                </a:lnTo>
                <a:close/>
              </a:path>
            </a:pathLst>
          </a:custGeom>
          <a:solidFill>
            <a:srgbClr val="36B8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7"/>
          <p:cNvSpPr/>
          <p:nvPr/>
        </p:nvSpPr>
        <p:spPr>
          <a:xfrm>
            <a:off x="3927446" y="4093382"/>
            <a:ext cx="7471023" cy="2181293"/>
          </a:xfrm>
          <a:custGeom>
            <a:rect b="b" l="l" r="r" t="t"/>
            <a:pathLst>
              <a:path extrusionOk="0" h="1750742" w="6786306">
                <a:moveTo>
                  <a:pt x="0" y="0"/>
                </a:moveTo>
                <a:lnTo>
                  <a:pt x="452413" y="0"/>
                </a:lnTo>
                <a:lnTo>
                  <a:pt x="731520" y="0"/>
                </a:lnTo>
                <a:lnTo>
                  <a:pt x="6786306" y="0"/>
                </a:lnTo>
                <a:lnTo>
                  <a:pt x="6786306" y="1750742"/>
                </a:lnTo>
                <a:lnTo>
                  <a:pt x="452413" y="1750742"/>
                </a:lnTo>
                <a:lnTo>
                  <a:pt x="452413" y="395862"/>
                </a:lnTo>
                <a:close/>
              </a:path>
            </a:pathLst>
          </a:custGeom>
          <a:solidFill>
            <a:srgbClr val="157E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7"/>
          <p:cNvSpPr txBox="1"/>
          <p:nvPr/>
        </p:nvSpPr>
        <p:spPr>
          <a:xfrm>
            <a:off x="4338016" y="1756655"/>
            <a:ext cx="6936828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layout is grid-based with rows and columns for buttons.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box (txtDisplay)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Displays the current input or result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Buttons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Organized for basic operations and scientific functions.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Allows switching between Standard and Scientific modes.</a:t>
            </a:r>
            <a:endParaRPr/>
          </a:p>
        </p:txBody>
      </p:sp>
      <p:sp>
        <p:nvSpPr>
          <p:cNvPr id="188" name="Google Shape;188;p7"/>
          <p:cNvSpPr txBox="1"/>
          <p:nvPr/>
        </p:nvSpPr>
        <p:spPr>
          <a:xfrm>
            <a:off x="977256" y="1724945"/>
            <a:ext cx="29501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 and Layout</a:t>
            </a:r>
            <a:endParaRPr b="1" sz="2400">
              <a:solidFill>
                <a:srgbClr val="56595E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050AA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8"/>
          <p:cNvGrpSpPr/>
          <p:nvPr/>
        </p:nvGrpSpPr>
        <p:grpSpPr>
          <a:xfrm>
            <a:off x="416947" y="3083032"/>
            <a:ext cx="7781120" cy="1605619"/>
            <a:chOff x="3166356" y="256408"/>
            <a:chExt cx="6155945" cy="761838"/>
          </a:xfrm>
        </p:grpSpPr>
        <p:sp>
          <p:nvSpPr>
            <p:cNvPr id="196" name="Google Shape;196;p8"/>
            <p:cNvSpPr txBox="1"/>
            <p:nvPr/>
          </p:nvSpPr>
          <p:spPr>
            <a:xfrm>
              <a:off x="3378734" y="256408"/>
              <a:ext cx="5943567" cy="540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Error Handling and Edge cases</a:t>
              </a:r>
              <a:endParaRPr b="1" sz="4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97" name="Google Shape;197;p8"/>
            <p:cNvSpPr txBox="1"/>
            <p:nvPr/>
          </p:nvSpPr>
          <p:spPr>
            <a:xfrm>
              <a:off x="3166356" y="843004"/>
              <a:ext cx="4172784" cy="1752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p8"/>
          <p:cNvGrpSpPr/>
          <p:nvPr/>
        </p:nvGrpSpPr>
        <p:grpSpPr>
          <a:xfrm>
            <a:off x="1681309" y="978347"/>
            <a:ext cx="723675" cy="1384769"/>
            <a:chOff x="9762089" y="968463"/>
            <a:chExt cx="723675" cy="1384769"/>
          </a:xfrm>
        </p:grpSpPr>
        <p:sp>
          <p:nvSpPr>
            <p:cNvPr id="199" name="Google Shape;199;p8"/>
            <p:cNvSpPr/>
            <p:nvPr/>
          </p:nvSpPr>
          <p:spPr>
            <a:xfrm rot="-2760000">
              <a:off x="9933924" y="1063103"/>
              <a:ext cx="457200" cy="457200"/>
            </a:xfrm>
            <a:custGeom>
              <a:rect b="b" l="l" r="r" t="t"/>
              <a:pathLst>
                <a:path extrusionOk="0" h="430260" w="460892">
                  <a:moveTo>
                    <a:pt x="448372" y="16678"/>
                  </a:moveTo>
                  <a:lnTo>
                    <a:pt x="455049" y="26269"/>
                  </a:lnTo>
                  <a:lnTo>
                    <a:pt x="459223" y="36693"/>
                  </a:lnTo>
                  <a:lnTo>
                    <a:pt x="460892" y="47534"/>
                  </a:lnTo>
                  <a:lnTo>
                    <a:pt x="460475" y="58792"/>
                  </a:lnTo>
                  <a:lnTo>
                    <a:pt x="457553" y="69633"/>
                  </a:lnTo>
                  <a:lnTo>
                    <a:pt x="452128" y="80057"/>
                  </a:lnTo>
                  <a:lnTo>
                    <a:pt x="444199" y="88396"/>
                  </a:lnTo>
                  <a:lnTo>
                    <a:pt x="67193" y="430260"/>
                  </a:lnTo>
                  <a:lnTo>
                    <a:pt x="0" y="352204"/>
                  </a:lnTo>
                  <a:lnTo>
                    <a:pt x="1409" y="351500"/>
                  </a:lnTo>
                  <a:lnTo>
                    <a:pt x="5583" y="348998"/>
                  </a:lnTo>
                  <a:lnTo>
                    <a:pt x="376174" y="13343"/>
                  </a:lnTo>
                  <a:lnTo>
                    <a:pt x="385772" y="6255"/>
                  </a:lnTo>
                  <a:lnTo>
                    <a:pt x="396206" y="2085"/>
                  </a:lnTo>
                  <a:lnTo>
                    <a:pt x="407474" y="0"/>
                  </a:lnTo>
                  <a:lnTo>
                    <a:pt x="418741" y="417"/>
                  </a:lnTo>
                  <a:lnTo>
                    <a:pt x="429175" y="4170"/>
                  </a:lnTo>
                  <a:lnTo>
                    <a:pt x="439191" y="9173"/>
                  </a:lnTo>
                  <a:close/>
                </a:path>
              </a:pathLst>
            </a:custGeom>
            <a:solidFill>
              <a:srgbClr val="0050AA"/>
            </a:solidFill>
            <a:ln>
              <a:noFill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 rot="7980000">
              <a:off x="9856581" y="1801540"/>
              <a:ext cx="457200" cy="457200"/>
            </a:xfrm>
            <a:custGeom>
              <a:rect b="b" l="l" r="r" t="t"/>
              <a:pathLst>
                <a:path extrusionOk="0" h="430260" w="460892">
                  <a:moveTo>
                    <a:pt x="448372" y="16678"/>
                  </a:moveTo>
                  <a:lnTo>
                    <a:pt x="455049" y="26269"/>
                  </a:lnTo>
                  <a:lnTo>
                    <a:pt x="459223" y="36693"/>
                  </a:lnTo>
                  <a:lnTo>
                    <a:pt x="460892" y="47534"/>
                  </a:lnTo>
                  <a:lnTo>
                    <a:pt x="460475" y="58792"/>
                  </a:lnTo>
                  <a:lnTo>
                    <a:pt x="457553" y="69633"/>
                  </a:lnTo>
                  <a:lnTo>
                    <a:pt x="452128" y="80057"/>
                  </a:lnTo>
                  <a:lnTo>
                    <a:pt x="444199" y="88396"/>
                  </a:lnTo>
                  <a:lnTo>
                    <a:pt x="67193" y="430260"/>
                  </a:lnTo>
                  <a:lnTo>
                    <a:pt x="0" y="352204"/>
                  </a:lnTo>
                  <a:lnTo>
                    <a:pt x="1409" y="351500"/>
                  </a:lnTo>
                  <a:lnTo>
                    <a:pt x="5583" y="348998"/>
                  </a:lnTo>
                  <a:lnTo>
                    <a:pt x="376174" y="13343"/>
                  </a:lnTo>
                  <a:lnTo>
                    <a:pt x="385772" y="6255"/>
                  </a:lnTo>
                  <a:lnTo>
                    <a:pt x="396206" y="2085"/>
                  </a:lnTo>
                  <a:lnTo>
                    <a:pt x="407474" y="0"/>
                  </a:lnTo>
                  <a:lnTo>
                    <a:pt x="418741" y="417"/>
                  </a:lnTo>
                  <a:lnTo>
                    <a:pt x="429175" y="4170"/>
                  </a:lnTo>
                  <a:lnTo>
                    <a:pt x="439191" y="917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" name="Google Shape;201;p8"/>
          <p:cNvGrpSpPr/>
          <p:nvPr/>
        </p:nvGrpSpPr>
        <p:grpSpPr>
          <a:xfrm>
            <a:off x="1573825" y="1389057"/>
            <a:ext cx="1077395" cy="442728"/>
            <a:chOff x="9530771" y="1761184"/>
            <a:chExt cx="1077395" cy="442728"/>
          </a:xfrm>
        </p:grpSpPr>
        <p:sp>
          <p:nvSpPr>
            <p:cNvPr id="202" name="Google Shape;202;p8"/>
            <p:cNvSpPr/>
            <p:nvPr/>
          </p:nvSpPr>
          <p:spPr>
            <a:xfrm rot="-1308332">
              <a:off x="9560144" y="1915558"/>
              <a:ext cx="365760" cy="228600"/>
            </a:xfrm>
            <a:custGeom>
              <a:rect b="b" l="l" r="r" t="t"/>
              <a:pathLst>
                <a:path extrusionOk="0" h="235676" w="352891">
                  <a:moveTo>
                    <a:pt x="95569" y="5421"/>
                  </a:moveTo>
                  <a:lnTo>
                    <a:pt x="352891" y="108916"/>
                  </a:lnTo>
                  <a:lnTo>
                    <a:pt x="302176" y="235676"/>
                  </a:lnTo>
                  <a:lnTo>
                    <a:pt x="41316" y="130927"/>
                  </a:lnTo>
                  <a:lnTo>
                    <a:pt x="28796" y="124255"/>
                  </a:lnTo>
                  <a:lnTo>
                    <a:pt x="18780" y="115499"/>
                  </a:lnTo>
                  <a:lnTo>
                    <a:pt x="10433" y="105492"/>
                  </a:lnTo>
                  <a:lnTo>
                    <a:pt x="5008" y="93817"/>
                  </a:lnTo>
                  <a:lnTo>
                    <a:pt x="835" y="80891"/>
                  </a:lnTo>
                  <a:lnTo>
                    <a:pt x="0" y="67965"/>
                  </a:lnTo>
                  <a:lnTo>
                    <a:pt x="835" y="54622"/>
                  </a:lnTo>
                  <a:lnTo>
                    <a:pt x="5425" y="41280"/>
                  </a:lnTo>
                  <a:lnTo>
                    <a:pt x="12103" y="29604"/>
                  </a:lnTo>
                  <a:lnTo>
                    <a:pt x="20867" y="18764"/>
                  </a:lnTo>
                  <a:lnTo>
                    <a:pt x="31300" y="10841"/>
                  </a:lnTo>
                  <a:lnTo>
                    <a:pt x="42985" y="5004"/>
                  </a:lnTo>
                  <a:lnTo>
                    <a:pt x="55922" y="834"/>
                  </a:lnTo>
                  <a:lnTo>
                    <a:pt x="68442" y="0"/>
                  </a:lnTo>
                  <a:lnTo>
                    <a:pt x="81797" y="1668"/>
                  </a:lnTo>
                  <a:close/>
                </a:path>
              </a:pathLst>
            </a:custGeom>
            <a:solidFill>
              <a:srgbClr val="239BD3"/>
            </a:solidFill>
            <a:ln>
              <a:noFill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 rot="9529559">
              <a:off x="10213468" y="1819524"/>
              <a:ext cx="365760" cy="228600"/>
            </a:xfrm>
            <a:custGeom>
              <a:rect b="b" l="l" r="r" t="t"/>
              <a:pathLst>
                <a:path extrusionOk="0" h="235676" w="352891">
                  <a:moveTo>
                    <a:pt x="95569" y="5421"/>
                  </a:moveTo>
                  <a:lnTo>
                    <a:pt x="352891" y="108916"/>
                  </a:lnTo>
                  <a:lnTo>
                    <a:pt x="302176" y="235676"/>
                  </a:lnTo>
                  <a:lnTo>
                    <a:pt x="41316" y="130927"/>
                  </a:lnTo>
                  <a:lnTo>
                    <a:pt x="28796" y="124255"/>
                  </a:lnTo>
                  <a:lnTo>
                    <a:pt x="18780" y="115499"/>
                  </a:lnTo>
                  <a:lnTo>
                    <a:pt x="10433" y="105492"/>
                  </a:lnTo>
                  <a:lnTo>
                    <a:pt x="5008" y="93817"/>
                  </a:lnTo>
                  <a:lnTo>
                    <a:pt x="835" y="80891"/>
                  </a:lnTo>
                  <a:lnTo>
                    <a:pt x="0" y="67965"/>
                  </a:lnTo>
                  <a:lnTo>
                    <a:pt x="835" y="54622"/>
                  </a:lnTo>
                  <a:lnTo>
                    <a:pt x="5425" y="41280"/>
                  </a:lnTo>
                  <a:lnTo>
                    <a:pt x="12103" y="29604"/>
                  </a:lnTo>
                  <a:lnTo>
                    <a:pt x="20867" y="18764"/>
                  </a:lnTo>
                  <a:lnTo>
                    <a:pt x="31300" y="10841"/>
                  </a:lnTo>
                  <a:lnTo>
                    <a:pt x="42985" y="5004"/>
                  </a:lnTo>
                  <a:lnTo>
                    <a:pt x="55922" y="834"/>
                  </a:lnTo>
                  <a:lnTo>
                    <a:pt x="68442" y="0"/>
                  </a:lnTo>
                  <a:lnTo>
                    <a:pt x="81797" y="1668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p8"/>
          <p:cNvSpPr/>
          <p:nvPr/>
        </p:nvSpPr>
        <p:spPr>
          <a:xfrm>
            <a:off x="1075904" y="639754"/>
            <a:ext cx="2011680" cy="2011680"/>
          </a:xfrm>
          <a:custGeom>
            <a:rect b="b" l="l" r="r" t="t"/>
            <a:pathLst>
              <a:path extrusionOk="0" h="2011680" w="2011680">
                <a:moveTo>
                  <a:pt x="1005840" y="816827"/>
                </a:moveTo>
                <a:cubicBezTo>
                  <a:pt x="1106842" y="816827"/>
                  <a:pt x="1188720" y="898705"/>
                  <a:pt x="1188720" y="999707"/>
                </a:cubicBezTo>
                <a:cubicBezTo>
                  <a:pt x="1188720" y="1100709"/>
                  <a:pt x="1106842" y="1182587"/>
                  <a:pt x="1005840" y="1182587"/>
                </a:cubicBezTo>
                <a:cubicBezTo>
                  <a:pt x="904838" y="1182587"/>
                  <a:pt x="822960" y="1100709"/>
                  <a:pt x="822960" y="999707"/>
                </a:cubicBezTo>
                <a:cubicBezTo>
                  <a:pt x="822960" y="898705"/>
                  <a:pt x="904838" y="816827"/>
                  <a:pt x="1005840" y="816827"/>
                </a:cubicBezTo>
                <a:close/>
                <a:moveTo>
                  <a:pt x="1091559" y="193610"/>
                </a:moveTo>
                <a:lnTo>
                  <a:pt x="1097280" y="222126"/>
                </a:lnTo>
                <a:cubicBezTo>
                  <a:pt x="1097280" y="272942"/>
                  <a:pt x="1056341" y="314136"/>
                  <a:pt x="1005840" y="314136"/>
                </a:cubicBezTo>
                <a:cubicBezTo>
                  <a:pt x="955339" y="314136"/>
                  <a:pt x="914400" y="272942"/>
                  <a:pt x="914400" y="222126"/>
                </a:cubicBezTo>
                <a:lnTo>
                  <a:pt x="919494" y="196740"/>
                </a:lnTo>
                <a:lnTo>
                  <a:pt x="860163" y="201975"/>
                </a:lnTo>
                <a:cubicBezTo>
                  <a:pt x="529179" y="261097"/>
                  <a:pt x="266746" y="518093"/>
                  <a:pt x="199600" y="846226"/>
                </a:cubicBezTo>
                <a:lnTo>
                  <a:pt x="188815" y="916890"/>
                </a:lnTo>
                <a:lnTo>
                  <a:pt x="200083" y="914601"/>
                </a:lnTo>
                <a:cubicBezTo>
                  <a:pt x="250584" y="914601"/>
                  <a:pt x="291523" y="955795"/>
                  <a:pt x="291523" y="1006611"/>
                </a:cubicBezTo>
                <a:cubicBezTo>
                  <a:pt x="291523" y="1057427"/>
                  <a:pt x="250584" y="1098621"/>
                  <a:pt x="200083" y="1098621"/>
                </a:cubicBezTo>
                <a:lnTo>
                  <a:pt x="187117" y="1095987"/>
                </a:lnTo>
                <a:lnTo>
                  <a:pt x="187129" y="1096224"/>
                </a:lnTo>
                <a:cubicBezTo>
                  <a:pt x="224005" y="1459333"/>
                  <a:pt x="496940" y="1752658"/>
                  <a:pt x="850052" y="1820316"/>
                </a:cubicBezTo>
                <a:lnTo>
                  <a:pt x="918335" y="1830080"/>
                </a:lnTo>
                <a:lnTo>
                  <a:pt x="917894" y="1827884"/>
                </a:lnTo>
                <a:cubicBezTo>
                  <a:pt x="917894" y="1777068"/>
                  <a:pt x="958833" y="1735874"/>
                  <a:pt x="1009334" y="1735874"/>
                </a:cubicBezTo>
                <a:cubicBezTo>
                  <a:pt x="1059835" y="1735874"/>
                  <a:pt x="1100774" y="1777068"/>
                  <a:pt x="1100774" y="1827884"/>
                </a:cubicBezTo>
                <a:lnTo>
                  <a:pt x="1100540" y="1829051"/>
                </a:lnTo>
                <a:lnTo>
                  <a:pt x="1161628" y="1820316"/>
                </a:lnTo>
                <a:cubicBezTo>
                  <a:pt x="1514740" y="1752658"/>
                  <a:pt x="1787675" y="1459333"/>
                  <a:pt x="1824551" y="1096224"/>
                </a:cubicBezTo>
                <a:lnTo>
                  <a:pt x="1824663" y="1094011"/>
                </a:lnTo>
                <a:lnTo>
                  <a:pt x="1805767" y="1097850"/>
                </a:lnTo>
                <a:cubicBezTo>
                  <a:pt x="1755266" y="1097850"/>
                  <a:pt x="1714327" y="1056656"/>
                  <a:pt x="1714327" y="1005840"/>
                </a:cubicBezTo>
                <a:cubicBezTo>
                  <a:pt x="1714327" y="955024"/>
                  <a:pt x="1755266" y="913830"/>
                  <a:pt x="1805767" y="913830"/>
                </a:cubicBezTo>
                <a:lnTo>
                  <a:pt x="1820393" y="916801"/>
                </a:lnTo>
                <a:lnTo>
                  <a:pt x="1815946" y="866404"/>
                </a:lnTo>
                <a:cubicBezTo>
                  <a:pt x="1756824" y="535420"/>
                  <a:pt x="1499828" y="272986"/>
                  <a:pt x="1171695" y="205841"/>
                </a:cubicBezTo>
                <a:close/>
                <a:moveTo>
                  <a:pt x="1005840" y="0"/>
                </a:moveTo>
                <a:cubicBezTo>
                  <a:pt x="1561350" y="0"/>
                  <a:pt x="2011680" y="450330"/>
                  <a:pt x="2011680" y="1005840"/>
                </a:cubicBezTo>
                <a:cubicBezTo>
                  <a:pt x="2011680" y="1561350"/>
                  <a:pt x="1561350" y="2011680"/>
                  <a:pt x="1005840" y="2011680"/>
                </a:cubicBezTo>
                <a:cubicBezTo>
                  <a:pt x="450330" y="2011680"/>
                  <a:pt x="0" y="1561350"/>
                  <a:pt x="0" y="1005840"/>
                </a:cubicBezTo>
                <a:cubicBezTo>
                  <a:pt x="0" y="450330"/>
                  <a:pt x="450330" y="0"/>
                  <a:pt x="1005840" y="0"/>
                </a:cubicBezTo>
                <a:close/>
              </a:path>
            </a:pathLst>
          </a:custGeom>
          <a:solidFill>
            <a:srgbClr val="44D7FB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0" y="3613666"/>
            <a:ext cx="8171111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Handling invalid operations: E.g., dividing by zero, negative inputs for square roots.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Try-except blocks: Used to display error messages instead of the program crashing.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Message Boxes: Using tkinter.messagebox to display errors such as division by zero.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/>
          <p:nvPr/>
        </p:nvSpPr>
        <p:spPr>
          <a:xfrm>
            <a:off x="977256" y="258228"/>
            <a:ext cx="1017396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Scientific Calculator using Python &amp; Tkinter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1" sz="44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211" name="Google Shape;211;p9"/>
          <p:cNvPicPr preferRelativeResize="0"/>
          <p:nvPr/>
        </p:nvPicPr>
        <p:blipFill rotWithShape="1">
          <a:blip r:embed="rId3">
            <a:alphaModFix/>
          </a:blip>
          <a:srcRect b="256" l="0" r="0" t="256"/>
          <a:stretch/>
        </p:blipFill>
        <p:spPr>
          <a:xfrm>
            <a:off x="493364" y="1848940"/>
            <a:ext cx="3844651" cy="4299611"/>
          </a:xfrm>
          <a:prstGeom prst="ellipse">
            <a:avLst/>
          </a:prstGeom>
          <a:solidFill>
            <a:srgbClr val="BFBFBF"/>
          </a:solidFill>
          <a:ln>
            <a:noFill/>
          </a:ln>
        </p:spPr>
      </p:pic>
      <p:sp>
        <p:nvSpPr>
          <p:cNvPr id="212" name="Google Shape;212;p9"/>
          <p:cNvSpPr/>
          <p:nvPr/>
        </p:nvSpPr>
        <p:spPr>
          <a:xfrm>
            <a:off x="3563007" y="1839951"/>
            <a:ext cx="8198069" cy="4718504"/>
          </a:xfrm>
          <a:custGeom>
            <a:rect b="b" l="l" r="r" t="t"/>
            <a:pathLst>
              <a:path extrusionOk="0" h="1750742" w="6799754">
                <a:moveTo>
                  <a:pt x="465861" y="0"/>
                </a:moveTo>
                <a:lnTo>
                  <a:pt x="6799754" y="0"/>
                </a:lnTo>
                <a:lnTo>
                  <a:pt x="6799754" y="1750742"/>
                </a:lnTo>
                <a:lnTo>
                  <a:pt x="731520" y="1750742"/>
                </a:lnTo>
                <a:lnTo>
                  <a:pt x="465861" y="1750742"/>
                </a:lnTo>
                <a:lnTo>
                  <a:pt x="0" y="1750742"/>
                </a:lnTo>
                <a:lnTo>
                  <a:pt x="465861" y="1343114"/>
                </a:lnTo>
                <a:close/>
              </a:path>
            </a:pathLst>
          </a:custGeom>
          <a:solidFill>
            <a:srgbClr val="36B8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/>
          <p:cNvSpPr txBox="1"/>
          <p:nvPr/>
        </p:nvSpPr>
        <p:spPr>
          <a:xfrm>
            <a:off x="4338016" y="1756655"/>
            <a:ext cx="7423060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Scientific Calculator code is built using python and Tkinter, providing powerful graphical user interface for performing both scientific and arithmetic calculation.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input validation ensure no division by zero and duplicate decimal points are prevented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Overall, the code successfully implements a fully functional scientific calculator with intuitive interface, demonstrating the power of python for creating desktop applications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2016-09-28T22:08:47Z</dcterms:created>
  <dc:creator>james</dc:creator>
</cp:coreProperties>
</file>