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56" r:id="rId2"/>
    <p:sldId id="257" r:id="rId3"/>
    <p:sldId id="259" r:id="rId4"/>
    <p:sldId id="267" r:id="rId5"/>
    <p:sldId id="258" r:id="rId6"/>
    <p:sldId id="260" r:id="rId7"/>
    <p:sldId id="261" r:id="rId8"/>
    <p:sldId id="271" r:id="rId9"/>
    <p:sldId id="272" r:id="rId10"/>
    <p:sldId id="273" r:id="rId11"/>
    <p:sldId id="268" r:id="rId12"/>
    <p:sldId id="263" r:id="rId13"/>
    <p:sldId id="262" r:id="rId14"/>
    <p:sldId id="269" r:id="rId15"/>
    <p:sldId id="270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9" autoAdjust="0"/>
    <p:restoredTop sz="94660"/>
  </p:normalViewPr>
  <p:slideViewPr>
    <p:cSldViewPr snapToGrid="0">
      <p:cViewPr>
        <p:scale>
          <a:sx n="60" d="100"/>
          <a:sy n="60" d="100"/>
        </p:scale>
        <p:origin x="-1096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4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5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80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15CF87-F434-4F95-8356-79F5565A022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6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9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8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8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6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CF87-F434-4F95-8356-79F5565A022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7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DEFBA-C956-6A99-9464-40E19107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38" y="830638"/>
            <a:ext cx="11789923" cy="2725361"/>
          </a:xfrm>
        </p:spPr>
        <p:txBody>
          <a:bodyPr>
            <a:normAutofit/>
          </a:bodyPr>
          <a:lstStyle/>
          <a:p>
            <a:pPr marL="182880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Harmonization and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Extraction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62CBAB-2530-19A2-6EB3-3DB64D1DA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4500562"/>
            <a:ext cx="9448800" cy="795338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/>
              <a:t>Project </a:t>
            </a:r>
            <a:r>
              <a:rPr lang="en-US" dirty="0" smtClean="0"/>
              <a:t>2: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Analysis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of Ride Data</a:t>
            </a:r>
          </a:p>
          <a:p>
            <a:pPr algn="ctr"/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EEE3AD-0D31-C501-799E-C9E3AD7C7179}"/>
              </a:ext>
            </a:extLst>
          </p:cNvPr>
          <p:cNvSpPr txBox="1"/>
          <p:nvPr/>
        </p:nvSpPr>
        <p:spPr>
          <a:xfrm>
            <a:off x="7633294" y="5103965"/>
            <a:ext cx="35942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Alegapalli Kalavathi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Dec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2024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38" y="2192337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38" y="219233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5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 Total rentals:</a:t>
            </a:r>
            <a:endParaRPr lang="en-IN" dirty="0"/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8" y="1240324"/>
            <a:ext cx="5384800" cy="552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249379"/>
            <a:ext cx="5384800" cy="545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6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93F205-D332-5388-956B-6951F464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274638"/>
            <a:ext cx="121031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Correlation with </a:t>
            </a:r>
            <a:r>
              <a:rPr lang="en-US" b="1" dirty="0" err="1" smtClean="0"/>
              <a:t>heatmap</a:t>
            </a:r>
            <a:r>
              <a:rPr lang="en-US" b="1" dirty="0" smtClean="0"/>
              <a:t> to interpret the relation and </a:t>
            </a:r>
            <a:r>
              <a:rPr lang="en-US" b="1" dirty="0" err="1" smtClean="0"/>
              <a:t>multicolliniarity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IN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1033461"/>
            <a:ext cx="6527800" cy="548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79" y="1647212"/>
            <a:ext cx="5382376" cy="236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75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8AA79-682E-11BD-0ACE-1BCB3AB3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u="sng" dirty="0" smtClean="0"/>
              <a:t>Correlation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F5EAE7-8A53-AA16-FA8A-E03B3A39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Findings 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Present </a:t>
            </a:r>
            <a:r>
              <a:rPr lang="en-US" dirty="0"/>
              <a:t>a correlation matrix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1" y="150813"/>
            <a:ext cx="6167438" cy="65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35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93F205-D332-5388-956B-6951F464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Final Dataset Summary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6AF75A-F687-A82B-F273-58ABE66A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Shape and Data Types: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the shape of the final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a summary of data types.</a:t>
            </a:r>
          </a:p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83" y="1251553"/>
            <a:ext cx="4876746" cy="527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52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8AA79-682E-11BD-0ACE-1BCB3AB3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77800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IN" b="1" u="sng" dirty="0" err="1" smtClean="0"/>
              <a:t>Skewness</a:t>
            </a:r>
            <a:r>
              <a:rPr lang="en-IN" b="1" u="sng" dirty="0" smtClean="0"/>
              <a:t>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F5EAE7-8A53-AA16-FA8A-E03B3A3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333501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Findings 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skewness values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22" y="915987"/>
            <a:ext cx="686911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86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BB19C6A-901B-EF9D-FAA3-1E1A9C44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8480EC20-79DF-23F3-EDC0-5B133D42D9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630" y="2006674"/>
            <a:ext cx="116796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Merged Dataset: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final merged dataset integrates diverse inputs, optimized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effective analytical and reporting capabilities.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Notebook for Analysis: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comprehensive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Notebook is provided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facilitating reproducible analysis and detailed documentation of methodologies.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Resources Accessibility: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project resources, including the PowerPoint presentation and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code, are accessible via a dedicated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199751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https://www.geeksforgeeks.org/data-analysis-visualization-python/?ref=gcse_ind</a:t>
            </a:r>
          </a:p>
          <a:p>
            <a:pPr fontAlgn="base"/>
            <a:r>
              <a:rPr lang="en-IN" u="sng" dirty="0" smtClean="0">
                <a:solidFill>
                  <a:schemeClr val="tx1">
                    <a:lumMod val="95000"/>
                  </a:schemeClr>
                </a:solidFill>
              </a:rPr>
              <a:t>http://pandas.pydata.org/pandas-docs/stable/tutorials.html</a:t>
            </a:r>
            <a:endParaRPr lang="en-IN" dirty="0" smtClean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en-IN" u="sng" dirty="0" smtClean="0">
                <a:solidFill>
                  <a:schemeClr val="tx1">
                    <a:lumMod val="95000"/>
                  </a:schemeClr>
                </a:solidFill>
              </a:rPr>
              <a:t>https://www.datacamp.com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https://www.geeksforgeeks.org/data-wrangling-in-python/?ref=gcse_ind</a:t>
            </a:r>
          </a:p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https://www.youtube.com/watch?v=cN3i8ktEg54&amp;list=PLq7bAUXvGrZX8OEg3UBXKT3Fr10Ilvp9P&amp;index=5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3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79" y="990600"/>
            <a:ext cx="94098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8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8FD96-E04E-76D7-1BBD-65149AE3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91297"/>
            <a:ext cx="8445500" cy="4893603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42AED1-ACAF-6849-DA49-324C51292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8300" y="1536700"/>
            <a:ext cx="6565900" cy="3178315"/>
          </a:xfrm>
        </p:spPr>
        <p:txBody>
          <a:bodyPr>
            <a:noAutofit/>
          </a:bodyPr>
          <a:lstStyle/>
          <a:p>
            <a:r>
              <a:rPr lang="en-US" sz="2400" b="1" u="sng" dirty="0"/>
              <a:t>Introduction: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goal of this project is to be clean and prepare dataset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analysis.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used:-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Dataset_1[dataset_1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 Google Sheets], Dataset_2[dataset_2.xlsx - Google Sheets], and Dataset_3 [dataset_3 - Google Sheets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4876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6CB6A4-D66F-478B-0884-4BD16B84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3968"/>
            <a:ext cx="10820400" cy="12990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1" u="sng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21B0E93-3136-B97D-81AE-1666A52AF97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254478" y="897641"/>
            <a:ext cx="383387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Dataset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Attributes: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Season_type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Holiday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Working </a:t>
            </a:r>
            <a:r>
              <a:rPr lang="en-US" altLang="en-US" sz="2000" b="1" dirty="0" smtClean="0">
                <a:latin typeface="Arial" panose="020B0604020202020204" pitchFamily="34" charset="0"/>
              </a:rPr>
              <a:t>Day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Temperature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Atemperature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Windspeed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Non-Registered rentals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Registered rentals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Total rentals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CDE9641-1630-583B-3824-DC74B4E173C4}"/>
              </a:ext>
            </a:extLst>
          </p:cNvPr>
          <p:cNvSpPr txBox="1"/>
          <p:nvPr/>
        </p:nvSpPr>
        <p:spPr>
          <a:xfrm>
            <a:off x="6527260" y="1702972"/>
            <a:ext cx="42898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Sources: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algn="just"/>
            <a:r>
              <a:rPr lang="en-US" altLang="en-US" sz="2000" dirty="0">
                <a:latin typeface="Arial" panose="020B0604020202020204" pitchFamily="34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 datasets were sourced from the NEXTHIKES IT Solution which gives us the internship program and this project gave by the mentor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242" y="688469"/>
            <a:ext cx="11480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Datasets Information:</a:t>
            </a:r>
          </a:p>
          <a:p>
            <a:pPr algn="ctr"/>
            <a:endParaRPr lang="en-IN" sz="5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Dataset_1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Overview: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Dataset_1 contains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Ride records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with attributes </a:t>
            </a:r>
            <a:r>
              <a:rPr lang="en-US" sz="3200" dirty="0" smtClean="0"/>
              <a:t>instant, </a:t>
            </a:r>
            <a:r>
              <a:rPr lang="en-US" sz="3200" dirty="0" err="1"/>
              <a:t>dteday</a:t>
            </a:r>
            <a:r>
              <a:rPr lang="en-US" sz="3200" dirty="0"/>
              <a:t> </a:t>
            </a:r>
            <a:r>
              <a:rPr lang="en-US" sz="3200" dirty="0" smtClean="0"/>
              <a:t>,</a:t>
            </a:r>
            <a:r>
              <a:rPr lang="en-US" sz="3200" dirty="0" err="1" smtClean="0"/>
              <a:t>season,yr</a:t>
            </a:r>
            <a:r>
              <a:rPr lang="en-US" sz="3200" dirty="0" smtClean="0"/>
              <a:t>, </a:t>
            </a:r>
            <a:r>
              <a:rPr lang="en-US" sz="3200" dirty="0" err="1" smtClean="0"/>
              <a:t>mnth,hr</a:t>
            </a:r>
            <a:r>
              <a:rPr lang="en-US" sz="3200" dirty="0" smtClean="0"/>
              <a:t>, holiday, weekday, </a:t>
            </a:r>
            <a:r>
              <a:rPr lang="en-US" sz="3200" dirty="0" err="1" smtClean="0"/>
              <a:t>weathersit</a:t>
            </a:r>
            <a:r>
              <a:rPr lang="en-US" sz="3200" dirty="0" smtClean="0"/>
              <a:t>,</a:t>
            </a:r>
            <a:r>
              <a:rPr lang="en-IN" sz="3200" dirty="0"/>
              <a:t> temp </a:t>
            </a:r>
            <a:r>
              <a:rPr lang="en-IN" sz="3200" dirty="0" smtClean="0"/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Dataset_2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Characteristics: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Dataset_2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comprises instant,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atemp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hum,windspeed,casual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registered,cnt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Dataset_3 Attributes: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Dataset_3 features product details such </a:t>
            </a:r>
            <a:r>
              <a:rPr lang="en-US" sz="3200" dirty="0"/>
              <a:t>instant, </a:t>
            </a:r>
            <a:r>
              <a:rPr lang="en-US" sz="3200" dirty="0" err="1"/>
              <a:t>dteday</a:t>
            </a:r>
            <a:r>
              <a:rPr lang="en-US" sz="3200" dirty="0"/>
              <a:t> ,</a:t>
            </a:r>
            <a:r>
              <a:rPr lang="en-US" sz="3200" dirty="0" err="1"/>
              <a:t>season,yr</a:t>
            </a:r>
            <a:r>
              <a:rPr lang="en-US" sz="3200" dirty="0"/>
              <a:t>, </a:t>
            </a:r>
            <a:r>
              <a:rPr lang="en-US" sz="3200" dirty="0" err="1"/>
              <a:t>mnth,hr</a:t>
            </a:r>
            <a:r>
              <a:rPr lang="en-US" sz="3200" dirty="0"/>
              <a:t>, holiday, weekday, </a:t>
            </a:r>
            <a:r>
              <a:rPr lang="en-US" sz="3200" dirty="0" err="1"/>
              <a:t>weathersit</a:t>
            </a:r>
            <a:r>
              <a:rPr lang="en-US" sz="3200" dirty="0"/>
              <a:t>,</a:t>
            </a:r>
            <a:r>
              <a:rPr lang="en-IN" sz="3200" dirty="0"/>
              <a:t> </a:t>
            </a:r>
            <a:r>
              <a:rPr lang="en-IN" sz="3200" dirty="0" smtClean="0"/>
              <a:t>temp,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instant,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atemp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hum,windspeed,casual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registered,cnt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1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3D768-82A4-1D90-8C36-9A669336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25" y="92052"/>
            <a:ext cx="10820400" cy="1581106"/>
          </a:xfrm>
        </p:spPr>
        <p:txBody>
          <a:bodyPr>
            <a:normAutofit/>
          </a:bodyPr>
          <a:lstStyle/>
          <a:p>
            <a:pPr algn="ctr"/>
            <a:r>
              <a:rPr lang="en-IN" sz="7200" b="1" u="sng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2E5B52-951F-6214-9F1C-D35451C3C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9800" y="1536700"/>
            <a:ext cx="9588500" cy="4787900"/>
          </a:xfrm>
        </p:spPr>
        <p:txBody>
          <a:bodyPr>
            <a:noAutofit/>
          </a:bodyPr>
          <a:lstStyle/>
          <a:p>
            <a:r>
              <a:rPr lang="en-US" sz="3600" dirty="0"/>
              <a:t>Outline the challenges faced with the datasets </a:t>
            </a:r>
            <a:r>
              <a:rPr lang="en-US" sz="3600" dirty="0" smtClean="0"/>
              <a:t>: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Changing the  dataset as per attributes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Missing values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 smtClean="0"/>
              <a:t>Drop </a:t>
            </a:r>
            <a:r>
              <a:rPr lang="en-IN" sz="4000" dirty="0"/>
              <a:t>unnecessary </a:t>
            </a:r>
            <a:r>
              <a:rPr lang="en-IN" sz="4000" dirty="0" smtClean="0"/>
              <a:t>columns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 smtClean="0"/>
              <a:t>Arranging the data in sequential order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993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8F9C3-9236-63BD-6497-0533B0BB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48" y="376747"/>
            <a:ext cx="8610600" cy="1293028"/>
          </a:xfrm>
        </p:spPr>
        <p:txBody>
          <a:bodyPr/>
          <a:lstStyle/>
          <a:p>
            <a:pPr algn="ctr"/>
            <a:r>
              <a:rPr lang="en-IN" b="1" u="sng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BD9F59-E2E8-7C61-7E86-CC61C70C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8335"/>
            <a:ext cx="10820400" cy="14630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Methods Used: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numpy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np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pandas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pd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matplotlib.pyplot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plt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seaborn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sns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scipy.stats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import skew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Loading datasets</a:t>
            </a:r>
          </a:p>
          <a:p>
            <a:pPr marL="0" indent="0"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76" y="3837066"/>
            <a:ext cx="8640762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33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4472B-85BC-BA49-357D-E4F64930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00" y="483140"/>
            <a:ext cx="8203782" cy="1180560"/>
          </a:xfrm>
        </p:spPr>
        <p:txBody>
          <a:bodyPr>
            <a:normAutofit/>
          </a:bodyPr>
          <a:lstStyle/>
          <a:p>
            <a:r>
              <a:rPr lang="en-IN" sz="4800" b="1" dirty="0"/>
              <a:t>Data </a:t>
            </a:r>
            <a:r>
              <a:rPr lang="en-IN" sz="4800" b="1" dirty="0" smtClean="0"/>
              <a:t>Wrangling Techniques</a:t>
            </a:r>
            <a:endParaRPr lang="en-IN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A12103-87F6-53A5-3E44-D7B25D89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342" y="1905001"/>
            <a:ext cx="6873240" cy="3514124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Dataset Integration: </a:t>
            </a:r>
            <a:r>
              <a:rPr lang="en-US" sz="2400" dirty="0" smtClean="0"/>
              <a:t>Successfully integrated Dataset_1 with Dataset_2, establishing a foundational layer for comprehensive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Addressing Missing Values: </a:t>
            </a:r>
            <a:r>
              <a:rPr lang="en-US" sz="2400" dirty="0" smtClean="0"/>
              <a:t>Implemented imputation techniques to effectively manage and resolve missing values in Dataset_3 during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Outliers Management: </a:t>
            </a:r>
            <a:r>
              <a:rPr lang="en-US" sz="2400" dirty="0" smtClean="0"/>
              <a:t>Identified and treated outliers within the datasets, enhancing overall data quality for reliable insights.</a:t>
            </a:r>
          </a:p>
          <a:p>
            <a:pPr marL="342900" indent="-342900">
              <a:buAutoNum type="arabicPeriod"/>
            </a:pPr>
            <a:endParaRPr lang="en-IN" sz="2400" dirty="0"/>
          </a:p>
        </p:txBody>
      </p:sp>
      <p:pic>
        <p:nvPicPr>
          <p:cNvPr id="6" name="Picture 5" descr="Elderly woman holding out hand">
            <a:extLst>
              <a:ext uri="{FF2B5EF4-FFF2-40B4-BE49-F238E27FC236}">
                <a16:creationId xmlns:a16="http://schemas.microsoft.com/office/drawing/2014/main" xmlns="" id="{D3213B1A-553E-C3E5-A559-6B9F7072C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834" y="0"/>
            <a:ext cx="3898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3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catterplots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38" y="1276538"/>
            <a:ext cx="5758004" cy="521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" y="1303699"/>
            <a:ext cx="5944449" cy="517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38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Boxplot: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963" y="1600201"/>
            <a:ext cx="749626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numerical_cols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=merged_df2.select_dtypes(include=['int64','float64']).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columns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num_cols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numerical_cols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 Calculate the number of rows and columns for the subplots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nrows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np.ceil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num_cols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)) 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 Ceiling division to handle any extra columns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plt.figure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figsize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=(15, 5 *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nrows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# Adjust figure height based on number of rows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i, col in enumerate(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numerical_cols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1):    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plt.subplot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nrows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i)  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sns.boxplot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(y=merged_df2[col]) 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(col)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plt.tight_layout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077" y="1559459"/>
            <a:ext cx="4896793" cy="52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007988"/>
      </p:ext>
    </p:extLst>
  </p:cSld>
  <p:clrMapOvr>
    <a:masterClrMapping/>
  </p:clrMapOvr>
</p:sld>
</file>

<file path=ppt/theme/theme1.xml><?xml version="1.0" encoding="utf-8"?>
<a:theme xmlns:a="http://schemas.openxmlformats.org/drawingml/2006/main" name="IELTS+Practice+Essay+Flow+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IELTS+Practice+Essay+Flow+Template</Template>
  <TotalTime>1683</TotalTime>
  <Words>468</Words>
  <Application>Microsoft Office PowerPoint</Application>
  <PresentationFormat>Custom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IELTS+Practice+Essay+Flow+Template</vt:lpstr>
      <vt:lpstr>Data Harmonization and Insights Extraction    </vt:lpstr>
      <vt:lpstr> </vt:lpstr>
      <vt:lpstr>Dataset Overview</vt:lpstr>
      <vt:lpstr>PowerPoint Presentation</vt:lpstr>
      <vt:lpstr>Problem Statement</vt:lpstr>
      <vt:lpstr>Data Acquisition</vt:lpstr>
      <vt:lpstr>Data Wrangling Techniques</vt:lpstr>
      <vt:lpstr>Scatterplots</vt:lpstr>
      <vt:lpstr>Boxplot:</vt:lpstr>
      <vt:lpstr>Distribution of  Total rentals:</vt:lpstr>
      <vt:lpstr> Correlation with heatmap to interpret the relation and multicolliniarity: </vt:lpstr>
      <vt:lpstr>Correlation</vt:lpstr>
      <vt:lpstr>Final Dataset Summary</vt:lpstr>
      <vt:lpstr>Skewness:</vt:lpstr>
      <vt:lpstr>Conclusion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and Wrangling</dc:title>
  <dc:creator>Abhishek jain</dc:creator>
  <cp:lastModifiedBy>Admin</cp:lastModifiedBy>
  <cp:revision>28</cp:revision>
  <dcterms:created xsi:type="dcterms:W3CDTF">2024-10-15T15:22:48Z</dcterms:created>
  <dcterms:modified xsi:type="dcterms:W3CDTF">2024-12-26T13:25:43Z</dcterms:modified>
</cp:coreProperties>
</file>