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63" r:id="rId5"/>
    <p:sldId id="264" r:id="rId6"/>
    <p:sldId id="265" r:id="rId7"/>
    <p:sldId id="260" r:id="rId8"/>
    <p:sldId id="261" r:id="rId9"/>
    <p:sldId id="259" r:id="rId10"/>
    <p:sldId id="258" r:id="rId11"/>
    <p:sldId id="266" r:id="rId12"/>
    <p:sldId id="267" r:id="rId13"/>
    <p:sldId id="257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50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2F4C1-9B5D-4837-A938-44597ADF08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440B-4CD3-42BB-9C24-682AAA7053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Built a comprehensive freelance job market analysis using visualizations, forecasting, and model evaluation.</a:t>
          </a:r>
          <a:endParaRPr lang="en-US" sz="1800" dirty="0"/>
        </a:p>
      </dgm:t>
    </dgm:pt>
    <dgm:pt modelId="{EA318911-DC00-4EE0-A958-60B15E0C077C}" type="parTrans" cxnId="{8D096926-ABBC-451D-81EC-8C8B3A96A2D5}">
      <dgm:prSet/>
      <dgm:spPr/>
      <dgm:t>
        <a:bodyPr/>
        <a:lstStyle/>
        <a:p>
          <a:endParaRPr lang="en-US" sz="1800"/>
        </a:p>
      </dgm:t>
    </dgm:pt>
    <dgm:pt modelId="{6F4E0063-64C2-4586-9797-1D6A91F839E4}" type="sibTrans" cxnId="{8D096926-ABBC-451D-81EC-8C8B3A96A2D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42D4F6DC-B1E8-450C-A69B-0176854D14D1}">
      <dgm:prSet/>
      <dgm:spPr/>
      <dgm:t>
        <a:bodyPr/>
        <a:lstStyle/>
        <a:p>
          <a:r>
            <a:rPr lang="en-US" smtClean="0"/>
            <a:t>Identified key hiring countries, high-demand roles, and salary-linked keywords driving market value.</a:t>
          </a:r>
          <a:endParaRPr lang="en-US"/>
        </a:p>
      </dgm:t>
    </dgm:pt>
    <dgm:pt modelId="{5B945023-811B-4B86-BF57-4B436A268A54}" type="parTrans" cxnId="{03DD4DEC-F605-4374-A14E-FF2732DAAA34}">
      <dgm:prSet/>
      <dgm:spPr/>
      <dgm:t>
        <a:bodyPr/>
        <a:lstStyle/>
        <a:p>
          <a:endParaRPr lang="en-IN"/>
        </a:p>
      </dgm:t>
    </dgm:pt>
    <dgm:pt modelId="{7B90BA5C-A200-4575-B7DD-C9A72E521C4D}" type="sibTrans" cxnId="{03DD4DEC-F605-4374-A14E-FF2732DAAA34}">
      <dgm:prSet/>
      <dgm:spPr/>
      <dgm:t>
        <a:bodyPr/>
        <a:lstStyle/>
        <a:p>
          <a:endParaRPr lang="en-IN"/>
        </a:p>
      </dgm:t>
    </dgm:pt>
    <dgm:pt modelId="{C92F61F9-F9C4-4D16-84AD-0174B3C61132}">
      <dgm:prSet/>
      <dgm:spPr/>
      <dgm:t>
        <a:bodyPr/>
        <a:lstStyle/>
        <a:p>
          <a:r>
            <a:rPr lang="en-US" smtClean="0"/>
            <a:t>Applied ML &amp; DL models (Linear Regression, LSTM, CNN, GRU) to predict job trends, with deep models outperforming traditional ones.</a:t>
          </a:r>
          <a:endParaRPr lang="en-US"/>
        </a:p>
      </dgm:t>
    </dgm:pt>
    <dgm:pt modelId="{10438088-9D81-47EE-96C3-60F1A4C210D0}" type="parTrans" cxnId="{E397B8A2-973F-4E3C-A970-0237E706EAA3}">
      <dgm:prSet/>
      <dgm:spPr/>
      <dgm:t>
        <a:bodyPr/>
        <a:lstStyle/>
        <a:p>
          <a:endParaRPr lang="en-IN"/>
        </a:p>
      </dgm:t>
    </dgm:pt>
    <dgm:pt modelId="{F913AEAE-3E52-4649-92AB-13843D7670EC}" type="sibTrans" cxnId="{E397B8A2-973F-4E3C-A970-0237E706EAA3}">
      <dgm:prSet/>
      <dgm:spPr/>
      <dgm:t>
        <a:bodyPr/>
        <a:lstStyle/>
        <a:p>
          <a:endParaRPr lang="en-IN"/>
        </a:p>
      </dgm:t>
    </dgm:pt>
    <dgm:pt modelId="{A9C8C304-E930-4B0F-9244-6A6FB6F7B3B7}">
      <dgm:prSet/>
      <dgm:spPr/>
      <dgm:t>
        <a:bodyPr/>
        <a:lstStyle/>
        <a:p>
          <a:r>
            <a:rPr lang="en-US" smtClean="0"/>
            <a:t>Forecasts show rising demand for developer roles and remote work, with hourly share declining over time.</a:t>
          </a:r>
          <a:endParaRPr lang="en-US"/>
        </a:p>
      </dgm:t>
    </dgm:pt>
    <dgm:pt modelId="{7EC01CD2-00D5-4017-AE5E-BEFD39B92A6F}" type="parTrans" cxnId="{79B10EDE-3E71-46F4-876F-6516FE37B4B5}">
      <dgm:prSet/>
      <dgm:spPr/>
      <dgm:t>
        <a:bodyPr/>
        <a:lstStyle/>
        <a:p>
          <a:endParaRPr lang="en-IN"/>
        </a:p>
      </dgm:t>
    </dgm:pt>
    <dgm:pt modelId="{920D5C79-29F2-4F8B-A36A-A8E4AAB492B3}" type="sibTrans" cxnId="{79B10EDE-3E71-46F4-876F-6516FE37B4B5}">
      <dgm:prSet/>
      <dgm:spPr/>
      <dgm:t>
        <a:bodyPr/>
        <a:lstStyle/>
        <a:p>
          <a:endParaRPr lang="en-IN"/>
        </a:p>
      </dgm:t>
    </dgm:pt>
    <dgm:pt modelId="{C7A03A88-0E81-4B21-9CC8-DC410814E284}">
      <dgm:prSet/>
      <dgm:spPr/>
      <dgm:t>
        <a:bodyPr/>
        <a:lstStyle/>
        <a:p>
          <a:r>
            <a:rPr lang="en-US" dirty="0" smtClean="0"/>
            <a:t>Decomposed time series trends and transformed job data into actionable insights for strategic planning and presentation.</a:t>
          </a:r>
          <a:endParaRPr lang="en-US" dirty="0"/>
        </a:p>
      </dgm:t>
    </dgm:pt>
    <dgm:pt modelId="{399E2302-71D4-4DA9-8779-CAC33AEB3BD7}" type="parTrans" cxnId="{03A2B745-3A6E-476D-A318-BC1879F8AC1A}">
      <dgm:prSet/>
      <dgm:spPr/>
      <dgm:t>
        <a:bodyPr/>
        <a:lstStyle/>
        <a:p>
          <a:endParaRPr lang="en-IN"/>
        </a:p>
      </dgm:t>
    </dgm:pt>
    <dgm:pt modelId="{50C7FA35-E0C7-4645-B63F-ACF4091F40E3}" type="sibTrans" cxnId="{03A2B745-3A6E-476D-A318-BC1879F8AC1A}">
      <dgm:prSet/>
      <dgm:spPr/>
      <dgm:t>
        <a:bodyPr/>
        <a:lstStyle/>
        <a:p>
          <a:endParaRPr lang="en-IN"/>
        </a:p>
      </dgm:t>
    </dgm:pt>
    <dgm:pt modelId="{741FAF35-D853-4E71-8565-93D0FA24301B}" type="pres">
      <dgm:prSet presAssocID="{50F2F4C1-9B5D-4837-A938-44597ADF083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0065BA-71CB-465D-B8B5-86808493DF17}" type="pres">
      <dgm:prSet presAssocID="{664D440B-4CD3-42BB-9C24-682AAA70535D}" presName="compNode" presStyleCnt="0"/>
      <dgm:spPr/>
    </dgm:pt>
    <dgm:pt modelId="{483FCEE4-5D63-45E5-929D-4D8E17B53A5C}" type="pres">
      <dgm:prSet presAssocID="{664D440B-4CD3-42BB-9C24-682AAA70535D}" presName="bgRect" presStyleLbl="bgShp" presStyleIdx="0" presStyleCnt="5" custLinFactNeighborY="11417"/>
      <dgm:spPr/>
    </dgm:pt>
    <dgm:pt modelId="{309E5D3C-9D9E-4DF5-A95B-852C1D968558}" type="pres">
      <dgm:prSet presAssocID="{664D440B-4CD3-42BB-9C24-682AAA70535D}" presName="iconRect" presStyleLbl="node1" presStyleIdx="0" presStyleCnt="5"/>
      <dgm:spPr/>
    </dgm:pt>
    <dgm:pt modelId="{9E262E74-D7D5-4B2A-A06C-6DE64AC49546}" type="pres">
      <dgm:prSet presAssocID="{664D440B-4CD3-42BB-9C24-682AAA70535D}" presName="spaceRect" presStyleCnt="0"/>
      <dgm:spPr/>
    </dgm:pt>
    <dgm:pt modelId="{EE7BEE54-13BF-413A-9662-453775B64D05}" type="pres">
      <dgm:prSet presAssocID="{664D440B-4CD3-42BB-9C24-682AAA70535D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CB38978-5502-4D91-A61F-B83367DBAAF0}" type="pres">
      <dgm:prSet presAssocID="{6F4E0063-64C2-4586-9797-1D6A91F839E4}" presName="sibTrans" presStyleCnt="0"/>
      <dgm:spPr/>
    </dgm:pt>
    <dgm:pt modelId="{255C5C21-98FC-4D26-83BA-81E859494644}" type="pres">
      <dgm:prSet presAssocID="{42D4F6DC-B1E8-450C-A69B-0176854D14D1}" presName="compNode" presStyleCnt="0"/>
      <dgm:spPr/>
    </dgm:pt>
    <dgm:pt modelId="{3B88CA05-7CF5-4175-BE09-D46EC15C433D}" type="pres">
      <dgm:prSet presAssocID="{42D4F6DC-B1E8-450C-A69B-0176854D14D1}" presName="bgRect" presStyleLbl="bgShp" presStyleIdx="1" presStyleCnt="5"/>
      <dgm:spPr/>
    </dgm:pt>
    <dgm:pt modelId="{C92B9923-87FE-4366-BB6D-3030FE778AB3}" type="pres">
      <dgm:prSet presAssocID="{42D4F6DC-B1E8-450C-A69B-0176854D14D1}" presName="iconRect" presStyleLbl="node1" presStyleIdx="1" presStyleCnt="5"/>
      <dgm:spPr/>
    </dgm:pt>
    <dgm:pt modelId="{8636A547-2C41-4074-B47F-0A1D8CCC6D10}" type="pres">
      <dgm:prSet presAssocID="{42D4F6DC-B1E8-450C-A69B-0176854D14D1}" presName="spaceRect" presStyleCnt="0"/>
      <dgm:spPr/>
    </dgm:pt>
    <dgm:pt modelId="{1806A6F9-AA44-464A-92D3-8AC4393C424D}" type="pres">
      <dgm:prSet presAssocID="{42D4F6DC-B1E8-450C-A69B-0176854D14D1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EA49CC83-8A05-41A9-9E07-2697EED4095D}" type="pres">
      <dgm:prSet presAssocID="{7B90BA5C-A200-4575-B7DD-C9A72E521C4D}" presName="sibTrans" presStyleCnt="0"/>
      <dgm:spPr/>
    </dgm:pt>
    <dgm:pt modelId="{C2369A76-C03C-43AA-A64F-19D5B7A072AE}" type="pres">
      <dgm:prSet presAssocID="{C92F61F9-F9C4-4D16-84AD-0174B3C61132}" presName="compNode" presStyleCnt="0"/>
      <dgm:spPr/>
    </dgm:pt>
    <dgm:pt modelId="{6C7703CF-7091-4A22-924B-3B8A38699183}" type="pres">
      <dgm:prSet presAssocID="{C92F61F9-F9C4-4D16-84AD-0174B3C61132}" presName="bgRect" presStyleLbl="bgShp" presStyleIdx="2" presStyleCnt="5"/>
      <dgm:spPr/>
    </dgm:pt>
    <dgm:pt modelId="{D61A3422-81F9-4509-9AFF-AAB24C37EB76}" type="pres">
      <dgm:prSet presAssocID="{C92F61F9-F9C4-4D16-84AD-0174B3C61132}" presName="iconRect" presStyleLbl="node1" presStyleIdx="2" presStyleCnt="5"/>
      <dgm:spPr/>
    </dgm:pt>
    <dgm:pt modelId="{67D760D8-27FD-405D-AF32-BF5149FC6096}" type="pres">
      <dgm:prSet presAssocID="{C92F61F9-F9C4-4D16-84AD-0174B3C61132}" presName="spaceRect" presStyleCnt="0"/>
      <dgm:spPr/>
    </dgm:pt>
    <dgm:pt modelId="{2687A543-D7F6-4E55-80B8-62FE23288C5D}" type="pres">
      <dgm:prSet presAssocID="{C92F61F9-F9C4-4D16-84AD-0174B3C61132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ED40D24-B391-46FA-99ED-8A1EF8D2F41D}" type="pres">
      <dgm:prSet presAssocID="{F913AEAE-3E52-4649-92AB-13843D7670EC}" presName="sibTrans" presStyleCnt="0"/>
      <dgm:spPr/>
    </dgm:pt>
    <dgm:pt modelId="{C52E5EA0-713E-4D21-8C34-6BF26580FD5C}" type="pres">
      <dgm:prSet presAssocID="{A9C8C304-E930-4B0F-9244-6A6FB6F7B3B7}" presName="compNode" presStyleCnt="0"/>
      <dgm:spPr/>
    </dgm:pt>
    <dgm:pt modelId="{BCB469B1-9750-4013-8201-08B99D8CC261}" type="pres">
      <dgm:prSet presAssocID="{A9C8C304-E930-4B0F-9244-6A6FB6F7B3B7}" presName="bgRect" presStyleLbl="bgShp" presStyleIdx="3" presStyleCnt="5"/>
      <dgm:spPr/>
    </dgm:pt>
    <dgm:pt modelId="{D08C97AC-1726-477A-ACEA-30A114B701D3}" type="pres">
      <dgm:prSet presAssocID="{A9C8C304-E930-4B0F-9244-6A6FB6F7B3B7}" presName="iconRect" presStyleLbl="node1" presStyleIdx="3" presStyleCnt="5"/>
      <dgm:spPr/>
    </dgm:pt>
    <dgm:pt modelId="{C07C6565-B0D6-40B6-87C5-A5FF67FBB561}" type="pres">
      <dgm:prSet presAssocID="{A9C8C304-E930-4B0F-9244-6A6FB6F7B3B7}" presName="spaceRect" presStyleCnt="0"/>
      <dgm:spPr/>
    </dgm:pt>
    <dgm:pt modelId="{E03AD61D-101C-4AEA-8937-E85FB31CA65E}" type="pres">
      <dgm:prSet presAssocID="{A9C8C304-E930-4B0F-9244-6A6FB6F7B3B7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7AA849FD-91B2-43F7-B412-2B376737F6C9}" type="pres">
      <dgm:prSet presAssocID="{920D5C79-29F2-4F8B-A36A-A8E4AAB492B3}" presName="sibTrans" presStyleCnt="0"/>
      <dgm:spPr/>
    </dgm:pt>
    <dgm:pt modelId="{98EEE0AE-5AE7-4026-BA69-AC193FDAB874}" type="pres">
      <dgm:prSet presAssocID="{C7A03A88-0E81-4B21-9CC8-DC410814E284}" presName="compNode" presStyleCnt="0"/>
      <dgm:spPr/>
    </dgm:pt>
    <dgm:pt modelId="{0A096763-74E5-49CE-A15A-0C29CA433A68}" type="pres">
      <dgm:prSet presAssocID="{C7A03A88-0E81-4B21-9CC8-DC410814E284}" presName="bgRect" presStyleLbl="bgShp" presStyleIdx="4" presStyleCnt="5"/>
      <dgm:spPr/>
    </dgm:pt>
    <dgm:pt modelId="{322DC0C2-E6DE-42B8-8F6C-3582761FA738}" type="pres">
      <dgm:prSet presAssocID="{C7A03A88-0E81-4B21-9CC8-DC410814E284}" presName="iconRect" presStyleLbl="node1" presStyleIdx="4" presStyleCnt="5"/>
      <dgm:spPr/>
    </dgm:pt>
    <dgm:pt modelId="{9AB0C2C6-F8DD-440A-B629-AA00D6E0295E}" type="pres">
      <dgm:prSet presAssocID="{C7A03A88-0E81-4B21-9CC8-DC410814E284}" presName="spaceRect" presStyleCnt="0"/>
      <dgm:spPr/>
    </dgm:pt>
    <dgm:pt modelId="{9FE6E1C2-F84C-4591-B86C-A511CE969FB1}" type="pres">
      <dgm:prSet presAssocID="{C7A03A88-0E81-4B21-9CC8-DC410814E284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E397B8A2-973F-4E3C-A970-0237E706EAA3}" srcId="{50F2F4C1-9B5D-4837-A938-44597ADF0835}" destId="{C92F61F9-F9C4-4D16-84AD-0174B3C61132}" srcOrd="2" destOrd="0" parTransId="{10438088-9D81-47EE-96C3-60F1A4C210D0}" sibTransId="{F913AEAE-3E52-4649-92AB-13843D7670EC}"/>
    <dgm:cxn modelId="{EA9D8E74-C0BC-4865-8C7F-08E97612377D}" type="presOf" srcId="{50F2F4C1-9B5D-4837-A938-44597ADF0835}" destId="{741FAF35-D853-4E71-8565-93D0FA24301B}" srcOrd="0" destOrd="0" presId="urn:microsoft.com/office/officeart/2018/2/layout/IconVerticalSolidList"/>
    <dgm:cxn modelId="{943C3776-272A-4940-AB4B-D502CC790B1A}" type="presOf" srcId="{C92F61F9-F9C4-4D16-84AD-0174B3C61132}" destId="{2687A543-D7F6-4E55-80B8-62FE23288C5D}" srcOrd="0" destOrd="0" presId="urn:microsoft.com/office/officeart/2018/2/layout/IconVerticalSolidList"/>
    <dgm:cxn modelId="{607328B9-83C9-40D7-9771-F9F7CA888E64}" type="presOf" srcId="{664D440B-4CD3-42BB-9C24-682AAA70535D}" destId="{EE7BEE54-13BF-413A-9662-453775B64D05}" srcOrd="0" destOrd="0" presId="urn:microsoft.com/office/officeart/2018/2/layout/IconVerticalSolidList"/>
    <dgm:cxn modelId="{79B10EDE-3E71-46F4-876F-6516FE37B4B5}" srcId="{50F2F4C1-9B5D-4837-A938-44597ADF0835}" destId="{A9C8C304-E930-4B0F-9244-6A6FB6F7B3B7}" srcOrd="3" destOrd="0" parTransId="{7EC01CD2-00D5-4017-AE5E-BEFD39B92A6F}" sibTransId="{920D5C79-29F2-4F8B-A36A-A8E4AAB492B3}"/>
    <dgm:cxn modelId="{FACFF506-754B-449F-8EED-A14BDBB2737C}" type="presOf" srcId="{42D4F6DC-B1E8-450C-A69B-0176854D14D1}" destId="{1806A6F9-AA44-464A-92D3-8AC4393C424D}" srcOrd="0" destOrd="0" presId="urn:microsoft.com/office/officeart/2018/2/layout/IconVerticalSolidList"/>
    <dgm:cxn modelId="{8D096926-ABBC-451D-81EC-8C8B3A96A2D5}" srcId="{50F2F4C1-9B5D-4837-A938-44597ADF0835}" destId="{664D440B-4CD3-42BB-9C24-682AAA70535D}" srcOrd="0" destOrd="0" parTransId="{EA318911-DC00-4EE0-A958-60B15E0C077C}" sibTransId="{6F4E0063-64C2-4586-9797-1D6A91F839E4}"/>
    <dgm:cxn modelId="{03A2B745-3A6E-476D-A318-BC1879F8AC1A}" srcId="{50F2F4C1-9B5D-4837-A938-44597ADF0835}" destId="{C7A03A88-0E81-4B21-9CC8-DC410814E284}" srcOrd="4" destOrd="0" parTransId="{399E2302-71D4-4DA9-8779-CAC33AEB3BD7}" sibTransId="{50C7FA35-E0C7-4645-B63F-ACF4091F40E3}"/>
    <dgm:cxn modelId="{304A2AF3-7106-4FED-A698-BBE31622CF08}" type="presOf" srcId="{A9C8C304-E930-4B0F-9244-6A6FB6F7B3B7}" destId="{E03AD61D-101C-4AEA-8937-E85FB31CA65E}" srcOrd="0" destOrd="0" presId="urn:microsoft.com/office/officeart/2018/2/layout/IconVerticalSolidList"/>
    <dgm:cxn modelId="{169E9631-3F3F-445E-8B60-D4FCB03B3BFA}" type="presOf" srcId="{C7A03A88-0E81-4B21-9CC8-DC410814E284}" destId="{9FE6E1C2-F84C-4591-B86C-A511CE969FB1}" srcOrd="0" destOrd="0" presId="urn:microsoft.com/office/officeart/2018/2/layout/IconVerticalSolidList"/>
    <dgm:cxn modelId="{03DD4DEC-F605-4374-A14E-FF2732DAAA34}" srcId="{50F2F4C1-9B5D-4837-A938-44597ADF0835}" destId="{42D4F6DC-B1E8-450C-A69B-0176854D14D1}" srcOrd="1" destOrd="0" parTransId="{5B945023-811B-4B86-BF57-4B436A268A54}" sibTransId="{7B90BA5C-A200-4575-B7DD-C9A72E521C4D}"/>
    <dgm:cxn modelId="{4072561B-BBAC-47E4-90EF-606FE09789DE}" type="presParOf" srcId="{741FAF35-D853-4E71-8565-93D0FA24301B}" destId="{580065BA-71CB-465D-B8B5-86808493DF17}" srcOrd="0" destOrd="0" presId="urn:microsoft.com/office/officeart/2018/2/layout/IconVerticalSolidList"/>
    <dgm:cxn modelId="{D10A0AE7-636B-41F8-A1C9-CFFE1982D40D}" type="presParOf" srcId="{580065BA-71CB-465D-B8B5-86808493DF17}" destId="{483FCEE4-5D63-45E5-929D-4D8E17B53A5C}" srcOrd="0" destOrd="0" presId="urn:microsoft.com/office/officeart/2018/2/layout/IconVerticalSolidList"/>
    <dgm:cxn modelId="{D5059944-55DF-41FE-BEF4-48DC7FE0FD75}" type="presParOf" srcId="{580065BA-71CB-465D-B8B5-86808493DF17}" destId="{309E5D3C-9D9E-4DF5-A95B-852C1D968558}" srcOrd="1" destOrd="0" presId="urn:microsoft.com/office/officeart/2018/2/layout/IconVerticalSolidList"/>
    <dgm:cxn modelId="{D7AC8602-258E-4028-BF68-1B8D6DAFEEFE}" type="presParOf" srcId="{580065BA-71CB-465D-B8B5-86808493DF17}" destId="{9E262E74-D7D5-4B2A-A06C-6DE64AC49546}" srcOrd="2" destOrd="0" presId="urn:microsoft.com/office/officeart/2018/2/layout/IconVerticalSolidList"/>
    <dgm:cxn modelId="{7B7B9FDE-ACB0-42AB-B8F6-10924A68B48B}" type="presParOf" srcId="{580065BA-71CB-465D-B8B5-86808493DF17}" destId="{EE7BEE54-13BF-413A-9662-453775B64D05}" srcOrd="3" destOrd="0" presId="urn:microsoft.com/office/officeart/2018/2/layout/IconVerticalSolidList"/>
    <dgm:cxn modelId="{A519C5AB-55C4-4885-8A70-70D2284161B5}" type="presParOf" srcId="{741FAF35-D853-4E71-8565-93D0FA24301B}" destId="{2CB38978-5502-4D91-A61F-B83367DBAAF0}" srcOrd="1" destOrd="0" presId="urn:microsoft.com/office/officeart/2018/2/layout/IconVerticalSolidList"/>
    <dgm:cxn modelId="{A57ED397-8BD2-456D-9F28-8323F23A7A04}" type="presParOf" srcId="{741FAF35-D853-4E71-8565-93D0FA24301B}" destId="{255C5C21-98FC-4D26-83BA-81E859494644}" srcOrd="2" destOrd="0" presId="urn:microsoft.com/office/officeart/2018/2/layout/IconVerticalSolidList"/>
    <dgm:cxn modelId="{B9A8F8D3-6DC6-4657-8FB3-F01CAE55628A}" type="presParOf" srcId="{255C5C21-98FC-4D26-83BA-81E859494644}" destId="{3B88CA05-7CF5-4175-BE09-D46EC15C433D}" srcOrd="0" destOrd="0" presId="urn:microsoft.com/office/officeart/2018/2/layout/IconVerticalSolidList"/>
    <dgm:cxn modelId="{3503AFC0-2589-4C1D-A921-49D4D991839E}" type="presParOf" srcId="{255C5C21-98FC-4D26-83BA-81E859494644}" destId="{C92B9923-87FE-4366-BB6D-3030FE778AB3}" srcOrd="1" destOrd="0" presId="urn:microsoft.com/office/officeart/2018/2/layout/IconVerticalSolidList"/>
    <dgm:cxn modelId="{E49C2EDD-4ABA-4265-A4AF-1390D6B40C0A}" type="presParOf" srcId="{255C5C21-98FC-4D26-83BA-81E859494644}" destId="{8636A547-2C41-4074-B47F-0A1D8CCC6D10}" srcOrd="2" destOrd="0" presId="urn:microsoft.com/office/officeart/2018/2/layout/IconVerticalSolidList"/>
    <dgm:cxn modelId="{44B9E9EA-98A0-4A28-897F-BFEF0EAE5E03}" type="presParOf" srcId="{255C5C21-98FC-4D26-83BA-81E859494644}" destId="{1806A6F9-AA44-464A-92D3-8AC4393C424D}" srcOrd="3" destOrd="0" presId="urn:microsoft.com/office/officeart/2018/2/layout/IconVerticalSolidList"/>
    <dgm:cxn modelId="{54741A1C-5905-4457-87CC-797CED6C437A}" type="presParOf" srcId="{741FAF35-D853-4E71-8565-93D0FA24301B}" destId="{EA49CC83-8A05-41A9-9E07-2697EED4095D}" srcOrd="3" destOrd="0" presId="urn:microsoft.com/office/officeart/2018/2/layout/IconVerticalSolidList"/>
    <dgm:cxn modelId="{A851B6E2-46DB-4164-949F-F94EDF4DD2BA}" type="presParOf" srcId="{741FAF35-D853-4E71-8565-93D0FA24301B}" destId="{C2369A76-C03C-43AA-A64F-19D5B7A072AE}" srcOrd="4" destOrd="0" presId="urn:microsoft.com/office/officeart/2018/2/layout/IconVerticalSolidList"/>
    <dgm:cxn modelId="{FFC27279-A29E-4CFF-AE2C-44FE3305D32B}" type="presParOf" srcId="{C2369A76-C03C-43AA-A64F-19D5B7A072AE}" destId="{6C7703CF-7091-4A22-924B-3B8A38699183}" srcOrd="0" destOrd="0" presId="urn:microsoft.com/office/officeart/2018/2/layout/IconVerticalSolidList"/>
    <dgm:cxn modelId="{BF193F68-2415-426A-BAC7-C050338F1DAF}" type="presParOf" srcId="{C2369A76-C03C-43AA-A64F-19D5B7A072AE}" destId="{D61A3422-81F9-4509-9AFF-AAB24C37EB76}" srcOrd="1" destOrd="0" presId="urn:microsoft.com/office/officeart/2018/2/layout/IconVerticalSolidList"/>
    <dgm:cxn modelId="{A1114E17-6FC1-4A07-BE6C-376C14FD9E21}" type="presParOf" srcId="{C2369A76-C03C-43AA-A64F-19D5B7A072AE}" destId="{67D760D8-27FD-405D-AF32-BF5149FC6096}" srcOrd="2" destOrd="0" presId="urn:microsoft.com/office/officeart/2018/2/layout/IconVerticalSolidList"/>
    <dgm:cxn modelId="{9D3FA5E2-DE1D-4450-BA67-CBD4BFBBFBF1}" type="presParOf" srcId="{C2369A76-C03C-43AA-A64F-19D5B7A072AE}" destId="{2687A543-D7F6-4E55-80B8-62FE23288C5D}" srcOrd="3" destOrd="0" presId="urn:microsoft.com/office/officeart/2018/2/layout/IconVerticalSolidList"/>
    <dgm:cxn modelId="{BA4A9A4D-D258-498C-B225-F9102385CA00}" type="presParOf" srcId="{741FAF35-D853-4E71-8565-93D0FA24301B}" destId="{DED40D24-B391-46FA-99ED-8A1EF8D2F41D}" srcOrd="5" destOrd="0" presId="urn:microsoft.com/office/officeart/2018/2/layout/IconVerticalSolidList"/>
    <dgm:cxn modelId="{8392E87B-D112-4318-B22A-42A29A8602DC}" type="presParOf" srcId="{741FAF35-D853-4E71-8565-93D0FA24301B}" destId="{C52E5EA0-713E-4D21-8C34-6BF26580FD5C}" srcOrd="6" destOrd="0" presId="urn:microsoft.com/office/officeart/2018/2/layout/IconVerticalSolidList"/>
    <dgm:cxn modelId="{1563331C-C4D0-4664-B4A0-E4D83422576C}" type="presParOf" srcId="{C52E5EA0-713E-4D21-8C34-6BF26580FD5C}" destId="{BCB469B1-9750-4013-8201-08B99D8CC261}" srcOrd="0" destOrd="0" presId="urn:microsoft.com/office/officeart/2018/2/layout/IconVerticalSolidList"/>
    <dgm:cxn modelId="{D7A767E5-72BD-4047-9E5F-512A808B4826}" type="presParOf" srcId="{C52E5EA0-713E-4D21-8C34-6BF26580FD5C}" destId="{D08C97AC-1726-477A-ACEA-30A114B701D3}" srcOrd="1" destOrd="0" presId="urn:microsoft.com/office/officeart/2018/2/layout/IconVerticalSolidList"/>
    <dgm:cxn modelId="{50099637-E282-4EB8-9029-1458540886D7}" type="presParOf" srcId="{C52E5EA0-713E-4D21-8C34-6BF26580FD5C}" destId="{C07C6565-B0D6-40B6-87C5-A5FF67FBB561}" srcOrd="2" destOrd="0" presId="urn:microsoft.com/office/officeart/2018/2/layout/IconVerticalSolidList"/>
    <dgm:cxn modelId="{A2F61320-D03E-4994-9647-8611323B21CD}" type="presParOf" srcId="{C52E5EA0-713E-4D21-8C34-6BF26580FD5C}" destId="{E03AD61D-101C-4AEA-8937-E85FB31CA65E}" srcOrd="3" destOrd="0" presId="urn:microsoft.com/office/officeart/2018/2/layout/IconVerticalSolidList"/>
    <dgm:cxn modelId="{EC870FC1-511E-414B-A9E0-2B8BD6054727}" type="presParOf" srcId="{741FAF35-D853-4E71-8565-93D0FA24301B}" destId="{7AA849FD-91B2-43F7-B412-2B376737F6C9}" srcOrd="7" destOrd="0" presId="urn:microsoft.com/office/officeart/2018/2/layout/IconVerticalSolidList"/>
    <dgm:cxn modelId="{207DD847-2100-47D4-8FE8-D010E314560B}" type="presParOf" srcId="{741FAF35-D853-4E71-8565-93D0FA24301B}" destId="{98EEE0AE-5AE7-4026-BA69-AC193FDAB874}" srcOrd="8" destOrd="0" presId="urn:microsoft.com/office/officeart/2018/2/layout/IconVerticalSolidList"/>
    <dgm:cxn modelId="{4559ABA8-D55B-46A1-8C34-6277D8919F84}" type="presParOf" srcId="{98EEE0AE-5AE7-4026-BA69-AC193FDAB874}" destId="{0A096763-74E5-49CE-A15A-0C29CA433A68}" srcOrd="0" destOrd="0" presId="urn:microsoft.com/office/officeart/2018/2/layout/IconVerticalSolidList"/>
    <dgm:cxn modelId="{62EDD060-3786-45C6-BEA1-A82D93AA3F01}" type="presParOf" srcId="{98EEE0AE-5AE7-4026-BA69-AC193FDAB874}" destId="{322DC0C2-E6DE-42B8-8F6C-3582761FA738}" srcOrd="1" destOrd="0" presId="urn:microsoft.com/office/officeart/2018/2/layout/IconVerticalSolidList"/>
    <dgm:cxn modelId="{246418D9-7B0B-4EF7-A88A-C5E109D80152}" type="presParOf" srcId="{98EEE0AE-5AE7-4026-BA69-AC193FDAB874}" destId="{9AB0C2C6-F8DD-440A-B629-AA00D6E0295E}" srcOrd="2" destOrd="0" presId="urn:microsoft.com/office/officeart/2018/2/layout/IconVerticalSolidList"/>
    <dgm:cxn modelId="{4CEA51B7-4677-4B13-AE7D-152B56431885}" type="presParOf" srcId="{98EEE0AE-5AE7-4026-BA69-AC193FDAB874}" destId="{9FE6E1C2-F84C-4591-B86C-A511CE969F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CEE4-5D63-45E5-929D-4D8E17B53A5C}">
      <dsp:nvSpPr>
        <dsp:cNvPr id="0" name=""/>
        <dsp:cNvSpPr/>
      </dsp:nvSpPr>
      <dsp:spPr>
        <a:xfrm>
          <a:off x="0" y="99080"/>
          <a:ext cx="10957193" cy="833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E5D3C-9D9E-4DF5-A95B-852C1D968558}">
      <dsp:nvSpPr>
        <dsp:cNvPr id="0" name=""/>
        <dsp:cNvSpPr/>
      </dsp:nvSpPr>
      <dsp:spPr>
        <a:xfrm>
          <a:off x="252151" y="191463"/>
          <a:ext cx="458456" cy="45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BEE54-13BF-413A-9662-453775B64D05}">
      <dsp:nvSpPr>
        <dsp:cNvPr id="0" name=""/>
        <dsp:cNvSpPr/>
      </dsp:nvSpPr>
      <dsp:spPr>
        <a:xfrm>
          <a:off x="962759" y="3913"/>
          <a:ext cx="9994433" cy="83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18" tIns="88218" rIns="88218" bIns="8821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kern="1200" dirty="0" smtClean="0"/>
            <a:t>Built a comprehensive freelance job market analysis using visualizations, forecasting, and model evaluation.</a:t>
          </a:r>
          <a:endParaRPr lang="en-US" sz="1800" kern="1200" dirty="0"/>
        </a:p>
      </dsp:txBody>
      <dsp:txXfrm>
        <a:off x="962759" y="3913"/>
        <a:ext cx="9994433" cy="833558"/>
      </dsp:txXfrm>
    </dsp:sp>
    <dsp:sp modelId="{3B88CA05-7CF5-4175-BE09-D46EC15C433D}">
      <dsp:nvSpPr>
        <dsp:cNvPr id="0" name=""/>
        <dsp:cNvSpPr/>
      </dsp:nvSpPr>
      <dsp:spPr>
        <a:xfrm>
          <a:off x="0" y="1045860"/>
          <a:ext cx="10957193" cy="833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B9923-87FE-4366-BB6D-3030FE778AB3}">
      <dsp:nvSpPr>
        <dsp:cNvPr id="0" name=""/>
        <dsp:cNvSpPr/>
      </dsp:nvSpPr>
      <dsp:spPr>
        <a:xfrm>
          <a:off x="252151" y="1233411"/>
          <a:ext cx="458456" cy="45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6A6F9-AA44-464A-92D3-8AC4393C424D}">
      <dsp:nvSpPr>
        <dsp:cNvPr id="0" name=""/>
        <dsp:cNvSpPr/>
      </dsp:nvSpPr>
      <dsp:spPr>
        <a:xfrm>
          <a:off x="962759" y="1045860"/>
          <a:ext cx="9994433" cy="83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18" tIns="88218" rIns="88218" bIns="8821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Identified key hiring countries, high-demand roles, and salary-linked keywords driving market value.</a:t>
          </a:r>
          <a:endParaRPr lang="en-US" sz="1900" kern="1200"/>
        </a:p>
      </dsp:txBody>
      <dsp:txXfrm>
        <a:off x="962759" y="1045860"/>
        <a:ext cx="9994433" cy="833558"/>
      </dsp:txXfrm>
    </dsp:sp>
    <dsp:sp modelId="{6C7703CF-7091-4A22-924B-3B8A38699183}">
      <dsp:nvSpPr>
        <dsp:cNvPr id="0" name=""/>
        <dsp:cNvSpPr/>
      </dsp:nvSpPr>
      <dsp:spPr>
        <a:xfrm>
          <a:off x="0" y="2087808"/>
          <a:ext cx="10957193" cy="833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A3422-81F9-4509-9AFF-AAB24C37EB76}">
      <dsp:nvSpPr>
        <dsp:cNvPr id="0" name=""/>
        <dsp:cNvSpPr/>
      </dsp:nvSpPr>
      <dsp:spPr>
        <a:xfrm>
          <a:off x="252151" y="2275359"/>
          <a:ext cx="458456" cy="45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7A543-D7F6-4E55-80B8-62FE23288C5D}">
      <dsp:nvSpPr>
        <dsp:cNvPr id="0" name=""/>
        <dsp:cNvSpPr/>
      </dsp:nvSpPr>
      <dsp:spPr>
        <a:xfrm>
          <a:off x="962759" y="2087808"/>
          <a:ext cx="9994433" cy="83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18" tIns="88218" rIns="88218" bIns="8821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Applied ML &amp; DL models (Linear Regression, LSTM, CNN, GRU) to predict job trends, with deep models outperforming traditional ones.</a:t>
          </a:r>
          <a:endParaRPr lang="en-US" sz="1900" kern="1200"/>
        </a:p>
      </dsp:txBody>
      <dsp:txXfrm>
        <a:off x="962759" y="2087808"/>
        <a:ext cx="9994433" cy="833558"/>
      </dsp:txXfrm>
    </dsp:sp>
    <dsp:sp modelId="{BCB469B1-9750-4013-8201-08B99D8CC261}">
      <dsp:nvSpPr>
        <dsp:cNvPr id="0" name=""/>
        <dsp:cNvSpPr/>
      </dsp:nvSpPr>
      <dsp:spPr>
        <a:xfrm>
          <a:off x="0" y="3129756"/>
          <a:ext cx="10957193" cy="833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C97AC-1726-477A-ACEA-30A114B701D3}">
      <dsp:nvSpPr>
        <dsp:cNvPr id="0" name=""/>
        <dsp:cNvSpPr/>
      </dsp:nvSpPr>
      <dsp:spPr>
        <a:xfrm>
          <a:off x="252151" y="3317306"/>
          <a:ext cx="458456" cy="45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AD61D-101C-4AEA-8937-E85FB31CA65E}">
      <dsp:nvSpPr>
        <dsp:cNvPr id="0" name=""/>
        <dsp:cNvSpPr/>
      </dsp:nvSpPr>
      <dsp:spPr>
        <a:xfrm>
          <a:off x="962759" y="3129756"/>
          <a:ext cx="9994433" cy="83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18" tIns="88218" rIns="88218" bIns="8821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Forecasts show rising demand for developer roles and remote work, with hourly share declining over time.</a:t>
          </a:r>
          <a:endParaRPr lang="en-US" sz="1900" kern="1200"/>
        </a:p>
      </dsp:txBody>
      <dsp:txXfrm>
        <a:off x="962759" y="3129756"/>
        <a:ext cx="9994433" cy="833558"/>
      </dsp:txXfrm>
    </dsp:sp>
    <dsp:sp modelId="{0A096763-74E5-49CE-A15A-0C29CA433A68}">
      <dsp:nvSpPr>
        <dsp:cNvPr id="0" name=""/>
        <dsp:cNvSpPr/>
      </dsp:nvSpPr>
      <dsp:spPr>
        <a:xfrm>
          <a:off x="0" y="4171703"/>
          <a:ext cx="10957193" cy="8335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C0C2-E6DE-42B8-8F6C-3582761FA738}">
      <dsp:nvSpPr>
        <dsp:cNvPr id="0" name=""/>
        <dsp:cNvSpPr/>
      </dsp:nvSpPr>
      <dsp:spPr>
        <a:xfrm>
          <a:off x="252151" y="4359254"/>
          <a:ext cx="458456" cy="4584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6E1C2-F84C-4591-B86C-A511CE969FB1}">
      <dsp:nvSpPr>
        <dsp:cNvPr id="0" name=""/>
        <dsp:cNvSpPr/>
      </dsp:nvSpPr>
      <dsp:spPr>
        <a:xfrm>
          <a:off x="962759" y="4171703"/>
          <a:ext cx="9994433" cy="833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18" tIns="88218" rIns="88218" bIns="88218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Decomposed time series trends and transformed job data into actionable insights for strategic planning and presentation.</a:t>
          </a:r>
          <a:endParaRPr lang="en-US" sz="1900" kern="1200" dirty="0"/>
        </a:p>
      </dsp:txBody>
      <dsp:txXfrm>
        <a:off x="962759" y="4171703"/>
        <a:ext cx="9994433" cy="833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FE3C2-01C3-9354-F0D2-16258486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92F199-03FB-FAF4-350D-0B6E3132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6A4FBB-5374-766B-2E89-F405DF9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56F073-490A-191D-B7D1-8A18FFF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6F0B83-34C0-D766-D31B-ECAF5C6E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0A956-2034-3D93-F953-7CE6D93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14FDCC-820A-2523-A016-43A2C7B4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8E1BB-AC1B-1D11-3EA9-68429CCF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6CBBBE-0FB3-B2AE-5804-A6545986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3C4AA1-3309-7589-C75F-ECEB2329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0B83D6-002B-3A58-FB60-2595F118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F9BE97-6ED9-0A4B-A181-42AEAC5E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E1FD8A-65D2-608D-2771-8E41B421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7F1808-F455-07C4-3572-1F20E1A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BCFAB5-D0B1-3DB9-95A5-C3298F17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50BD12-A4D4-E4C0-8D6A-C4A277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1A729-3D18-2626-992D-885B8BA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8064AD-564F-9A60-1692-180C972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8D59F8-A4B9-82BA-2055-269F64BB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9A050D-D342-4E9E-25B8-19FDACF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EF85E-9784-E6B0-D16C-E5272C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0EE21-B05A-59D9-FA37-7D37548E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B1F3AF-C9BD-9E45-8A81-5225A74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C401A6-12CE-A52B-D0C4-02FBFE32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A6BABF-D7ED-23DF-4A1B-98E436D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BD7B87-A820-4FCB-F4EC-9A286E3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9B2755-F4EA-1846-76A9-D299C0E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282162-44F7-566F-795E-DFE625B1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46B6DA-0396-3C30-867D-57522A0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4D98D5-E206-5A79-8716-999C174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78A434-627C-2160-C8E2-263776D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D831C-EC91-0C76-7EE9-903E733D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A10C53-209B-D3D7-2389-69A2808C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9DAE7A-9959-B318-0528-1B25BA1A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E2C290-FF96-37FC-63C7-BE91051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0EEFBF5-1FCB-62C4-D570-1C089567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A4ED11-0A23-0707-E2EF-743986C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E6C9BA-0D44-4A92-94C7-4F34917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59393B-56A8-26AE-E5CA-245512B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8C24B-E0B6-9A1B-5519-BBC94B1A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6C135D-E70F-AF65-528C-8BA1502E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74A3AF-0C35-E7C4-545E-0F899D0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B16B6E-B884-71FF-2992-2532749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4791FF-4E1F-DA7C-085F-5845A640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A96E59-3FD7-1DF2-D8E5-3B60ECE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BE81AC-B3DB-3ACB-8EC4-FEF5488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AC551-D5EF-70E0-F647-8A6806E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7D6220-031B-36D6-2048-4D3504E6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D1DC9F-3F2F-D927-FB66-8FCE9FD15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B1F8C7-34DA-48A8-EAA9-8E58754D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DC2D92-2BD7-020D-BA88-CBF5547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41C914-1078-9AC0-EE29-0C4CF0B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05383D-9504-81F8-95C4-BF594788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5B34BF-0745-282E-2FBA-F223B4C5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F4A9FB-DB84-B1D6-D315-748BF1AE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5F7C48-1AD0-A968-83BA-66AE1008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FE2D348-3CD3-FA23-10B3-0C22CCF4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6F8F7C-74E5-1664-397A-EF58629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9DF28C-2277-9B61-1EF3-6E269A1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335F10-C24B-6C51-99FD-9B345E7B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951DCA-3EE3-61D3-27D9-8A88CA8F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1A161-CB6B-40EB-AC5A-D6FB06AE9B9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3ECA7-1C48-3E13-6DAA-EFDC5FB1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C04B10-7EA4-9EA9-5B56-48E5AF8A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3/introduction-to-long-short-term-memory-lstm/" TargetMode="External"/><Relationship Id="rId2" Type="http://schemas.openxmlformats.org/officeDocument/2006/relationships/hyperlink" Target="https://www.geeksforgeeks.org/deep-learning/long-short-term-memory-lstm-rnn-in-tensorflo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42B26-E87C-E9EB-E22A-7DE0C999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9" y="386930"/>
            <a:ext cx="9236700" cy="11889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>
                <a:latin typeface="Arial Black" pitchFamily="34" charset="0"/>
              </a:rPr>
              <a:t>Job Market Analysis and Recommendation System</a:t>
            </a:r>
            <a:endParaRPr lang="en-US" sz="4400" b="1" kern="1200" dirty="0">
              <a:solidFill>
                <a:schemeClr val="tx1"/>
              </a:solidFill>
              <a:latin typeface="Arial Black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1C6A7E-B16A-ABFF-BB86-84CAF9F3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3" y="2599517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Next Hikes IT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Project_8: Job Market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Prepared </a:t>
            </a:r>
            <a:r>
              <a:rPr lang="en-US" dirty="0"/>
              <a:t>by: </a:t>
            </a:r>
            <a:r>
              <a:rPr lang="en-US" dirty="0" smtClean="0"/>
              <a:t>Kalavathi Alegapalli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Date:20/06/2025           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73" y="2955486"/>
            <a:ext cx="2139951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82AA4-9067-0471-8289-ABACF66D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1140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AI-Powered Job Matching &amp; Market </a:t>
            </a:r>
            <a:r>
              <a:rPr lang="en-US" b="1" dirty="0" smtClean="0"/>
              <a:t>Insights: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076" y="1258067"/>
            <a:ext cx="467731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9545" y="1513490"/>
            <a:ext cx="6290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uses NLP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autofill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resumes and recommend jobs based on detected skills like Python, SQL,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recommended roles fall under AI/ML, with average salaries reaching ₹40L, especially in cities like Bangalore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Hyderabad.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skills driving matches include Python, AWS,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MLOps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—highlighting demand for advanced data and ML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capabilities.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Visuals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 job distribution by location and category, helping users align their resumes with high-value opportunities.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xmlns="" id="{AAAE94E3-A7DB-4868-B1E3-E49703488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BB736-7981-1D5A-5384-22E01AC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Monthly Job </a:t>
            </a:r>
            <a:r>
              <a:rPr lang="en-US" sz="4000" b="1" dirty="0" smtClean="0"/>
              <a:t>Market</a:t>
            </a:r>
            <a:endParaRPr lang="en-US" sz="4000" b="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7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4DD1D5-808B-33C2-5337-5FB81CD5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1" y="2330513"/>
            <a:ext cx="6160953" cy="3979585"/>
          </a:xfrm>
        </p:spPr>
        <p:txBody>
          <a:bodyPr anchor="ctr"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 new job postings were recorded, all for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Analyst roles in Hyderabad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with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0% remote share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median salary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the latest month stands at ₹12L, with some listings reaching up to ₹24L.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 trending skills include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AWS,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, and Pandas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while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and SQL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 slight decline.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Hourly work share and remote opportunities have dropped, indicating a shift toward on-site, salaried roles.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Useful for tracking hiring momentum, salary benchmarks, and evolving skill demand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8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88" y="583324"/>
            <a:ext cx="4845488" cy="579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38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058A14AF-9FB5-4CC7-BA35-E8E85D3E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5F555-3D75-9A4A-E68E-DEC1820B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0"/>
            <a:ext cx="10066123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Surge in Job Postings &amp; Remote Work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Growth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53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2203087"/>
            <a:ext cx="11383363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38145-FE9D-234F-E39D-BFDCFF4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389225"/>
            <a:ext cx="6549656" cy="3849734"/>
          </a:xfrm>
        </p:spPr>
        <p:txBody>
          <a:bodyPr anchor="ctr"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📘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Graph 1: Job Postings Overview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Total job postings surged from January to March 2024, reaching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140k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Remote roles grew faster than on-site, hitting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80k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indicating strong demand for flexible work.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📗 Graph 2: Remote (Hourly) Job Share by Category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Developer and Data roles consistently lead in remote hourly job share.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SEO and Web3 show lower and more volatile trends, reflecting niche or location-tied demand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1" y="2313034"/>
            <a:ext cx="781700" cy="152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269" y="2349501"/>
            <a:ext cx="4887310" cy="162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92" y="4177861"/>
            <a:ext cx="4441463" cy="206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EDFB8C6-810E-CF60-1863-B9E361EE2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DF352-8595-9084-C22B-804D73B0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10810251" cy="795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 Job Market Trends &amp; Work Type </a:t>
            </a:r>
            <a:r>
              <a:rPr lang="en-US" sz="4000" b="1" dirty="0" smtClean="0"/>
              <a:t>Shifts</a:t>
            </a:r>
            <a:endParaRPr lang="en-US" sz="4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998BF3-CB7A-0EF5-C2BC-F8ABFCCB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3" y="2599517"/>
            <a:ext cx="10143668" cy="362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9586" y="2203087"/>
            <a:ext cx="4552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🔵Graph </a:t>
            </a:r>
            <a:r>
              <a:rPr lang="en-US" b="1" dirty="0"/>
              <a:t>1: Total Postings vs. Work Type Shares</a:t>
            </a:r>
          </a:p>
          <a:p>
            <a:r>
              <a:rPr lang="en-US" dirty="0"/>
              <a:t>Job postings peaked at </a:t>
            </a:r>
            <a:r>
              <a:rPr lang="en-US" b="1" dirty="0"/>
              <a:t>142,834 in January 2024</a:t>
            </a:r>
            <a:r>
              <a:rPr lang="en-US" dirty="0"/>
              <a:t>, then slightly declined.</a:t>
            </a:r>
          </a:p>
          <a:p>
            <a:r>
              <a:rPr lang="en-US" dirty="0"/>
              <a:t>The </a:t>
            </a:r>
            <a:r>
              <a:rPr lang="en-US" b="1" dirty="0"/>
              <a:t>hourly work share</a:t>
            </a:r>
            <a:r>
              <a:rPr lang="en-US" dirty="0"/>
              <a:t> dropped from </a:t>
            </a:r>
            <a:r>
              <a:rPr lang="en-US" b="1" dirty="0"/>
              <a:t>80% in December</a:t>
            </a:r>
            <a:r>
              <a:rPr lang="en-US" dirty="0"/>
              <a:t> to </a:t>
            </a:r>
            <a:r>
              <a:rPr lang="en-US" b="1" dirty="0"/>
              <a:t>57% in March</a:t>
            </a:r>
            <a:r>
              <a:rPr lang="en-US" dirty="0"/>
              <a:t>, indicating a shift toward fixed-price or salaried roles.</a:t>
            </a:r>
          </a:p>
          <a:p>
            <a:r>
              <a:rPr lang="en-US" b="1" dirty="0" smtClean="0"/>
              <a:t>Graph </a:t>
            </a:r>
            <a:r>
              <a:rPr lang="en-US" b="1" dirty="0"/>
              <a:t>2: Time Series Decomposition of Total Jobs</a:t>
            </a:r>
          </a:p>
          <a:p>
            <a:r>
              <a:rPr lang="en-US" dirty="0"/>
              <a:t>The </a:t>
            </a:r>
            <a:r>
              <a:rPr lang="en-US" b="1" dirty="0"/>
              <a:t>trend</a:t>
            </a:r>
            <a:r>
              <a:rPr lang="en-US" dirty="0"/>
              <a:t> shows a steady rise in job volume, especially between January and February 2024.</a:t>
            </a:r>
          </a:p>
          <a:p>
            <a:r>
              <a:rPr lang="en-US" b="1" dirty="0"/>
              <a:t>Seasonal patterns</a:t>
            </a:r>
            <a:r>
              <a:rPr lang="en-US" dirty="0"/>
              <a:t> reveal peaks around December and February, with dips in January and March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5" y="2459704"/>
            <a:ext cx="3080241" cy="371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006" y="2203087"/>
            <a:ext cx="32483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18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76" y="365126"/>
            <a:ext cx="9998725" cy="5602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B4B866B-97C8-DDBE-F7B9-86CDA3E2E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611339"/>
              </p:ext>
            </p:extLst>
          </p:nvPr>
        </p:nvGraphicFramePr>
        <p:xfrm>
          <a:off x="396613" y="1167794"/>
          <a:ext cx="10957193" cy="50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          REFERENCE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rmAutofit fontScale="850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Hands-On </a:t>
            </a:r>
            <a:r>
              <a:rPr lang="en-US" b="1" dirty="0"/>
              <a:t>Time Series Analysis with Python</a:t>
            </a:r>
            <a:r>
              <a:rPr lang="en-US" dirty="0"/>
              <a:t> by B V </a:t>
            </a:r>
            <a:r>
              <a:rPr lang="en-US" dirty="0" err="1"/>
              <a:t>Vishwas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Covers ARIMA, SARIMA, and LSTM models with practical forecasting applications.</a:t>
            </a:r>
          </a:p>
          <a:p>
            <a:r>
              <a:rPr lang="en-US" b="1" dirty="0"/>
              <a:t>Python Machine Learning</a:t>
            </a:r>
            <a:r>
              <a:rPr lang="en-US" dirty="0"/>
              <a:t> by Sebastian </a:t>
            </a:r>
            <a:r>
              <a:rPr lang="en-US" dirty="0" err="1"/>
              <a:t>Raschka</a:t>
            </a:r>
            <a:r>
              <a:rPr lang="en-US" dirty="0"/>
              <a:t> &amp; </a:t>
            </a:r>
            <a:r>
              <a:rPr lang="en-US" dirty="0" err="1"/>
              <a:t>Vahid</a:t>
            </a:r>
            <a:r>
              <a:rPr lang="en-US" dirty="0"/>
              <a:t> </a:t>
            </a:r>
            <a:r>
              <a:rPr lang="en-US" dirty="0" err="1"/>
              <a:t>Mirjalili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Includes ensemble methods like Random Forest and </a:t>
            </a:r>
            <a:r>
              <a:rPr lang="en-US" dirty="0" err="1"/>
              <a:t>XGBoost</a:t>
            </a:r>
            <a:r>
              <a:rPr lang="en-US" dirty="0"/>
              <a:t>, widely used in Rossmann sales prediction projects.</a:t>
            </a:r>
          </a:p>
          <a:p>
            <a:r>
              <a:rPr lang="en-US" b="1" dirty="0"/>
              <a:t>Deep Learning for Time Series Forecasting</a:t>
            </a:r>
            <a:r>
              <a:rPr lang="en-US" dirty="0"/>
              <a:t> by Jason Brownlee</a:t>
            </a:r>
            <a:br>
              <a:rPr lang="en-US" dirty="0"/>
            </a:br>
            <a:r>
              <a:rPr lang="en-US" dirty="0"/>
              <a:t>Focuses on LSTM and sequence modeling, ideal for replicating deep learning approaches in time series tasks.</a:t>
            </a:r>
          </a:p>
          <a:p>
            <a:r>
              <a:rPr lang="en-US" dirty="0" err="1">
                <a:hlinkClick r:id="rId2"/>
              </a:rPr>
              <a:t>GeeksforGeeks</a:t>
            </a:r>
            <a:r>
              <a:rPr lang="en-US" dirty="0">
                <a:hlinkClick r:id="rId2"/>
              </a:rPr>
              <a:t>: LSTM in </a:t>
            </a:r>
            <a:r>
              <a:rPr lang="en-US" dirty="0" err="1">
                <a:hlinkClick r:id="rId2"/>
              </a:rPr>
              <a:t>TensorFlow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Explains LSTM architecture, implementation in </a:t>
            </a:r>
            <a:r>
              <a:rPr lang="en-US" dirty="0" err="1"/>
              <a:t>TensorFlow</a:t>
            </a:r>
            <a:r>
              <a:rPr lang="en-US" dirty="0"/>
              <a:t>, and its application in time series forecasting.</a:t>
            </a:r>
          </a:p>
          <a:p>
            <a:r>
              <a:rPr lang="en-US" dirty="0">
                <a:hlinkClick r:id="rId3"/>
              </a:rPr>
              <a:t>Analytics </a:t>
            </a:r>
            <a:r>
              <a:rPr lang="en-US" dirty="0" err="1">
                <a:hlinkClick r:id="rId3"/>
              </a:rPr>
              <a:t>Vidhya</a:t>
            </a:r>
            <a:r>
              <a:rPr lang="en-US" dirty="0">
                <a:hlinkClick r:id="rId3"/>
              </a:rPr>
              <a:t>: Introduction to LSTM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Provides a conceptual overview of LSTM networks, their gates, and how they solve long-term dependency </a:t>
            </a:r>
            <a:r>
              <a:rPr lang="en-US" dirty="0" smtClean="0"/>
              <a:t>issues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34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8000" dirty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      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ingLiU_MSCS-ExtB" pitchFamily="18" charset="-120"/>
                <a:ea typeface="MingLiU_MSCS-ExtB" pitchFamily="18" charset="-120"/>
              </a:rPr>
              <a:t>THANK YOU</a:t>
            </a:r>
            <a:endParaRPr lang="en-IN" sz="8000" dirty="0">
              <a:solidFill>
                <a:schemeClr val="tx2">
                  <a:lumMod val="75000"/>
                  <a:lumOff val="25000"/>
                </a:schemeClr>
              </a:solidFill>
              <a:latin typeface="MingLiU_MSCS-ExtB" pitchFamily="18" charset="-120"/>
              <a:ea typeface="MingLiU_MSCS-ExtB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5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9"/>
            <a:ext cx="9688296" cy="617324"/>
          </a:xfrm>
        </p:spPr>
        <p:txBody>
          <a:bodyPr anchor="b">
            <a:normAutofit fontScale="90000"/>
          </a:bodyPr>
          <a:lstStyle/>
          <a:p>
            <a:r>
              <a:rPr lang="en-IN" sz="4000" b="1" dirty="0"/>
              <a:t>    </a:t>
            </a:r>
            <a:r>
              <a:rPr lang="en-US" sz="4000" b="1" dirty="0" smtClean="0"/>
              <a:t>Dataset </a:t>
            </a:r>
            <a:r>
              <a:rPr lang="en-US" sz="4000" b="1" dirty="0"/>
              <a:t>Summary – Upwork Job Listings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F41683-2035-AC6D-723A-439B32B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1685365"/>
            <a:ext cx="10578662" cy="4187402"/>
          </a:xfrm>
        </p:spPr>
        <p:txBody>
          <a:bodyPr anchor="t">
            <a:normAutofit/>
          </a:bodyPr>
          <a:lstStyle/>
          <a:p>
            <a:r>
              <a:rPr lang="en-IN" sz="1600" b="1" dirty="0"/>
              <a:t>Dataset Overview</a:t>
            </a:r>
            <a:endParaRPr lang="en-IN" sz="1600" dirty="0"/>
          </a:p>
          <a:p>
            <a:pPr lvl="0"/>
            <a:r>
              <a:rPr lang="en-IN" sz="1600" b="1" dirty="0"/>
              <a:t>Source</a:t>
            </a:r>
            <a:r>
              <a:rPr lang="en-IN" sz="1600" dirty="0"/>
              <a:t>: </a:t>
            </a:r>
            <a:r>
              <a:rPr lang="en-IN" sz="1600" dirty="0" err="1"/>
              <a:t>Upwork</a:t>
            </a:r>
            <a:r>
              <a:rPr lang="en-IN" sz="1600" dirty="0"/>
              <a:t> job postings</a:t>
            </a:r>
          </a:p>
          <a:p>
            <a:pPr lvl="0"/>
            <a:r>
              <a:rPr lang="en-IN" sz="1600" b="1" dirty="0"/>
              <a:t>Total Records</a:t>
            </a:r>
            <a:r>
              <a:rPr lang="en-IN" sz="1600" dirty="0"/>
              <a:t>: 244,828 rows</a:t>
            </a:r>
          </a:p>
          <a:p>
            <a:r>
              <a:rPr lang="en-IN" sz="1600" b="1" dirty="0"/>
              <a:t>Columns</a:t>
            </a:r>
            <a:r>
              <a:rPr lang="en-IN" sz="1600" dirty="0"/>
              <a:t>: 8 key features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5" y="6400799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73553"/>
              </p:ext>
            </p:extLst>
          </p:nvPr>
        </p:nvGraphicFramePr>
        <p:xfrm>
          <a:off x="520259" y="3184635"/>
          <a:ext cx="10436774" cy="2855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8387"/>
                <a:gridCol w="5218387"/>
              </a:tblGrid>
              <a:tr h="3304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Feature Name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 title or role being advertised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Link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Direct URL to the job posting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004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Published_date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Timestamp when the job was posted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Is_hourly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 indicating if the job is hourly-based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Hourly_low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Minimum hourly rate (if applicable)</a:t>
                      </a:r>
                      <a:endParaRPr lang="en-IN" sz="16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Hourly_high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Maximum hourly rate (if applicable)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Budget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Fixed budget for non-hourly jobs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178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Country of the client posting the job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79E27D9-03C7-44E2-9FF8-15D0C8506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9"/>
            <a:ext cx="9688296" cy="67383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Data Cleaning and Outlier </a:t>
            </a:r>
            <a:r>
              <a:rPr lang="en-US" sz="4000" b="1" dirty="0" smtClean="0"/>
              <a:t>Detection</a:t>
            </a:r>
            <a:endParaRPr lang="en-IN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EBF1590-3B36-48EE-A89D-3B6F3CB256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C8F6C8C-AB5A-4548-942D-E3FD40ACBC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8605" y="6400799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72508" y="1175860"/>
            <a:ext cx="447806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✅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No Missing Values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All columns (title, link,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published_date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is_hourly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hourly_low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hourly_high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 budget, country) contain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0 null entries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→ Ensures completeness and reliability of dataset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✅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No Duplicate Rows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df.duplicated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().sum() returns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IN" sz="1600" dirty="0">
                <a:latin typeface="Times New Roman" pitchFamily="18" charset="0"/>
                <a:cs typeface="Times New Roman" pitchFamily="18" charset="0"/>
              </a:rPr>
            </a:b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→ Confirms uniqueness of job listings</a:t>
            </a:r>
          </a:p>
          <a:p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Filters Applied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Hourly Rate Filter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Converted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hourly_low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hourly_high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to numeric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Valid range: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$1 to $300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Removed outliers and non-numeric entries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Budget Filter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Converted budget to numeric</a:t>
            </a: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Valid range: 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$5 to $20,000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Ensures realistic financial data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4" y="1368658"/>
            <a:ext cx="248053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68" y="1175860"/>
            <a:ext cx="415894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9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BE486-1F3D-1B7F-5019-B4EE776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10535651" cy="914399"/>
          </a:xfrm>
        </p:spPr>
        <p:txBody>
          <a:bodyPr anchor="b">
            <a:normAutofit/>
          </a:bodyPr>
          <a:lstStyle/>
          <a:p>
            <a:pPr algn="ctr"/>
            <a:r>
              <a:rPr lang="en-IN" sz="4000" b="1" dirty="0" smtClean="0"/>
              <a:t>Job </a:t>
            </a:r>
            <a:r>
              <a:rPr lang="en-IN" sz="4000" b="1" dirty="0"/>
              <a:t>Trends &amp; Budget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1D32A-2EE9-C9E3-5072-A12DD25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772" y="1281953"/>
            <a:ext cx="5654876" cy="5347241"/>
          </a:xfrm>
        </p:spPr>
        <p:txBody>
          <a:bodyPr>
            <a:noAutofit/>
          </a:bodyPr>
          <a:lstStyle/>
          <a:p>
            <a:endParaRPr lang="en-US" sz="1400" b="1" dirty="0" smtClean="0"/>
          </a:p>
          <a:p>
            <a:endParaRPr lang="en-US" sz="1400" b="1" dirty="0" smtClean="0"/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Hourly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Fixed Jobs: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Hourly jobs make up 57.6%, showing a preference for flexible work over fixed-price contracts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Hourly Rate Distribution: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jobs offer lower hourly rates, with fewer listings as rates increase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Fixed-Price Budget Distribution: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Budgets cluster at the lower end, though high-value projects do exist as outliers.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Job Postings Over Time: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Job postings show periodic spikes, with an overall upward trend in activity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5A65989E-BBD5-44D7-AA86-7AFD5D46B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31A2881-D8D7-4A7D-ACA3-E9F849F853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" y="6400800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data:image/png;base64,iVBORw0KGgoAAAANSUhEUgAAAfAAAAH4CAYAAAC1/7+LAAAAOnRFWHRTb2Z0d2FyZQBNYXRwbG90bGliIHZlcnNpb24zLjEwLjAsIGh0dHBzOi8vbWF0cGxvdGxpYi5vcmcvlHJYcgAAAAlwSFlzAAAPYQAAD2EBqD+naQAARXpJREFUeJzt3Xl8VNX9P/7XnX3JRvaQAAmEsCOLVUSQVUDBSt2QuoCKLbX606+1arWK1rq16kdbtNZPK+4fF1xQQUQBtSiiiCyyQwgkkH2dfb2/PyKpIeskM3Pmzn09H488CHfu3HnPTDKvnHPPOVeSZVkGERERKYpGdAFEREQUOgY4ERGRAjHAiYiIFIgBTkREpEAMcCIiIgVigBMRESkQA5yIiEiBGOBEREQKxAAnIiJSIAY4UZi88MILkCQJJSUloksJi/vuuw+SJEX9caPxOi5evBgJCQkROz5RNDDASTFOfrBv3bq13dunTp2KkSNHRrkq5Zo6dSokSWr3a9++faLL69LJPzBqampEl0IkhE50AUQkTl5eHh5++OE22/v27Ys//vGPuPPOOwVURUTdwQAn6iWHwwGr1Sq6jB5JTk7GlVde2eHtOh0/IohiFbvQKa75/X488MADGDRoEIxGI/Lz83HXXXfB4/G02k+SJNx3331t7p+fn4/Fixe3/P9kN/7nn3+OG264AZmZmcjLy2v3sRctWoT09HT4fL42t82aNQtDhgzpsO4bb7wRCQkJcDqdbW5buHAhsrOzEQgEAABbt27F7NmzkZ6eDrPZjIKCAlx77bUdHru7Tj0HvmLFCkiShOeff77Vfg899BAkScKaNWtatu3btw+XXHIJUlNTYTKZcPrpp+P9999v8xi7d+/G9OnTYTabkZeXhz//+c8IBoO9qvutt97C+PHjYTabkZ6ejiuvvBLHjx9vd9/i4mLMnj0bVqsVffv2xZ/+9CeceoHG119/HePHj0diYiKSkpIwatQoPPXUU72qkSgcGOCkOI2NjaipqWnz1V5QLlmyBPfeey/GjRuH//mf/8GUKVPw8MMP4/LLL+9VDTfccAP27NmDe++9t8Nu5quuugq1tbX4+OOPW22vqKjAhg0bOm35LliwAA6HA6tXr2613el04oMPPsAll1wCrVaLqqoqzJo1CyUlJbjzzjvx97//HVdccQW+/vrrbj2PQCDQ5nW02+3t7nvNNddg3rx5uPXWW1FaWgoA2LVrF+6//35cd911OP/88wE0h/KECROwd+9e3HnnnXj88cdhtVoxf/58vPvuu61eh2nTpmH79u248847ccstt+Cll17qVTi+8MILuOyyy6DVavHwww/j+uuvxzvvvINJkyahoaGhzXOfM2cOsrKy8Je//AXjx4/HsmXLsGzZspZ9PvnkEyxcuBB9+vTBo48+ikceeQRTp07Fl19+2eMaicJGJlKIFStWyAA6/RoxYkTL/tu3b5cByEuWLGl1nNtuu00GIG/YsKFlGwB52bJlbR5zwIAB8qJFi9rUMGnSJNnv97db35EjR2RZluVAICDn5eXJCxYsaLXfE088IUuSJBcXF3f4XIPBoJybmytffPHFrba/+eabMgD5iy++kGVZlt99910ZgPztt992eKyOTJkypd3X8OTzXbZsmXzqR0R5ebmcmpoqn3vuubLH45HHjh0r9+/fX25sbGzZZ8aMGfKoUaNkt9vd6vlMnDhRHjx4cMu2W265RQYgb9mypWVbVVWVnJyc3Op17MjJ+qqrq2VZlmWv1ytnZmbKI0eOlF0uV8t+H374oQxAvvfee1u2LVq0SAYg33TTTa1qnDt3rmwwGFqOefPNN8tJSUlt3muiWMAWOCnO008/jU8++aTN1+jRo1vtd7JL99Zbb221/Xe/+x0AtGndhuL666+HVqvtdB+NRoMrrrgC77//Pmw2W8v2V199FRMnTkRBQUGH95UkCZdeeinWrFnTqkX8xhtvIDc3F5MmTQIApKSkAAA+/PDDdnsgupKfn9/mdbz99ts73D87O7vl9Z88eTK2b9+O559/HklJSQCAuro6bNiwAZdddhlsNltLq762thazZ8/GwYMHW7qz16xZgwkTJuCMM85oOX5GRgauuOKKkJ8H0HwqoaqqCjfccANMJlPL9rlz52Lo0KHtvt833nhjy/eSJOHGG2+E1+vFp59+CqD59XU4HPjkk096VBNRJDHASXHOOOMMzJw5s81Xnz59Wu139OhRaDQaFBYWttqenZ2NlJQUHD16tMc1dBa+P3X11VfD5XK1dB3v378f3333Ha666qou77tgwQK4XK6Wc8d2ux1r1qzBpZde2nJuesqUKbj44otx//33Iz09HRdeeCFWrFjR5hx/R6xWa5vXcfjw4Z3e5/LLL8fcuXPxzTff4Prrr8eMGTNabjt06BBkWcY999yDjIyMVl8nu6arqqoANL8/gwcPbnP8zsYGdObk+9ne/YcOHdrm/dZoNBg4cGCrbUVFRQDQMgf9hhtuQFFREc477zzk5eXh2muvxdq1a3tUH1G4McAp7vVmMZKTA8VOZTabu3X/4cOHY/z48XjllVcAAK+88goMBgMuu+yyLu87YcIE5Ofn48033wQAfPDBB3C5XFiwYEHLPpIkYeXKldi8eTNuvPFGHD9+HNdeey3Gjx/f4bns3qqtrW2Zi79nz55Wg85Ofn/bbbe120vyySeftPmDKpZlZmZi+/bteP/99/Hzn/8cGzduxHnnnYdFixaJLo2IAU7xa8CAAQgGgzh48GCr7ZWVlWhoaMCAAQNatvXp06fNICev14vy8vJe13H11Vdjw4YNKC8vx2uvvYa5c+e26S3oyGWXXYa1a9eiqakJb7zxBvLz8zFhwoQ2+02YMAEPPvggtm7dildffRW7d+/G66+/3uva2/Pb3/4WNpsNDz/8MDZt2oQnn3yy5baTLVq9Xt9uL8nMmTORmJgIoPn9OfW9AZp7KXri5PvZ3v3379/f6v0Gmv/YKC4ubrXtwIEDAJpPLZxkMBhwwQUX4JlnnsHhw4fx61//Gi+99BIOHTrUozqJwoUBTnHr5KjonwYMADzxxBMAms+NnjRo0CB88cUXrfZ77rnnOmyBh2LhwoWQJAk333wziouLOx19fqoFCxbA4/HgxRdfxNq1a9u03Ovr69tMexozZgwAdLsbPRQrV67EG2+8gUceeQR33nknLr/8cvzxj39sCb7MzExMnToV//znP9v946e6urrl+/PPPx9ff/01vvnmm1a3v/rqqz2q7fTTT0dmZiaeffbZVs/9o48+wt69e1u93yctX7685XtZlrF8+XLo9fqW0wK1tbWt9tdoNC1jLSLx+hKFgqs0UNw67bTTsGjRIjz33HNoaGjAlClT8M033+DFF1/E/PnzMW3atJZ9lyxZgqVLl+Liiy/Gueeeix07duDjjz9Genp6r+vIyMjAnDlz8NZbbyElJaXdIOnIuHHjUFhYiLvvvhsej6dV9zkAvPjii3jmmWfwi1/8AoMGDYLNZsP//u//IikpqeUPmHCpqqrCb37zG0ybNq1l8Nfy5cuxceNGLF68GJs2bYJGo8HTTz+NSZMmYdSoUbj++usxcOBAVFZWYvPmzSgrK8OOHTsAALfffjtefvllzJkzBzfffDOsViuee+45DBgwADt37gy5Pr1ej0cffRTXXHMNpkyZgoULF6KyshJPPfUU8vPz8f/+3/9rtb/JZMLatWuxaNEinHnmmfjoo4+wevVq3HXXXcjIyADQ/HNRV1eH6dOnIy8vD0ePHsXf//53jBkzBsOGDevlK0rUS4JHwRN128lpWh1NmZoyZUqraWSyLMs+n0++//775YKCAlmv18v9+vWT//CHP7Sa4iTLzVO+7rjjDjk9PV22WCzy7Nmz5UOHDnU4jay9Gk6dRvZTJ6d//epXvwr5ed99990yALmwsLDNbdu2bZMXLlwo9+/fXzYajXJmZqY8b948eevWrV0et73X66dOnUZ20UUXyYmJiXJJSUmr/VatWiUDkB999NGWbYcPH5avvvpqOTs7W9br9XJubq48b948eeXKla3uu3PnTnnKlCmyyWSSc3Nz5QceeED+97//3a1pZPfee68MQK6rq2u1/Y033pDHjh0rG41GOTU1Vb7iiivksrKyVvssWrRItlqt8uHDh+VZs2bJFotFzsrKkpctWyYHAoGW/VauXCnPmjVLzszMlA0Gg9y/f3/517/+tVxeXt5pbUTRIMnyKf1vRBR2q1atwvz58/HFF19g8uTJosuJC7feeiueeuopuN1u6PV60eUQRR0DnCgK5s2bh7179+LQoUNCLtEZjyZPnoyqqqoeD3ojUjqeAyeKoNdffx07d+7E6tWr8dRTTzG8w2DFihXYsGEDNm3ahAcffFB0OUTCsAVOFEGSJCEhIQELFizAs88+y6t7hYFGo0F2djauuuoqPPTQQ12uiEcUrxjgRERECsR54ERERArEACciIlIgBjgREZECMcCJiIgUiAFORESkQAxwIiIiBWKAExERKRADnIiISIEY4ERERArEACciIlIgBjgREZECMcCJiIgUiAFORESkQAxwIiIiBWKAExERKRADnIiISIEY4ERERArEACciIlIgBjgREZECMcCJiIgUiAFORESkQAxwIiIiBWKAExERKRADnIiISIEY4ERERArEACciIlIgBjgREZECMcCJiIgUiAFORESkQAxwIiIiBWKAExERKRADnIiISIEY4ERERArEACciIlIgBjgREZECMcCJiIgUiAFORESkQAxwIiIiBWKAExERKRADnIiISIEY4ERERArEACciIlIgBjgREZECMcCJiIgUiAFORESkQAxwIiIiBWKAExERKRADnIiISIEY4ERERAqkE10AEXWfJxCE3ReEOyDD8+OXNyDDHQjCG/zvNk9Ahjcowx+UAQBBGZAByDKQ0Hc9AvBDggSNpGn+F83/aiUtDJIBZskMs8YMi2SBWTLDorG0bDNIBrEvAhEBYIATxQxfUIbNG0STL4AmbxA2XxBN3sCP24KweYPw/BjIvZEcqIYXnh7fXwcdzBpzc6CfEu6JmkSkalLRR9sHOokfL0SRxN8woijzBmTUuP2ocQdQ7frxX3cAdl9QdGnd4ocftqANNtg63EeChBRNClK1qUjTprV8pWhSoJW0UayWKH5Jsiz3/k96ImpDlmXUegKodJ4M6wCq3X40esUGdXL+yl61wHtDAw36aPq0BHuqNhXp2nQka5KhkTgkhygUDHCiMPEFZZQ7/Chz+HDc4cNxhx/uQOz9eokM8I5ooUWaNg25ulz00/dDri6X59qJusAAJ+ohuy/YHNZ2H8ocflS6/AjDKeqIi8UAP5UGGmRqM5Gnz0OeLg99dX2hl/SiyyKKKQxwom7yB2Ucs/twuMmL4iYv6j3KOGd9KiUE+Km00CJLl4U8XR766fohW5fNQXKkegxwok40egM43OjF4SYvjtl9UMg4s04pMcBPpYMO2bps9NP1Q54+D9nabJ5DJ9Xhn7BEPxGUZZTafTjc5ENxkxc17oDokqgdfvhR5i9Dmb8McAMmyYRCfSGKDEXI0+VBkiTRJRJFHFvgpHqy3Nw1vqfeg/0N3pgceBZO8dAC74xVsmKwYTCGGIYgW5ctuhyiiGGAk2pVOP3YU+/B3noPbPHQN95N8R7gP5WkSUKRoQhF+iJk6DJEl0MUVgxwUpV6TwB76j3YU+dBrUed3eNqCvCfStWkYohhCIoMRUjRpoguh6jXGOAU9zyBIHbXebCrzoNyp190OcKpNcB/KlObiSGGIRhsGIxETaLocoh6hAFOcavG5ce2Gjd+qPPAq4QJ2lHCAP8vCRIG6gdirHEscvW5osshCgkDnOJKUJZxoMGLbTVuHLP7RJcTkxjg7cvUZmKscSwGGwZzvXZSBAY4xQW7L4jtNW7sqHWrakBaTzDAO5cgJWC0cTRGGUfBpDGJLoeoQwxwUrRyhw/fVLmwv9GriGVMYwEDvHt00GGYcRjGGseij7aP6HKI2mCAkyKV2LzYXOHCUXaTh4wBHrp8fT7GGseiv76/6FKIWnAlNlIMWZZxsNGLzZUujianqCrxlaDEV4J0bTrGGseiyFDEtdhJOLbAKebJsowDjV58WeFElUudc7fDiS3w3rNIFpxhOgMjjSM54I2EYYBTzJJlGfsbmoO7mmuShw0DPHxSNCmYaJ6IwYbBokshFWKAU0wqafJiwwkHW9wRwAAPv2xtNiZZJiFXx7nkFD0McIopNS4/Np5w4HATB6dFCgM8cgbqB+Js89lI1aaKLoVUgKMwKCY4fEFsqnBie40b/IuSlKrYV4wjviMYYRiBCeYJsGqsokuiOMYWOAnlD8r4tsqFzZUuLncaJWyBR4ceeow1jcV403gYJIPocigOMcBJCFmWsbvegy9OONHEldOiigEeXWbJjDNNZ3LEOoUdA5yirtLpx8eldpzgXG4hGOBipGhScI7lHBToC0SXQnGCAU5R4wvK2FTuxLdVLrDNLQ4DXKwhhiGYap7Kddap1ziIjaKipMmLtaV2NHgZ3aRu+737UeorxTTLNBQaCkWXQwrGFjhFlMsfxPrjDvxQxxZfrGALPHYM1g/GVMtUWDQW0aWQArEFThHzQ50b64874PLzb0Si9hz0HURZUxmmWKZgiGGI6HJIYdgCp7Br8ATwcakdR2xcjCUWsQUemwbpB2GaZRrnjlO3sQVOYfVDnRvrSh2c000UosO+w82tcfMUDDMOE10OKQBb4BQWnkAQH5c6sKeeLbtYxxZ47MvX52OGZQYSNAmiS6EYxgCnXjvu8OH9EhsaOcJcERjgymCQDJhsnoyRxpGiS6EYxQCnHgvKMr6qcOHLCifXL1cQBriyDNQPxCzLLBg1RtGlUIzRiC6AlKnRG8BrBxuxieFNFFHFvmL8n+3/UOWvEl0KxRgGOIVsb70Hz+9rQJmDS6ESRUNjsBFv2t7ELs8u0aVQDOEodOq2oCxj/XEHvqt2iy6FSHUCCGCDcwNO+E9gumU69JJedEkkGAOcusXpD2LVERuO2jm3m0ikfd59qPJXYW7CXKRqU0WXQwKxC526VOn048X9DQxvohhRF6zDG01voNhbLLoUEogBTp3aW+/BKwcbOEWMKMZ44cWHjg/xjesb0aWQIOxCp3bJsozPTjixpcoluhQi6oAMGZvdm1EdqMYs6yyeF1cZBji14fYHsarExrXMiRTikO8QGmwNuMB6AZK0SaLLoShhFzq1UucO4MUDDQxvIoWpCdTg/2z/hzJfmehSKEoY4NSi3OnDKwcbUO/h+W4iJXLLbrxnf4+D21SCAU4AgCNNXvzfwSY4ee1uIkULIIDVjtXY69kruhSKMJ4DJ+yuc2P1MTt4BVCi+BBEEOuc6+CRPRhjGiO6HIoQBrjKfVPlwobjDtFlEFEEfO76HG7ZjQnmCaJLoQhggKuULMvYeMKJbzhNjCiubXFvgUf24BzzOZAkSXQ5FEYMcBUKyDLWHLVjdz0vKUmkBts92+GRPZhpmQmNxKFP8YIBrjL+oIx3jjShuInTxIjUZK93L7yyF3Osc6CT+NEfD/inmIowvInU7bDvMN63vw+v7BVdCoUBA1wlAkEZ7zK8iVSv1F+Kd2zvwB3kZYGVjgGuAgFZxrslNhxmeBMRgMpAJVbaVsIetIsuhXqBAR7nArKM947YcKiRXWZE9F+1wVqstK2EM+gUXQr1EAM8jgVlGauO2HCQ4U1E7WgMNmKVfRXPiSsUAzxOBWUZ75fYcIDhTUSdqApU4UP7hwjIAdGlUIgY4HEoKMv4oMSGfQ0MbyLqWqm/FB87PoYscz1lJWGAx6FPyxzYy/AmohAc9B3E567PRZdBIWCAx5nNFU5sq+H0ECIK3Q7PDnzj+kZ0GdRNDPA4srvOjc/LOaKUiHpus3szfvD8ILoM6gYGeJwosXmx5hjndBJR721wbsAh7yHRZVAXGOBxoMrlx7tHbAhw/AkRhYEMGWsda3Hcd1x0KdQJBrjCNXkDeOtwEzxMbyIKowACeN/xPqr91aJLoQ4wwBXMHQjircNNsPmCokshojjklb1YZV+FpkCT6FKoHQxwhQrIMt4ttqHazcUXiChyHLID79rf5cVPYhADXKHWlzlw1M6LkxBR5DUEG7DOuY4LvcQYBrgC7ah1c643EUXVEd8RbHVvFV0G/QQDXGFOOHxYV8rpYkQUfZvdm1HqKxVdBv2IAa4gDl+Q08WISJiT08scQYfoUggMcMUIyjLeK+GIcyISyyk7scaxBkGZn0WiMcAV4vMTTpTa/aLLICLCCf8JfOX6SnQZqscAV4ADDR5sqXKJLoOIqMV3nu9w2HtYdBmqxgCPcfWeAFZzjXMiikHrnOvQGGgUXYZqMcBjWFCW8X6JjcukElFM8sperHashl/m6T0RGOAxbFOFE+VO/mIQUeyqDlTjM+dnostQJQZ4jDru8GFzBc97E1Hs2+3djT2ePaLLUB0GeAzyBmR8eNQGdpwTkVJsdG5ETaBGdBmqwgCPQeuP21Hv4RxLIlIOP/z4xPEJ54dHEQM8xhxs9GBHrUd0GUREIasKVOF7z/eiy1ANBngMcfiC+IhTxohIwb52fc2pZVHCAI8hHx2zw+nnmW8iUi4//FjvXC+6DFVggMeIHbVuHGryii6DiKjXSv2l2O3ZLbqMuMcAjwFOXxAbj/PqPkQUP/7j+g+vWhZhDPAYsOGEA26utkZEccQje/C583PRZcQ1BrhgR21e/FDHUedEFH8O+g6i2Fssuoy4xQAXKBCUsa6UXUxEFL82OjfCI7OREgkMcIG+rnKh1hMQXQYRUcTYZTu+dH4puoy4xAAXpN4TwOYKp+gyiIgibpd3F477josuI+4wwAVZV2oHp3wTkVqsd67nZUfDjAEuwN56D47YfKLLICKKmvpgPb51fyu6jLjCAI8yb0DGes75JiIV2ubeBnuQy0WHCwM8yr6tdsHu49V6iEh9/PBji2uL6DLiBgM8ipy+ILZUukSXQUQkzB7vHjQEGkSXERcY4FH0ZaUT3iBHrhGRegURxGbXZtFlxAUGeJTUewL4vsYtugwiIuEO+A6gyl8lugzFY4BHyRcnHGDjm4io2Veur0SXoHgM8Cgod/qwt4GXCiUiOumo/yjKfGWiy1A0BngUfHacK64REZ2KrfDeYYBHWHGTF0ftXLSFiOhU5YFyHPYeFl2GYjHAI+yzE1y0hYioI5tdmyHLHCDUEwzwCDrU6EWVi1cbIyLqSG2wFnu9e0WXoUgM8Aj6upLnvomIuvK1+2sEZDZ2QsUAj5BSuw9lDl55h4ioK7agDTs9O0WXoTgM8AjZzNY3EVG3bXVvZSs8RAzwCKh0+lHcxJHnRETd5ZSdOOg9KLoMRWGARwDPfRMRhW67Z7voEhSFAR5m9Z4A9nHVNSKikFUGKlHhrxBdhmIwwMNsS6ULnNFIRNQzbIV3HwM8jOy+IHbV8YpjREQ9ddB7EI4gF8DqDgZ4GH1f40KAzW8ioh4LIohdnl2iy1AEBniYBGUZO2s9ossgIlK8XZ5dnFLWDQzwMDnU6IXNFxRdBhGR4nFKWfcwwMNkew3PfRMRhQsHs3WNAR4GDZ4Ajti4cAsRUbhwSlnXGOBhsKPWzaljRERhxlZ45xjgvRSQZeysZfc5EVG4cUpZ5xjgvXSwwQuHn+1vIqJw45SyzjHAe+l7Dl4jIoqYHzw/QJbZSGoPA7wX6j0BHLVz8BoRUaQ4ZAeO+4+LLiMmMcB7YU89F24hIoq0gz7OCW8PA7wX9jHAiYgi7pD3ELvR28EA76Ealx/Vbi71R0QUaU7ZyW70djDAe2hvA1vfRETRwm70thjgPbS33iu6BCIi1WA3elsM8B6odPpR52H3ORFRtLAbvS0GeA/sY/c5EVHUsRu9NQZ4D+zl6HMioqhjN3prDPAQlTt9aPDyut9ERNHGbvTWGOAh2sfBa0REwojoRp86dSpuueWWiD7GfffdhzFjxoR0H11kSolfxU0McCIiUQ55D2GqeSokSQr7sRcvXowXX3yxzfYtW7Zg2LBhYX+83mKAh8DmC3DxFiIigU52o+fp8yJy/Dlz5mDFihWttmVkZECr1Ubk8XqDXeghONLEC5cQEYkWyW50o9GI7OzsVl8zZsxo6ULft28fLBYLXnvttZb7vPnmmzCbzdizZw8AoKGhAUuWLEFGRgaSkpIwffp07Nixo9XjPPLII8jKykJiYiKuu+46uN2hX9mSAR6CI+w+JyISrsRXIuyxhw4disceeww33HADjh07hrKyMixduhSPPvoohg8fDgC49NJLUVVVhY8++gjfffcdxo0bhxkzZqCurg5Ac+Dfd999eOihh7B161bk5OTgmWeeCbkWSeaY/G6RZRl/21UHV4AvFylbcv5KeMGpkKRsi5MWI1mbHN5jLl6MV155BSaTqWXbeeedh+rqaowZMwZPPvlky/Z58+ahqakJBoMBWq0Wa9euhSRJ2LRpE+bOnYuqqioYjcaW/QsLC3H77bfjV7/6FSZOnIixY8fi6aefbrl9woQJcLvd2L59e7fr5Tnwbip3+hneREQxosxfFvYAB4Bp06bhH//4R8v/rVYrFi5c2Ga/559/HkVFRdBoNNi9e3fLoLodO3bAbrcjLS2t1f4ulwuHDx8GAOzduxdLly5tdftZZ52FjRs3hlQrA7ybjth4/puIKFaU+ksxwjgi7Me1Wq0oLCzscr8dO3bA4XBAo9GgvLwcOTk5AAC73Y6cnBx89tlnbe6TkpIS1loZ4N3E899ERLGjzFcm7LHr6uqwePFi3H333SgvL8cVV1yBbdu2wWw2Y9y4caioqIBOp0N+fn679x82bBi2bNmCq6++umXb119/HXIdHMTWDe5AECccftFlEBHRjxyyA3WBOiGPvXTpUvTr1w9//OMf8cQTTyAQCOC2224DAMycORNnnXUW5s+fj3Xr1qGkpARfffUV7r77bmzduhUAcPPNN+P555/HihUrcODAASxbtgy7d+8OuQ62wLvhqM0HLp5KRBRbyvxlSNWmRvUxX3rpJaxZswbff/89dDoddDodXnnlFUyaNAnz5s3DeeedhzVr1uDuu+/GNddcg+rqamRnZ+Occ85BVlYWAGDBggU4fPgwbr/9drjdblx88cX4zW9+g48//jikWjgKvRvWl9nxbXXoc/SIYhFHoVO8GKwfjPMTzhddhjDsQu+G4+w+JyKKOSf8J0SXIBQDvAv+oIxKFwOciCjWOGQHmgJNossQhgHehXKnH5z+TUQUm04E1NsKZ4B34biD87+JiGJVub9cdAnCMMC7wOljRESxiwFOHapwMsCJiGJVTaAGXlmdC20xwDvh8AXR5OMMcCKiWCVDRoW/QnQZQjDAO1HO1jcRUcyrDlSLLkEIBngnyp0cwEZEFOtELakqGgO8E9WugOgSiIioC/WBetElCMEA70StmwFORBTr6oMMcPqJgCyj3sMAJ6Ke+/TJT3FL6i145w/vAAAc9Q68fcfbePCMB/H7vr/HfaPuw9t3vg1Xk6vbx3zz1jdxS+ot+Owfn7Vs83v8eGXpK7ij/x148GcPYv9n+1vdZ8PfNuDtO94Oy3OKRW7ZDVew+69hvGCAd6DBE+AVyIiox45tO4avXvgKfUf0bdnWVN6ExvJGXPinC3HHl3fgl0//EvvW78PrN73erWPu/HAnSraWIDknudX2r178CqXbS3HLx7fgrKvPwsu/ehknr1NVe7QWm1/ejLl3zw3fk4tBdUH1nQdngHeght3nRNRDHrsHL//6ZSx4cgHMKeaW7TnDc3DtS9di5JyRSC9IR9E5RZh791z88PEPCPg7/8xpONGAt+94G1f98ypodK0/uisPVGLkeSORMywHk5ZMgr3GDketAwDw1u/ewgXLLoApyRT+JxpD1HgenAHeAZ7/JqKeWnn7Sgw/dziGTB3S5b6uJhdMiSZoddoO9wkGg3j1N69i+k3TkTMsp83tfUf2RfHXxfC6vNi3YR+SspNgTbNi61tboTPpMHre6F49HyVQY4DrRBcQqxjgRNQT297ehrIdZbh1/a1d7muvtWPdY+swcdHETvdb/9R6aLQanPPrc9q9fcIVE1C+uxyPnPUIrGlWLH5+MZwNTnz08Ee48f0bsfrB1fj+ne+Rlp+GhX9fiJS+KT15ajFNjQPZGOAdqOUANiIKUX1ZPd656x3c8M4N0Jv0ne7rbnLjuQXPIWtIFubcMafD/Uq3l+KLf36B2zbeBkmS2t1Hq9fikr9e0mrba799Def86hwc33Ucu1bvwu+/+D02/G0D3rnzHVz70rWhP7kYxxY4tahjC5yIQlS6oxT2ajsem/pYy7ZgIIjir4qx6V+b8FjFY9BoNXDb3Hj20mdhSjThupevg1bfcff54c2HYa+24/7R97c65qp7VuHzZz/Hsh3L2tzn4H8OomJ/BS7/2+VYde8qDD93OIxWI8bMH4P//Os/4X3SMaIp2ISAHIBW6vi1jDcM8HY0eQPwBnkRcCIKTdE5Rbhj0x2ttr1202vIGpyFGf/fjObwbnLjH5f8AzqjDkteXdJlS/1nC36GIVNan0t/9tJncfplp+OMX57RZn+f24eVv1+Jq567ChqtBnJARkBubpAE/AEEA/E5vyaIIBqCDUjTpokuJWoY4O1o8MTnDzgRRZYp0YSc4a0HmRksBlj6WJAzPKc5vC/+B7wuL67651Vw29xw29wAgIT0BGi0zeOKHzrzIcy7Zx5GzxsNa6oV1lRrq2NqdBokZiYia3BWmxrWPbYOw88djrzReQCAgjML8P6y93HmFWdi0/9uwsAzB0biqceE+kA9A1ztbD52nxNR+JXuLMXR744CAP48/s+tbrtn+z1I698cPlUHq0Ja3OWk8j3l+P697/H7z3/fsu20C0/DoS8P4W/n/w2ZgzNx1XNX9eIZxDa1nQeX5JOz/anFlkonNp5wii6DKCKS81fCC4/oMojCbphhGGZZZ4kuI2o4D7wddl4DnIhIcRoCDaJLiCoGeDsY4EREyuOW3aJLiCoGeDtsDHAiIsVhgBNb4ERECuSR1TW2gwHeDoefAU5EpDRBBOGVvaLLiBoG+Cnc/iDYACciUiZ3UD3d6AzwU7D7nIhIudR0HpwBfgo7u8+JiBSLAa5i3gDXtSEiUio1DWRjgJ/Cx4uYEBEpFlvgKsarkBERKRcHsakYx7ARESkXW+AqxnPgRETKxQBXMZ4DJyJSLg5iUzEGOBGRcrnk0K+jrlQM8FNwEBsRkXKxBa5ibIETESmYij7CGeCn8HEQGxGRYkmSJLqEqGGAn4KzyIiIlEujolhTzzPtJr4gRETKJYEtcNVSUe8LEVHcYQtcxdR0/oTUqQ/6ii6BKGLU9BnOAD8FXxCKd001I1XVzUjqoqafbebVKVT0xxupVJ09CZnyINFlEEUEA1zF+IKQGtRXj1DVBx2pB8+Bq5iazp+QejU6E5AlF4kugyjs1PSHKQP8FOp560ntaquGq6q1QuqgkdTzM62eZ9pNbICTWjS5LMgMDhFdBlFYsQWuYjomOKlIdeVwaKEVXQZR2KipV0k9z7SbjFoGOKmH3WNCZmCY6DKIwoYtcBUzMcBJZSoqh0AHvegyiMKCAa5iZh1fElIXp9eEDP9w0WUQhYVBMoguIWqYVqdgC5zU6ERlEQxQzwcfxS+rxiq6hKhhgJ/CpGOAk/q4fQak+keILoOo1xjgKmbS8iUhdTpRPhhGmESXQdQrVokBrlrsQie18gT06OMbKboMol6xaCyiS4gaBvgp2IVOalZWMQgmySy6DKIeYxe6ihk1apqEQNSaL6BDsnu06DKIeswisQWuWpIksRVOqlZWUQCLis4jUvwwSSZoJfWsLMgAb0eini8LqZdf1iLRxVY4KY+aBrABDPB2JRvU8xccUXtKKwcgQUoUXQZRSNQ0gA0AdKILiEXJhvj9u+bTZ/+C9c/9tdW2jPxC3PrOZtSfOIa/zBvf7v1++ei/MOrcCzs8blXxAaz9259QvO0rBP0BZA4swpV/XYGUnDwAwIeP34NtH7wOg9mC2Tfdg7HnX9Jy312frMK2D9/EoqdeDcMzpHAIyFpYnKfBbt4kuhSiblPTADaAAd6ueG+BZw0aiuv+sbLl/xpt849BclYu7lr3Q6t9v3nnZXzx0nIUnT2jw+PVlh7Bs9fNw88uvAIzl94OozURlcX7oTMaAQB7P/8YO9a+jWufeQs1x4rx9v03o+isabD2SYPb1oSPn34IS/7xdgSeKfXGscp+yChIhk1uFF0KUbeorQudAd6OeG6BA4BGq0Viela3tu/euBqjz70QRktCh8db9/RDGHL2TJx3y7KWbWn9Clq+rzpyAAPHn4284WOQN3wMVj/2R9SdOAZrnzR89NT9mHDJNS0tdYodMjQwOcbAZvlcdClE3aK2LvT4TqoeivcWeM2xI3ho1kj85YLT8frdS9FQXtbufsf37ED5/h9w+vwrOjxWMBjEvk2fIH3AIDx/w6X484xhePrq2di9cU3LPjlFI1C2ZztcTQ04vmcHfB4X0vsVoOT7r3F8305MXHh92J8jhUdpVS6SpVTRZRB1i9q60Bng7YjnFni/UeNw6f1/wzXL38D8P/wF9ceP4Z/XXQCPw95m329XvYrMgiIMOO2MDo/nqKuG1+nA5yv+hqKJM3DtM29ixLTz8epti1H83ZcAgKKJ0zH2/Eux/Mpz8dZ9N+HS+5dDb7bgvYdvxy/uegxfv7UCj/9iAp695nxUHt4XsedOoZMhQWc7TXQZRN2ipjngALvQ22XSaWDUSvAEZNGlhN2Qs2e2fJ9TNAL9Ro3Ho3PHYucn7+Fn869suc3ndmHHR29j+vW/6/R4stz8Gg2fOgeTrlwKAOg7ZBSO7fgWW1a+iIHjzwYAzFx6O2Yuvb3lfp/+868oPOMcaHQ6bPz3E7j5zS+w74t1ePOe3+Km19aH7flS75XV5KBvYgbq5WrRpRB1KkmTJLqEqIrfpmYvxXMr/KfMiclI7z8ItaVHWm3f9ekH8LldGDvvsk7vb0lJhUanQ+bAolbbMwqK0FjRftd81ZGD2L7mLZx7w50o/u5LFIw7Cwl90jF61oU4sW9nu70BJJIEqYnzwim26aFngFOzeD8PfpLHaUddWUmbwWtbV72KYVNmI6FPeqf31+kNyBs+FtUlh1ttrzl2GCk5/drsL8sy3nvwd5h76wMwWhIgB4II+P0A0PJvMBjozVOiCDhem41Uqe3AR6JYkaZNgySpaxVNBngHUo3xGeBr/mcZir/7EvUnjuHojm/wyu8WQ6PR4rQ5F7XsU3OsGCXbNuP0n3Sp/9QTF52F3RtWt/z/nKt/i13r3sM377yMmmPF+Or1f2HfFx9jwqXXtLnvt+++AmufNAybMhsAMGDMGTj87X9wbOdWbHrlWWQOHAJzYnKYnzWFQ7CB58IpdqVrO29sxCOeA+9Apjk+A7yx8gRe/8Ov4Wysh7VPGvLHnInfvPhRq5b2d6teQ1JWXww+a1q7x6guOQS3vanl/yOmz8X8u/6Kz1Y8hQ/+ehcyBgzCFX9dgfyxE1rdz1ZbhY3//h/85oX/jlDvN3IcJl95A164+ZdI6JOOS/+0PMzPmMKlvD4D/VL6okY+IboUojbUGOCSfHIUErVS7fLj3/saRJdBFFOykmvR1Get6DKI2rgk8RLk6nJFlxFV7ELvQJpJC626TqcQdamyMQ0ZaDu2gUg0NbbAGeAd0EgS0kzx2Y1O1BuuOo5Ip9iSqEmEUTKKLiPqGOCdyDRziADRqaqbUpCJfNFlELXI0GaILkEIBngnGOBE7bPVjBJdAlELNXafAwzwTsXrSHSi3qqzJyELA0WXQQSAAU7tyGILnKhDjVWjIIEjPUk8Bji1YdZpkKDnS0TUnnpnArLkQtFlkMrpoEOKJkV0GUIwnbqQxW50og7VVY2Ahh8jJJAal1A9ib95Xciz6kWXQBSzGl1WZAWLut6RKELU2n0OMMC7lJvAACfqTHXVcGjBnioSI1OXKboEYRQV4C+88AJSUlKi+ph9LTquyEbUCZvbjMzgUNFlkEr106l3ZcCQAnzx4sWYP39+m+2fffYZJElCQ0NDmMqKHTqNxNHoRF2oqBgKHa+NRFGWqElEH20f0WUIo5gWuM/nE/bY/diNTtQpp9eEjMBw0WWQyqi59Q1EKMDffvttjBgxAkajEfn5+Xj88cdb3S5JEt57771W21JSUvDCCy8AAEpKSiBJEt544w1MmTIFJpMJr776aqv9S0pKoNFosHXr1lbbn3zySQwYMADBYDBsz6c/A5yoS+WVRdCDvysUPf31/UWXIFTYA/y7777DZZddhssvvxy7du3Cfffdh3vuuaclnENx55134uabb8bevXsxe/bsVrfl5+dj5syZWLFiRavtK1aswOLFi6HRhO+p5SXouFwFURdcXiPS/SNEl0EqovYWeMgnrT788EMkJCS02hYIBFq+f+KJJzBjxgzcc889AICioiLs2bMHf/3rX7F48eKQHuuWW27BRRdd1OHtS5YswdKlS/HEE0/AaDRi27Zt2LVrF1atWhXS43TFqNUg26JDudMf1uMSxZvjFUUw5e2FFx7RpVCcy9BmwKKxiC5DqJCbqdOmTcP27dtbff3rX/9quX3v3r04++yzW93n7LPPxsGDB1sFfXecfvrpnd4+f/58aLVavPvuuwCaR6lPmzYN+fn5IT1Od7AbnahrHr8eab6RossgFVB76xvoQYBbrVYUFha2+srNzQ3pGJIkQZblVtvaG6RmtVo7PY7BYMDVV1+NFStWwOv14rXXXsO1114bUi3dNSCRAU7UHWUVhTBJJtFlUJxT+/lvIALnwIcNG4Yvv/yy1bYvv/wSRUVF0GqbF3vIyMhAeXl5y+0HDx6E0+ns0eMtWbIEn376KZ555hn4/f5Ou9x7o3+CHlwWnahr3oAOKZ7RosugOKaFFrm60BqO8SjskfS73/0O69evxwMPPIADBw7gxRdfxPLly3Hbbbe17DN9+nQsX74c33//PbZu3YqlS5dCr+9ZC3fYsGGYMGEC7rjjDixcuBBmszlcT6UVnUZCQaIhIscmijelFQUwS+o+P0mRk6PLgU7iugNhD/Bx48bhzTffxOuvv46RI0fi3nvvxZ/+9KdWA9gef/xx9OvXD5MnT8Yvf/lL3HbbbbBYev7Lft1118Hr9Uas+/ykwmQGOFF3+IM6JLnZCqfI6K9j9zkASPKpJ6MV6IEHHsBbb72FnTt3RvRxnL4g/v5DHRT/ghFFgVYKoE/+h3DIdtGlUJy5PPFyZOmyRJchnKLP6trtdvzwww9Yvnw5brrppog/nkWvQV8ru22IuiMga2F1sRVO4WWSTMjUqvcCJj+l6AC/8cYbMX78eEydOjXi3ecnFSaxG52ou0orBiBRShZdBsWRPF2eaq//faq46EKPphqXH//a1yC6DCLF6J95DNWW/4gug+LEuZZzMdzIdfcBhbfARUg365Bi4MtG1F2lVf2QJKn3ilEUPjroUGgoFF1GzGAS9QBHoxN1nwwJBjvPhVPvDdQPhEHi5+9JDPAeKEo2ii6BSFFKq3ORIqWJLoMUbohhiOgSYgoDvAf6JeiQxGXZiEIgQWM7TXQRpGBmyYx8fb7oMmIKU6gHJEnC8FS2wolCcbwmB6kSp/9Qzww2DIZGYmT9FF+NHhrZhwFOFCq5kefCqWeGGoaKLiHmMMB7KN2sQ7aZi7oQheJEXRbSpBzRZZDCJGuSkaPjz82pGOC9MJLd6EQh89ezFU6hYeu7fQzwXhjex8gXkChEFQ3pSAcvBUndxwBvH/OnFyx6DQqSenYZVCI189RxRDp1T7Y2GynaFNFlxCQGeC+NSjWJLoFIcaqa+iADvCQkdY2t744xwHupMNkAo5YL6xOFylk7SnQJFOM00KDIUCS6jJjFAO8lnUbCcE4pIwpZjS0FmSgQXQbFsP76/jBrzKLLiFkM8DAYn85udKKesNWMggT2YFH7hhmGiS4hpjHAwyDdrEN+IgezEYWqzp6ITHmQ6DIoBlklKwbp+bPRGQZ4mIzPYCucqCfqq0ewFU5tjDaOhlbSii4jpjHAw6QwycDrhBP1QKMzAVkyByrRf+mgwygjBzl2hYkTJpIkYXwGB1sQ9URN1XBo+HFEPxpqGMrBa93A35gwGp1mhEHDrkCiUNlcFmQFOd+Xmo0xjRFdgiIwwMPIqNVwfXSiHqqqHAYteM5T7QboBiBNmya6DEVggIfZ6exGJ+oRu8eEzACnDandWNNY0SUoBgM8zFJNWgzi+uhEPVJeORQ68PdHrdK16RigHyC6DMVggEfAmZkW0SUQKZLLa0SGf7joMkiQn5l+JroERWGAR0D/RD36J7AVQdQTJyqLYIBBdBkUZSmaFAzWDxZdhqIwwCNkUjZb4UQ94fYZkOofIboMirLxpvGQJM7iCQUDPELYCifquRPlg2EEVzdUiwQpgeue9wADPILYCifqGU9Ajz4+rsSlFmNNY7lsag8wwCOIrXCiniurGAiTxGmZ8c4kmbhsag8xwCOMrXCinvEFdEh2jxZdBkXYGaYzoJfY0OkJBniEsRVO1HNlFQWwSFbRZVCEpGhSMNrIP9J6igEeBWyFE/WMX9Yi0XWa6DIoQiaZJ/Hcdy8wwKOgf6Ie+YlshRP1xLHKAUiQEkWXQWGWp8vDIMMg0WUoGgM8SmbkWsEZjkShC8oaWJxshccTCRImmyeLLkPxGOBRkmHWYUw657US9cSxyn5IlJJFl0FhMtQwFJm6TNFlKB4DPIom51hg1LIdThQqGRqYHGNEl0FhoIMOE80TRZcRFxjgUWTRaTigjaiHSqtykSylii6Demm8aTwSNAmiy4gLDPAoG5dhQqqRoy6JQiVDgs7Gc+FKliAlYLxpvOgy4gYDPMq0koTpuZzXStQTZTU56CNliC6Deugs81lctCWMGOACFCYbUMBpZUQ9IEFq4sIfSpSpzeQFS8KMAS7IjDwrX3yiHjhem41UKUt0GRSiyebJvFxomDFDBEk36TA+g9PKiHoi2MBz4UoySD8Iefo80WXEHQa4QJNzrEg28C0gClV5fQbSpb6iy6Bu0EGHSeZJosuIS0wPgQxaCef153QKop7w1vFcuBJMMk9CijZFdBlxiQEuWH6iAaPTjKLLIFKcysY0ZKCf6DKoE/10/Xi1sQhigMeA6blWJOj5VhCFysVWeMwywICZ1pkcuBZBTI0YYNJqMCuPc8OJQlXdlIJM5Isug9ox2TIZSZok0WXENQZ4jChKMWJoikF0GUSKY6sZJboEOkW+Ph8jjSNFlxH3GOAx5Ny8BJh5sROikNTZk5AFXlc6VpgkE2ZaZoouQxUY4DHEqtdgBrvSiULWWDUSEvjHbyyYYpkCq4afY9HAAI8xI1NNGMKudKKQ1DsTkCUXii5D9Qr1hRhqGCq6DNVggMeg8/olIIkLvBCFpK5qBDT8SBPGLJkxzTJNdBmqwp/2GGTSaXBhfiLfHKIQNLqsyAoWiS5DtaZbpsOisYguQ1WYETEq16rH5Bz+MhCForpqOLTQii5DdYYahqLQwFMY0cYAj2ETsszI52VHibrN5jYjM8hzsNGUICVgqnmq6DJUiQEewyRJwrwBibDoOLqWqLsqKoZCB53oMlRBAw3mWOfAqOFy0CIwwGNcgl6DeQMSRZdBpBhOrwkZgeGiy1CFc8znIFefK7oM1WKAK8DAJAPOzDSLLoNIMcori6AHTz9F0gjDCJxm4nXZRWKAK8Q5fS3ItbJbkKg7XF4j0v1cyjNScrQ5nDIWAxjgCqGVJPyiIIlXLSPqpuMVg2EAz82Gm1WyYm7CXGgljvYXjWmgIAl6DS4qSASXSyfqmsevR5qPrfBw0kKLeQnzuFRqjGCAK0xfqx6z+yWILoNIEcoqCmGSTKLLiBvTLdORrcsWXQb9iAGuQKPTTBifwQ8loq54AzqkeEaLLiMujDGOwXAjR/fHEga4Qs3ItaKAi7wQdam0ogBmiasa9kaeLg+TzZNFl0GnYIArlEaSML8gEekmDiQh6ow/qEOSm63wnkrSJOF86/nQSIyLWMN3RMGMWg0uGZgEM1dqI+pUaUU+rBIXRAqVDjrMs86DWcN1KGIRA1zhUoxaXFyQBGY4UccCshZWF1vhoTrXei4ydBmiy6AOMMDjQF6CHj/PTwQznKhjpRX9kSgliy5DMSaZJ6HIwMuzxjIGeJwoSjHi/P6cXkbUkSA0MDnYCu+OM01nYrxpvOgyqAsM8DgyKs2E6blcYIGoI6VV/ZAk9RFdRkwbZxyHCeYJosugbmCAx5kzMs2YmMUBJ0TtkSHBYOcFODoyyjgKky2cLqYUDPA4dE5fK8amc6EXovaUVvdFipQmuoyYM8wwDNPMvECJkjDA49SsPCuGpRhEl0EUgyRobGyF/1ShvhAzLTMhSRwKqyQM8DglSRLm5SdytTaidhyvyUGqlCm6jJiQr8vHHOscLtSiQHzH4phWknDRwCT0T2CIE51KbmQrPE+Xx0uDKhgDPM7pNRIuHZTEljjRKU7UZSJNyhFdhjA52hxckHABdJJOdCnUQwxwFdBrJFw8MAmFyTwnTvRT/np1zgvP0GbgwsQLYZD4maBkDHCV0Gkk/KIgEUM4sI2oRUVDOtKRK7qMqErVpOIXCb+AUTKKLoV6iQGuIlpJwoX5iRjRh7+4RCd56tRzLjxTm4mLEy/mxUniBANcZTSShHkDEnBaGkOcCACqmvogEwNElxFx+bp8XJJ4CSwaXhs9XjDAVUiSJMzpl4BxXOyFCADgqB0puoSIGm4YjgsSLoBe4mDWeMIAVylJkjCrXwImcNlVItTYUpCJAtFlRMSZpjNxrvVczvOOQ3xHVW5qXytm97PyUqSkeraaUZDi6DdBAw1mWGbwwiRxjAFOGJtuxqWDkmDQxM+HF1Go6uyJyJIHiS4jLPTQY17CPIw0xvepAbVjgBMAYGCSAVcWJSNRzx8JUq+66hGKb4WbJTMuTrwYBfr4PCVA/8VPa2qRadbh6iHJyDJzWUVSp0ZnArLkItFl9FiKJgULEhcgS5cluhSKAkmWZVl0ERRbvAEZq0qacLjJJ7oUoqhLNDsRzFqFIIKiSwlJtjYbP0/4Oed4qwhb4NSGQdu89CqnmZEa2VwWZAWHii4jJAX6AlyUeBHDW2XYAqdOfVftwvrjDgT5U0IqYjW6IeW8hwACokvp0jjjOJxtPpvTxFSIAU5dOu7wYdURG5p8yupSJOqNgf12oFz7g+gyOmSSTJhlncXBairGAKducfqD+KDEhiM2nhcndTAbPND1XQU/Yu9nPkebg/MSzkOiJlF0KSQQA5y6TZZlbKpw4qsKF/hDQ2owMO8HlOt2iC6jlfHG8Zhonsguc2KAU+iKm7z4oMQGV4A/OhTfTDovjHmr4IVXdCnsMqc2GODUI03eAN47YsMJp190KUQRNTB3L8r124TWwC5zag8DnHosEJSx4YQD31W7RZdCFDFGrQ/mfu/DAzE/5+wyp44wwKnXjjR5seaYHTaOUqc4VdD3ACoM30b1Mc2SGbOss5Cvz4/q45JyMMApLNz+ID4pc2B3vUd0KURhp9f6kdj/A7hkZ1Qer6+uL+ZY57DLnDrFAKew2t/gwceldjj9/LGi+FKQcwgVxi0RfQwNNDjddDrONJ3JLnPqEgOcws7pC2JtqR0HGsWP3CUKF50UQHL+B3DKjogcv6+uL6ZbpiNNmxaR41P8YYBTxPxQ58YnZQ54ON2M4kR+9hFUmr4K6zGNkhGTzJMwwjACkqTsS5lSdDHAKaJs3gDWltp5ZTOKCxopiLT8D2GXbWE53hDDEJxjPgcWjSUsxyN1YYBTVBxo8GD9cQcavRypTso2IOsoqsybenWMZE0yplmmYYB+QJiqIjVigFPU+IIyNlc4saXKBfaqk1JJCCKjYA1scmPI99VAg3GmcTjTdCZ0ki4C1ZGaMMAp6uo9AXxSakcxL4xCCtU/swzVls9Duk+ONgczrDM4SI3ChgFOwuxv8GB9mYOXKSXFkSAjq2AtGuW6Lvc1SkacbT4bIw0jOUiNwooBTkL5gjK+qnDiG3ark8LkpZ9AbcLGTvcZYhiCyebJsGqsUaqK1IQBTjGhwRPApgondtd5eKlSUoy+BetQL1e32T5ANwATzRORqcsUUBWpBQOcYkq1y48vyp04yEVgSAFy0ypQl7i+5f/Z2mycbT4befo8gVWRWjDAKSadcPjw2Qknjtk50I1iW27Bp4Dkw1nms1BoKBRdDqkIA5xi2pEmLz4vd6KC1x2nGJRi0GBKnoQhSclcu5yijgFOirCvwYP/lDtR6w6ILoUIyQYNJmZbMCrVCA1HlpMgDHBSDFmWcaDRi68rXShni5wE6GPUYEIWg5tiAwOcFKnE1hzkJVwMhqKgX4IOP8swY3CygXO5KWYwwEnRKp1+fFPlwt4GD4L8SaYw0gAY2seIMzLNyLZw2VOKPQxwigs2XwDfVbuxvcYNN1eEoV4waiWMSTNhfIYJSQat6HKIOsQAp7jiDcjYW+/Bjlo3TvA8OYUgxaDB6ZlmjE41waBlNznFPgY4xa1qlx87at3YXeeBi61yaodOAoakGDE6zYj+CXqe3yZFYYBT3PMHm0ev76hx4ygXhiEAuVYdRqWaMKyPAUYt52+TMjHASVUaPAHsrHVjV50HNl4FTVUS9BqMTDViVKoRaSYOSiPlY4CTKsmyjFKHH/sbPDjQ4GWYxymDRsKgJD1GpppQkKTn3G2KKwxwUj1ZlnH8xzDf3+hFk5dhrmQWnYTByQYUJRsxIFEPnYahTfGJAU50inKHD/sbvNjf6EG9h2GuBMkGDYqSDShKMSLPquNgNFIFBjhRJ6pcfhQ3eVFi86HM7oOfvy0xQQKQZdahMNmAohQDMs08p03qwwAn6iZ/UEaZw4ejNh9KbD5UOP3gL0/0ZJi0GJCoR/+E5i+TjqPHSd0Y4EQ95PYHcdT+30Cv8/BKaeGUZtJiwI9h3T9RDwsDm6gVBjhRmLj8QVQ4/Sj/8avC6efo9m4yaSVkW3TIMuuQbdGhX4IeCXoGNlFnGOBEEWT3BVHu9DUHusOPcpcfLpWfSLfqJGRZdMg265D1Y2inGLnmOFGoGOBEUWb3BVHnCaDeE0CdO9Dyfb0ngHhZ8VUjNY8M72PQIsWoRZ8fv7IsWiTqGdZE4cAAJ4oRsiyj0RtsDnZPAA2eAJx+GXZfEE5/EA5/EC6/HBMD54waCWadBItOg0SDBimG5oBOMTZ/n2TQcNEUoghjgBMpSFCW4fTLcPwk1B2+IHzB5lHyPllGIAj4gjICsgxfUIY/iJbvg3Jz61gjSdBIzdOxNJIEnQbQSRJ0Ggk6CdD9JKDNOg0sOglmrQYWvQSLVgMtF0chEo4BTkREpEAc5klERKRADHAiIiIFYoATEREpEAOciIhIgRjgRERECsQAJyIiUiAGOBERkQIxwImIiBSIAU5ERKRADHAiIiIFYoATEREpEAOciIhIgRjgRERECsQAJyIiUiAGOBERkQIxwImIiBSIAU5ERKRADHAiIiIFYoATEREpEAOciIhIgRjgRERECsQAJyIiUiAGOBERkQIxwImIiBSIAU5ERKRADHAiIiIFYoATEREpEAOciIhIgRjgRERECsQAJyIiUiAGOBERkQIxwImIiBSIAU5ERKRADHAiIiIFYoATEREpEAOciIhIgRjgRERECsQAJyIiUiAGOBERkQIxwImIiBSIAU5ERKRADHAiIiIFYoATEREpEAOciIhIgRjgRERECsQAJyIiUiAGOBERkQIxwImIiBSIAU5ERKRADHAiIiIFYoATEREpEAOciIhIgRjgRERECsQAJyIiUiAGOBERkQL9/xRm3f/fWZyJ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27789"/>
            <a:ext cx="2031835" cy="21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11" y="1627789"/>
            <a:ext cx="2458162" cy="196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94538"/>
            <a:ext cx="2324866" cy="240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99" y="3736428"/>
            <a:ext cx="2607875" cy="196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1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0B8C6-8C1F-2852-8079-215EE141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304800"/>
            <a:ext cx="11618259" cy="100404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3600" b="1" dirty="0" smtClean="0"/>
              <a:t>Global </a:t>
            </a:r>
            <a:r>
              <a:rPr lang="en-US" sz="3600" b="1" dirty="0"/>
              <a:t>Hiring Trends &amp; In-Demand Job </a:t>
            </a:r>
            <a:r>
              <a:rPr lang="en-US" sz="3600" b="1" dirty="0" smtClean="0"/>
              <a:t>Roles Top </a:t>
            </a:r>
            <a:r>
              <a:rPr lang="en-US" sz="3600" b="1" dirty="0"/>
              <a:t>Hiring Countries:</a:t>
            </a:r>
            <a:endParaRPr lang="en-IN" sz="4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A65989E-BBD5-44D7-AA86-7AFD5D46B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31A2881-D8D7-4A7D-ACA3-E9F849F853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31876" y="908279"/>
            <a:ext cx="5460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10 Hiring Countries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United States leads by a wide margin in job postings, showing its dominance in freelance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hiring.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UK, India, and Australia follow, indicating strong demand from English-speaking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markets.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Emerging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economies like the Philippines and Ukraine also appear, reflecting global outsourcing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trends.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distribution highlights where freelancers may find the most opportunities geographically.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 20 Job Role Phrases from Titles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"Social media" tops the list, showing high demand for digital marketing and online engagement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Creative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and support roles like video editor, graphic designer, and virtual assistant are highly sought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roles such as mobile app developer and Slack developer also make the cut, though less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prominently.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TF-IDF scores suggest these phrases are not just frequent, but uniquely relevant to job titles.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" y="1395563"/>
            <a:ext cx="2806262" cy="450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79161"/>
            <a:ext cx="3294994" cy="4398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6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xmlns="" id="{B712E947-0734-45F9-9C4F-41114EC3A3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60D59-3B46-9573-E2BC-C3234123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143435"/>
            <a:ext cx="11347077" cy="1380565"/>
          </a:xfrm>
        </p:spPr>
        <p:txBody>
          <a:bodyPr anchor="t">
            <a:normAutofit/>
          </a:bodyPr>
          <a:lstStyle/>
          <a:p>
            <a:r>
              <a:rPr lang="en-US" sz="3200" dirty="0"/>
              <a:t>Evaluating Sales Dynamics Through Store Operations, </a:t>
            </a:r>
            <a:r>
              <a:rPr lang="en-US" sz="3200" dirty="0" smtClean="0"/>
              <a:t>  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Customer </a:t>
            </a:r>
            <a:r>
              <a:rPr lang="en-US" sz="3200" dirty="0"/>
              <a:t>Patterns, and Promotions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B10D2-DA80-2CE0-9DBA-5D7A23E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959224"/>
            <a:ext cx="5145741" cy="5122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 Influence 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Sales trends differ by store type, suggesting that location or store format influences purchasing behavior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Helpful in targeting marketing and resource allocation per store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Assortment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Broader assortments (`Assortment B` and `C`) yield higher average sales compared to basic setups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Reinforces the role of product diversity in driving revenue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of School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Holidays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- Noticeable dip in sales during school holidays suggests reduced footfall or family spending adjustments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Competition Effects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Increased competition correlates with subtle sales dips, especially near newer competitor stores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Useful for geo-targeted promotions or competitive pricing strategies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A65989E-BBD5-44D7-AA86-7AFD5D46BB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231A2881-D8D7-4A7D-ACA3-E9F849F853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data:image/png;base64,iVBORw0KGgoAAAANSUhEUgAAA7AAAAH4CAYAAABzKQHqAAAAOnRFWHRTb2Z0d2FyZQBNYXRwbG90bGliIHZlcnNpb24zLjEwLjAsIGh0dHBzOi8vbWF0cGxvdGxpYi5vcmcvlHJYcgAAAAlwSFlzAAAPYQAAD2EBqD+naQABAABJREFUeJzsvXecXFd99/++dfrMzva+2qLeLVmSbckyLtjGBZtisAGb8iS0EEgewgPJ8yMhJHlCTyBgEpLQbAg2LoDBBYyL3C2rt1XbXW3vMzt9bjm/P2Z3rNF2WbZs+b79WtDcufecc9vc+znfJgkhBA4ODg4ODg4ODg4ODg4Or3Pksz0ABwcHBwcHBwcHBwcHB4e54AhYBwcHBwcHBwcHBwcHhzcEjoB1cHBwcHBwcHBwcHBweEPgCFgHBwcHBwcHBwcHBweHNwSOgHVwcHBwcHBwcHBwcHB4Q+AIWAcHBwcHBwcHBwcHB4c3BI6AdXBwcHBwcHBwcHBwcHhD4AhYBwcHBwcHBwcHBwcHhzcEjoB1cHBwcHBwcHBwcHBweEPgCFgHBweHcxRJkvi7v/u7sz0Mh3myYMECrr322rM9DIdXCee+dHBwcHhlOALWwcHhnOJHP/oRkiSxffv2guXRaJQNGzbgdrt56KGHztLoXn+0t7cjSRJf//rXz/ZQTpvf/e53jiB4BRw8eBBJknC73UQikbM9nNcdv/nNb9i6dSvl5eV4vV6ampq46aabnN8RBwcHh7OEI2AdHBzOecbGxnjrW9/Knj17uO+++7jqqqvO9pAcziC/+93v+NKXvnS2h/GG5Y477qCyshKAX/7yl2d5NK8vvv71r3P99dcjSRJf+MIX+Na3vsU73/lOjhw5wv/8z/+c7eE5ODg4vClRz/YAHBwcHF5NYrEYV155Jbt27eLee+/l6quvPttDOmMkEgl8Pt/ZHsZZ482+/2cCIQQ/+9nPuOWWW2hra+POO+/kf/2v//WajyOZTOL1el/zfmfCNE2+/OUvc8UVV/DII49M+n5gYOAsjKoQ5x5wcHB4M+JYYB0cHM5Z4vE4V111FTt27OCee+7hmmuuKfi+u7ubD3/4w1RUVOByuVi+fDn//d//XbC9z+fj05/+9KS2u7q6UBSF//f//h+RSARFUfj2t7+d/35oaAhZlikpKUEIkV/+8Y9/PG/tmuDuu+9m3bp1eDweSktLef/73093d3fBOh/84Afx+/0cO3aMt73tbQQCAd73vvcBkMlk+Iu/+AvKysoIBAJcf/31dHV1nfZxm3DDfuqpp/jzP/9zysrKKCoq4qMf/SjZbJZIJMKtt95KOBwmHA7zuc99rmAfT3ZL/ta3vkVDQwMej4etW7eyb9++Sf398Y9/ZMuWLfh8PoqKinj729/OwYMHC9b5u7/7OyRJ4sCBA9xyyy2Ew2E2b97MBz/4Qb773e8CudjCib8Jvv71r3PhhRdSUlKCx+Nh3bp1U1oZJUniz/7sz7j//vtZsWJF/nqYyk20u7ubj3zkI1RXV+NyuWhsbOTjH/842Ww2v04kEuEzn/kMdXV1uFwuWlpa+MpXvoJt23M+D4888ghr1qzB7XazbNky7r333vx3x48fR5IkvvWtb03a7plnnkGSJH7+85/P2sfTTz9Ne3s7733ve3nve9/Lk08+WXDtXHvttTQ1NU257QUXXMD69esLlt1xxx35a7m4uJj3vve9dHZ2FqxzySWXsGLFCl566SUuvvhivF4vf/3Xfw3Ar371K6655pr8sW1ububLX/4ylmVN6v+73/0uTU1NeDweNmzYwLZt27jkkku45JJLCtbLZDL87d/+LS0tLbhcLurq6vjc5z5HJpOZ8dgMDQ0xNjbGRRddNOX35eXl+X9ns1m++MUvsm7dOkKhED6fjy1btvDYY4/N2AdAR0cHn/jEJ1i8eDEej4eSkhLe/e53097eXrDexH35xBNP8IlPfILy8nJqa2t57LHHkCSJ++67b1LbP/vZz5AkiWeffXbWcTg4ODi8YRAODg4O5xA//OEPBSAef/xxsXnzZqFpmvjVr341ab2+vj5RW1sr6urqxN///d+L22+/XVx//fUCEN/61rfy673vfe8TFRUVwjTNgu2/+tWvCkmSREdHhxBCiFWrVol3vvOd+e/vu+8+IcuyAMS+ffvyy5cvXy7e9a53TRrv+eefL771rW+Jz3/+88Lj8YgFCxaI0dHR/Hq33XabcLlcorm5Wdx2223i+9//vvjJT34ihBDi/e9/vwDELbfcIv7t3/5NvOMd7xCrVq0SgPjbv/3bGY9XW1ubAMTXvva1SWNas2aNuOqqq8R3v/td8YEPfEAA4nOf+5zYvHmzuOWWW8T3vvc9ce211wpA/PjHP57U5sqVK8WCBQvEV77yFfGlL31JFBcXi7KyMtHX15df9/e//71QVVUsWrRIfPWrXxVf+tKXRGlpqQiHw6KtrS2/3t/+7d8KQCxbtky8/e1vF9/73vfEd7/7XfHMM8+IK664QgDipz/9af5vgtraWvGJT3xC/Nu//Zv45je/KTZs2CAA8cADDxQcB0CsXr1aVFVViS9/+cviX/7lX0RTU5Pwer1iaGgov153d7eorq4WXq9XfOYznxHf//73xf/3//1/YunSpfnzlUgkxKpVq0RJSYn467/+a/H9739f3HrrrUKSJPHpT396xvMhhBANDQ1i0aJFoqioSHz+858X3/zmN8XKlSuFLMvikUceya930UUXiXXr1k3a/hOf+IQIBAIikUjM2tfHPvYx0dzcLIQQIplMCr/fL7761a/mv//JT34iAPHCCy8UbNfe3j7puvmHf/gHIUmSeM973iO+973v5c/lqdfy1q1bRWVlpSgrKxOf+tSnxL//+7+L+++/XwghxA033CBuuukm8bWvfU3cfvvt4t3vfrcAxGc/+9mC/r/3ve8JQGzZskV8+9vfFn/5l38piouLRXNzs9i6dWt+PcuyxFvf+tb8+fr3f/938Wd/9mdCVVXx9re/fcZjY1mW8Hg8Yt26dWJ4eHjGdQcHB0VVVZX4y7/8S3H77beLr371q2Lx4sVC0zSxc+fOgnVPvS/vvvtusXr1avHFL35R/Md//If467/+axEOh0VDQ0PBOZy4L5ctWya2bt0qvvOd74h//ud/FrZti7q6uoLfnwne9ra35c+vg4ODw7mCI2AdHBzOKSZe8hoaGoSmafkX41P5yEc+IqqqqgrEiRBCvPe97xWhUEgkk0khhBAPP/ywAMSDDz5YsN6qVasKXpQ/+clPioqKivznv/zLvxQXX3yxKC8vF7fffrsQQojh4WEhSZL413/9VyGEENlsVpSXl4sVK1aIVCqV3/aBBx4QgPjiF7+YX3bbbbcJQHz+858vGMeuXbsEID7xiU8ULL/llltesYC98sorhW3b+eUXXHCBkCRJfOxjH8svM01T1NbWFhyLiTY9Ho/o6urKL3/++ecFIP7iL/4iv2zNmjWivLy8QCDs3r1byLIsbr311vyyCQF78803T9qHT37yk2K6+diJ8zhBNpsVK1asEJdeemnBckDoui6OHj1aMA5AfOc738kvu/XWW4Usy+LFF1+c1NfEsfryl78sfD6fOHz4cMH3n//854WiKOLEiRNTjnWChoYGAYh77rknvywajYqqqiqxdu3a/LJ///d/F4A4ePBgwf6VlpaK2267bcY+JtYtKSkRf/M3f5Nfdsstt4jVq1cX9OtyucT//t//u2DbUydw2tvbhaIo4h//8R8L1tu7d69QVbVg+datWwUgvv/9708a06nnSwghPvrRjwqv1yvS6bQQQohMJiNKSkrE+eefLwzDyK/3ox/9SAAF1+JPf/pTIcuy2LZtW0Gb3//+9wUgnn766ekOjxBCiC9+8YsCED6fT1x99dXiH//xH8VLL700aT3TNEUmkylYNjo6KioqKsSHP/zhguWn3pdT7fOzzz4rgPwklRAv35ebN2+eNKH2hS98QbhcLhGJRPLLBgYGhKqqs/4GODg4OLzRcFyIHRwczkn6+/txu93U1dVN+k4IwT333MN1112HEIKhoaH835VXXkk0GmXHjh0AXH755VRXV3PnnXfmt9+3bx979uzh/e9/f37Zli1b6O/vp7W1FYBt27Zx8cUXs2XLFrZt2wbAU089hRCCLVu2ALB9+3YGBgb4xCc+gdvtzrd1zTXXsGTJEn77299OGvvHP/7xgs+/+93vAPjzP//zguWf+cxn5nyspuMjH/lIgTvuxo0bEULwkY98JL9MURTWr1/P8ePHJ21/ww03UFNTk/+8YcMGNm7cmB9zb28vu3bt4oMf/CDFxcX59VatWsUVV1yRX+9kPvaxj81rHzweT/7fo6OjRKNRtmzZkj+/J3P55ZfT3NxcMI5gMJjfN9u2uf/++7nuuusmuc4C+WN19913s2XLFsLhcMG1dfnll2NZFk8++eSs466urubGG2/Mfw4Gg9x6663s3LmTvr4+AG666SbcbnfBtfnwww8zNDRUcG1Ox4MPPsjw8DA333xzftnNN9/M7t272b9/f77fq6++mrvuuqvATfwXv/gFmzZtor6+HoB7770X27a56aabCva5srKShQsXTnKldblcfOhDH5o0ppPPVywWY2hoiC1btpBMJjl06BCQu2+Gh4f5kz/5E1T15VQe73vf+wiHwwXt3X333SxdupQlS5YUjOvSSy8FmNXF90tf+hI/+9nPWLt2LQ8//DB/8zd/w7p16zjvvPMK3NwVRUHXdSB3nYyMjGCaJuvXr5/yWptunw3DYHh4mJaWFoqKiqbc9k/+5E9QFKVg2a233komkylwj//FL36BaZpzuhYcHBwc3kg4AtbBweGc5N///d/RdZ2rrroqLyonGBwcJBKJ8B//8R+UlZUV/E28VE8kaJFlmfe9733cf//9JJNJAO68807cbjfvfve7821OiNJt27aRSCTYuXMnW7Zs4eKLL84L2G3bthEMBlm9ejWQi30DWLx48aTxL1myJP/9BKqqUltbW7Cso6MDWZYLhNd0bc6XCXEyQSgUApg0KRAKhRgdHZ20/cKFCyctW7RoUT62b6b9X7p0KUNDQyQSiYLljY2Nc98B4IEHHmDTpk243W6Ki4spKyvj9ttvJxqNTlr31P0FCIfD+X0bHBxkbGyMFStWzNjnkSNHeOihhyZdW5dffjkwt+Q/LS0tBZMHkDt2QP74FRUVcd111/Gzn/0sv86dd95JTU1NXqDNxB133EFjYyMul4ujR49y9OhRmpub8Xq9BaL4Pe95D52dnfk4ymPHjvHSSy/xnve8p2CfhRAsXLhw0n4fPHhw0j7X1NTkBd/J7N+/nxtvvJFQKEQwGKSsrCwvwCbO2cR109LSUrCtqqosWLCgYNmRI0fYv3//pDFNHMu5nIubb76Zbdu2MTo6yiOPPMItt9zCzp07ue6660in0/n1fvzjH7Nq1SrcbjclJSWUlZXx29/+dspr7WRSqRRf/OIX8/HSpaWllJWVEYlEptx2qntgyZIlnH/++QXn7c4772TTpk2TjpODg4PDGx0nC7GDg8M5ybJly/jd737HZZddxhVXXMHTTz+dF14TiXTe//73c9ttt025/apVq/L/vvXWW/na177G/fffz80338zPfvYzrr322rygg5zFrLGxkSeffJIFCxYghOCCCy6grKyMT3/603R0dLBt2zYuvPBCZPn05g5dLtdpb3s6nGrlmWn5yda5V5OTrVWzsW3bNq6//nouvvhivve971FVVYWmafzwhz8sEH0TTLe/890327a54oor+NznPjfl9xPi6Uxw6623cvfdd/PMM8+wcuVKfv3rX/OJT3xi1utkbGyM3/zmN6TT6SknGn72s5/xj//4j0iSxHXXXYfX6+Wuu+7iwgsv5K677kKW5YIJHNu2kSSJBx98cMrj6Pf7Cz5PdR4jkQhbt24lGAzy93//9zQ3N+N2u9mxYwf/5//8n3klwDp5XCtXruSb3/zmlN9P5aExHcFgkCuuuIIrrrgCTdP48Y9/zPPPP8/WrVu54447+OAHP8gNN9zAX/3VX1FeXp5P8nbs2LEZ2/3Upz7FD3/4Qz7zmc9wwQUXEAqFkCSJ9773vVPu83T3wK233sqnP/1purq6yGQyPPfcc/zbv/3bnPfPwcHB4Y2CI2AdHBzOWTZs2MD999/PNddcwxVXXMG2bdvyFphAIIBlWXmr2EysWLGCtWvXcuedd1JbW8uJEyf4zne+M2m9LVu28OSTT9LY2MiaNWsIBAKsXr2aUCjEQw89xI4dOwrqlTY0NADQ2to6yWLW2tqa/34mGhoasG2bY8eOFVgyT7U6nw2OHDkyadnhw4fzVrKT9/9UDh06RGlp6ZxKhJxqqZzgnnvuwe128/DDD+NyufLLf/jDH85l+JMoKysjGAxOmUn5ZJqbm4nH43O6tqbj6NGjCCEK9u3w4cMABVbGq666irKyMu688042btxIMpnkAx/4wKzt33vvvaTTaW6//XZKS0sLvmttbeX//t//y9NPP83mzZvx+Xxce+213H333Xzzm9/kF7/4BVu2bKG6urpgn4UQNDY2nrZAf/zxxxkeHubee+/l4osvzi9va2srWG/iujl69Chvectb8stN06S9vb1g8qm5uZndu3dz2WWXTXudnA7r16/nxz/+Mb29vUCufm5TUxP33ntvQT9/+7d/O2tbv/zlL7ntttv4xje+kV+WTqeJRCLzGtN73/te/vIv/5Kf//znpFIpNE0rsJI7ODg4nCs4LsQODg7nNJdddhk///nPOXr0KFdddRVjY2MoisI73/lO7rnnninFyODg4KRlH/jAB3jkkUf4l3/5F0pKSqasJ7tlyxba29vzL/iQc0G+8MIL+eY3v4lhGPnlkHsJLi8v5/vf/35BSY8HH3yQgwcPTir7MxUT4zi5hA/Av/zLv8y67avN/fffX1AO6IUXXuD555/Pj7mqqoo1a9bw4x//uOBlfd++fTzyyCO87W1vm1M/EyL31Bd+RVGQJKmgBEt7ezv333//ae2PLMvccMMN/OY3v2H79u2Tvp+w1N500008++yzPPzww5PWiUQimKY5a189PT0FZVHGxsb4yU9+wpo1awrKMKmqys0338xdd93Fj370I1auXFkg4KbjjjvuoKmpiY997GO8613vKvj77Gc/i9/vn+RG3NPTw3/+53+ye/fuScLoHe94B4qi8KUvfWmSxVoIwfDw8KxjmrDcnrx9Npvle9/7XsF669evp6SkhB/84AcFx/LOO++c5Mp+00030d3dzQ9+8INJ/aVSqUku6ieTTCanLT/z4IMPAi+7v0819ueff35O5WsURZl0zL7zne9MWTpoJkpLS7n66qu54447uPPOO7nqqqsmTU44ODg4nAs4FlgHB4dznhtvvJEf/OAHfPjDH+b666/noYce4p//+Z957LHH2LhxI3/yJ3/CsmXLGBkZYceOHfzhD39gZGSkoI1bbrmFz33uc9x33318/OMfR9O0Sf1MiNPW1lb+6Z/+Kb/84osv5sEHH8TlcnH++efnl2uaxle+8hU+9KEPsXXrVm6++Wb6+/v513/9VxYsWMBf/MVfzLpva9as4eabb+Z73/se0WiUCy+8kEcffZSjR4+e7uE6Y7S0tLB582Y+/vGPk8lk8uL/ZNfar33ta1x99dVccMEFfOQjHyGVSvGd73yHUCjE3/3d382pn3Xr1gG5RFZXXnkliqLw3ve+l2uuuYZvfvObXHXVVdxyyy0MDAzw3e9+l5aWFvbs2XNa+/RP//RPPPLII2zdupU//dM/ZenSpfT29nL33Xfz1FNPUVRUxF/91V/x61//mmuvvZYPfvCDrFu3jkQiwd69e/nlL39Je3v7rMJi0aJFfOQjH+HFF1+koqKC//7v/6a/v39K6/Gtt97Kt7/9bR577DG+8pWvzLoPPT09PPbYY5MSf03gcrm48sorufvuu/n2t7+Npmn52sOf/exn8xNAJ9Pc3Mw//MM/8IUvfIH29nZuuOEGAoEAbW1t3Hffffzpn/4pn/3sZ2cc14UXXkg4HOa2227jz//8z5EkiZ/+9KeTxJ2u6/zd3/0dn/rUp7j00ku56aabaG9v50c/+hHNzc0FFtAPfOAD3HXXXXzsYx/jscce46KLLsKyLA4dOsRdd93Fww8/PGVCLsgJ2AsvvJBNmzZx1VVXUVdXRyQS4f7772fbtm3ccMMNrF27FsjVy7333nu58cYbueaaa2hra+P73/8+y5YtIx6Pz7jf1157LT/96U8JhUIsW7aMZ599lj/84Q+UlJTMuN1U3HrrrbzrXe8C4Mtf/vK8t3dwcHB4Q/Bapz12cHBweDWZKDUxVZmTr3/96wIQ1157rTAMQ/T394tPfvKToq6uTmiaJiorK8Vll10m/uM//mPKtt/2trcJQDzzzDPT9l9eXi4A0d/fn1/21FNP5WtWTsUvfvELsXbtWuFyuURxcbF43/veV1B+RohcGR2fzzfl9qlUSvz5n/+5KCkpET6fT1x33XWis7PzFZfROfUYTpSyGRwcnHFsJ7f5jW98Q9TV1QmXyyW2bNkidu/ePWkMf/jDH8RFF10kPB6PCAaD4rrrrhMHDhyYU99C5EqYfOpTnxJlZWVCkqSCkjr/9V//JRYuXChcLpdYsmSJ+OEPf5hv62QA8clPfnJS2w0NDZNK0nR0dIhbb71VlJWVCZfLJZqamsQnP/nJgjIqsVhMfOELXxAtLS1C13VRWloqLrzwQvH1r39dZLPZSf2c2uc111wjHn74YbFq1ar82O++++5pt1m+fLmQZXnSdTMV3/jGNwQgHn300WnXmShJc3IN5fe9730CEJdffvm0291zzz1i8+bNwufzCZ/PJ5YsWSI++clPitbW1vw6W7duFcuXL59y+6efflps2rRJeDweUV1dLT73uc/lS1k99thjBet++9vfFg0NDcLlcokNGzaIp59+Wqxbt05cddVVBetls1nxla98RSxfvly4XC4RDofFunXrxJe+9CURjUan3RfDMMQPfvADccMNN+T78Xq9Yu3ateJrX/tawfm2bVv80z/9U369tWvXigceeEDcdtttoqGhoaDdU+/L0dFR8aEPfUiUlpYKv98vrrzySnHo0KFJ195Mv20TZDIZEQ6HRSgUKijN5eDg4HAuIQnxGmXecHBwcHiDc+ONN7J3797XhXXz9Ux7ezuNjY187Wtfm9Xq5nBmWLt2LcXFxTz66KNneyhnDdu2KSsr4x3veMeULsNvBkzTpLq6muuuu47/+q//OtvDcXBwcHhVcGJgHRwcHOZAb28vv/3tb+eUIMfB4bVk+/bt7Nq1i1tvvfVsD+U1I51OT3It/slPfsLIyAiXXHLJ2RnU64D777+fwcHBN9W14ODg8ObDiYF1cHBwmIG2tjaefvpp/vM//xNN0/joRz96tofk4ADkkl299NJLfOMb36CqqupNlXH2ueee4y/+4i9497vfTUlJCTt27OC//uu/WLFiRUF5nzcLzz//PHv27OHLX/4ya9euZevWrWd7SA4ODg6vGo6AdXBwcJiBJ554gg996EPU19fz4x//uCADrIPD2eSXv/wlf//3f8/ixYv5+c9/jtvtPttDes1YsGABdXV1fPvb32ZkZITi4mJuvfVW/vmf/xld18/28F5zbr/9du644w7WrFnDj370o7M9HAcHB4dXFScG1sHBwcHBwcHBwcHBweENgRMD6+Dg4ODg4ODg4ODg4PCGwBGwDg4ODg4ODg4ODg4ODm8IHAHr4ODg4ODg4ODg4ODg8IbAEbAODg4ODg4ODg4ODg4ObwicLMQODjPQk+pm+8jz7Inuzi9bGVrFxuILqPRUn8WROUzHYHqAh/t+S3uyfdZ1/aqfZcEVvLXy6ld/YA4ODg4ODg4ODq8YR8A6OMxA1s4wnB3ixEliqMpdRdbOnr1BOcyIIQz6M/0F52w6QlqIKrczEeHg4PDmI55I0945zL6DPfQNRIknMliWjaYq+HwuqipCLF1UxcqlNWd7qGeVPfu7ePyZVqJjKaoqinj/uzbidmtne1ivKsfaB/nZPc9jmDarltWw9cJFlJUEzvawHBzyOALWwcHhnEKTVMJamGK9hKydxbCzGLaBjX22h+bg4ODwumBoOM723e08+exhOjpHGI0mSacNbFugKDJut0ZTQykBv/tNL2D7B8d4YUc7/YNjLGqu4L03rgfObQE7GknwxLNHyGZNVFXm/LULzvaQHBwKcASsg4PDOYVX9bM6fB7VnhoydpasnckL2ZHsMB3JDlJW8mwP08HBweGsIITg0JFeHnx0H7v2deLSNVoaywiFvGiKjG0L0hmD4rCPcMh7tofr4ODgMAlHwDo4OJxT+FQf68LnFywTQmCILHuju/l1932OgHVwcHjTksmYHDjcy4HWXly6SnNjGe+98Xzqa4pxuzRM0yYaTyGEoKYqfLaH6+Dg4DAJR8A6ODic80iShIaOR/EgS07ydQcHhzcvw5EEw6MJMlmTqooQl1+8lM0bFyLLUn6dWhzh6uDg8PrFeZNzcHBwcHBwcHiTkExlSWcMADxujbrqMJI0y0YODg4OryMcAevg4ODg4ODg8CYhmzUxzVxSO0mS0DTlLI/ojYMkS4Cj9h0czjaOC7GDg4ODg4ODwzlIb3+EZ7cfp7s3QiyeJpbIMDqaoKc/AkBPX4Tv/fBxAj53wXbBgJv1axZw7VtXTWpTCBiLp2jrGOLwsX66e0cZjSRJZQxkScLndVFW4qepoYy1q+opKfahyHO3lySSGdo6hth3sJvO3lHGYulcNlxFxut1EQp6qK0O01hfwqLmSjwzlLQZjSTYf6iHA4d76R2IkkoZSBIEgx4a60pZu7KO+tpiPG599oFJoIy7WZ/oGmHXvhMcOT7AyGgCWwiCAQ9NDaVccH4zleVBdG32V+xINMnhY/3sO9RDV+8oiWQGRZYJBT001JawfEk1SxdWoapzO36d3SMcaO3lSNsAA0NjpDMmuqZQVhJgYVMFa1bUUlkeRJ7H+ZiNx55q5dntxxkajlFZEeLC9U1s3rSwYJ27j+zlDyeOkjCnLkH41vqFXNu4hGK3kzTMYW44AtbBwcHBwcHB4RxkaCTBtueO0tYxRCZrkMmYmNbLJcVSaYPWo/2TtisJ+6gsD03Z5r5D3Tz1/BGOHB9gcChOdCxJMp3FNGyQQNdV/F4XJcWd7Nh7gmuuWMnCpvJZRaJhWBzrGOSZF45xoLWHvoExImO58j6mZaPIMpqm4HFrFBf5WLqoiuqKoikFrBCCvQe62fbcEQ4e6aVvYIyxWBrDsEDKuU7vO9jD7v2dbFrXxIbzGqmqmHp/J5AlCUWWeWlPB8+9eJxDR/sYGo6RTGWxBbhdGvtbc2L5yrcsZ8WSaoIBz5RtWZZN69E+nn7hGHsPdtM3ECU6liJrmEiShMetEQ752L2/k9Ur6rjykuWEgu4phacQAsuyefK5I7ywo41jbYMMjsSJJzKYpoWiyPi9LvYe7GbPgS4u2tDM2pX1+H2uGfd3NgzT4oUdbTzw+z0caO0hFPSwsKmc6qqiSet2x8d4caCLkXRqyrZaQiVkLOsVjcfhzYUjYB0cHBwcHBwczkGKgh7Wr2mgeUFZftloJMnBI7109YxSFPSwdmU9ZaV+TnaN9Xl0Fi+snLLN0UiCA629tB7tp7w0QEtjOcGgG5euYVk2kbEkPX1Rjhzv53jHIKZlc+u7N1FXE57W8mfZNgcO9/L7Jw7w7IvHGBpJ4PXo1NeECYW8uDQVy7JJpDKMRpMMjcaxhZiyraxh0tYxxK8e2sULO9sRQlBdUcTSRVW4XSqmZTM2luJo2yDP72hjYChGNmty2cVLKQ77pj2WlmUzEknwqwd30dsfpTjsY13dAnRNIZ026B0Y42jbAN29EdJpA0WWWbOyDpc++VX74JFeHn5sP0+/cIxYLE11ZRGLmivwelwIYROJpujqGWX7rg46ukbIZEyue+sqikKeSccwa1g88+IxfvXgLlqP9qPrKjVVRVSUBXHpKqZpMTAUo+3EEF09owwNx8kaFps3tOBynZ4MSKay7DvUzX2/3cm+g90UhbxsvXARV2xdRlND2aT1z6+oRZYkIpk0WcskYRpsH+iiLxHDsJ0a7Q7zxxGwZ4GeZJS22DAxI322hzJn1pbUUer2obyBM7jawiZtpYkaEWJmjKydwbRNAFRZRZddBLUgIa0Il+waz1Z7ZuNd0laauBkjZsZIWykM28ASJhIyiqTgUlx4FR9BLYhP9aNIc4tNsoRFR6KdiDGKGH+o67LOosASdFlHOs0MHWkrRUeinbgZB3LxUl7Fx6LAYiSkObdr2AZJK0HMiJEw42SFgWUbCECRFDRZw6N48KtBQloIVVJPe8yvF4QQWMIiZo4RM2OkzCRZO4slLATipP32ElADBLQAmjT/czWYGWAwPUDKSqHKKkVaEQ2+xvz3pm0SN+OMGRESVgLDNjCFmetf0vCqXgJqiIDmR5df2Yz8yWSsDHEzTtwcI2kl89c6SKiSii7reFUfATVIQPWjyKf3OLKFTdJMcCxxNH8/V7grqXJXFbRpCYsxI8qYMUbSSuTPhYSEJmuokopX8eJT/fhUPy7Z9Ya/Bk8XW9jsG+2lJxl9Re34NRf1vmLq/U5G27NFTXWY99ywHnGSRjhyfICf3/sCXT2jlBT7uf6q1axaVsPJzzpJmoj3nExdTTEXrG+mqjxES1M5C+pKKC3x4/XoGEZOLO0+0MXjT7fSfmKYJ589zOaNLZSWBPB5p7bC9vVHeeypQzz+dCvpjEl9bTFrltexYmk1FWVBPG4N07SIjKXoGxijtz/KxvMa8Z1iRbRtm9FIkl8/vJunnj+K16OzdlU9G9YuoKmhDJ83N8bB4TjPbT/OMy8e41j7II9uO0RJsZ+3bF48vv+T990wbXr7owyNxNmyaSEbz2ukobYEt1sjnshw+Fg/v3/iAPsP9fDCznaqKkJUlAdZUFdS0M7waILHnmpl23NHyWRMli2u4uILFrF8cTWhkAfbsukfHGP3/i6e297G4eP9/PI3O6iuCLFxXRPBwMvu3lnD5ETXCHfd/yJH2gYJjbt+bzivkcb6UnxenUzGpL1ziGe3H2f7rg527e9EkqGiNMCKpTUzXj9TkUhmONDay70P7GTHnhMUh31ccuEi3nrJ8oKJkpO5qLqBC6rqMWyLpGEwmknx/7Y/wWg6hWFP7Vbs4DATjoA9C7w0dIIftD7Loehkt53XK9+74CY2VzahKG88ASuEIGtnGTVG6Eye4HDsEB3JdiLZ0Xw9UK/qo0grotHXxKLAUmo9dRTpYWRJRpVe2W0ihMAUBmPGGN2pTtoTbXQk2xlI95Ow4qStNLKk4FHcFGnFVHtqaPI1s8DXSLFeil/1A1M/UCewhMW2wcfYPvoCGTsDQFgL84mWz1DtqUGTpo8RmomeVDf3dP2C9mQbkBPFC/2LafEvnJO4Nm2TpJVgIDPAiWQ77YnjdCU7iZsxklYSMd5mQA1S7iqnwdfIIv9iSl1lBN+gQlYgxkVjjOHMEMfiRzmRbKcv3cuYMUbKTmELG7fsxqf6qPRU0eBtpNnfQoW7Cr/qR5fnEI81zoHoPh4ffJTuVBdexcuq0Fo+3PSnACTNBP2Zfo7Hj3I0fpjuVBdxM0bKTOFSxvt3V9Hsb6HJ10KVp4aAGpjX5ETBvguBKUxi5hi9qR7ak210JNroT/fl+rVSyJKMW3YT0sJUeapo9DXT5GumxFWK/zT6NoVJX7qHH7f/Z36i5fKKK7mm6np8sh9b2KSsFIOZAQ7HDnEsfoS+dA9RI0rGyiBLCj7Vh1/1U+6uoM5TT4t/Ec3+ha/43n+jYto2Pzn6Ar8+se8VtdMSLOUDLedT719/hkZ27mEJm7RpEDczpEwTwzaxhEAgkCUJVVLQFQWvohPQXGiyMq/7Q5YkZEWBk36uFVUiPxctgazIqOrc262rDlP5tjUIIfB6J0961dUUU1dTjKYq/OCn28hkchbRJS0VUwpY2xY8t72NnXtPEE9kqK0Oc+1bV/HOa9aiKPKU45rG+EoqbXC0bZCHHt2PZdm8ZfMS3nntWhY2VRSst6C+lOWLqzFMi0e3HaLtxBBPPneEC85vxj2NVVIIQdawOG91Aze/YwO11WHkk8bWUFtMXU2Yr3znIbp7I+za10lLUzn1tcUF6+3Y08GufZ1EIkmWLanmndeex8UXLCroq6YqTEtjBZXlIf7jJ08yEkly3+92Ul9bjM9Xno8pjo6lefLZI7Qe7UcAF5zfzNuvXsPCxvKC9upri1ncUokkSTz21CEOH+3n4cf2s6ilAm2Wcy9LEtL45EYqneXgkT7uf3AXz24/RjDg4dLNi7nmilXU1xZP28ZEOy5FxaWouFUVv6YXHBcHh/nw5nw6O7xpEEKQFVnak8d5rP8P7Ihsn3K9TDbDaHaEtsRxnhh8nI3FF7ClbCu67EJX5i4mpuo/Y2foSXXzh/6HOTC2j6SVmGJFk6ydIWpE6Ui28cLIs1S4q7ioZDObSy/BpbhATC9idVmnwddEe7Kd7lRnbp/sDLsiL1HqKkWT5ydgJ6y4B8b2MWaO5ZeHtCKWBJeizsFaZgmL4ewQL4w8x4sjz9GX7p1yPcPOkjDj9KV72BPdhUt2s6nkAjaXXkKNpwaFN46InbC69qZ7eGHkWZ4deprYScfvZOKWQdyK0Z/pY3dkJyGtiDVF67ig5CLqvQ1zOsankrYzjBqj2MLGEha7Izt5dOARupKd2BS6aSWtBEkrwWBmgL3R3ZTpZWwsuZBLyi/PTZrMcL1Nt++mMOlN9/D4wB/YG91N1JjCgicga2cZM8foTHWwfeQFwnoJF5VuZkvpW/BrfmQx9UvrXMlYGZJWCo/iJW2l2Dn6Eg/1PcBQZnDScbCERcTIEjFG6Up1smN0O2uL1lPlqSEoB097DA4OM5G7X2xGM0n2jfbydP9x9kf66ElGGDPSWELgVlRKXD4a/MWcV1LHloomGgIleBT1tCeZzgSqqqCqM09ghkMeVp1k3RsejZNKGVOum8ka7Np3gs6eUfw+F2tX1PHOa9bO2Md0uz48muCZF49imBZej85lW5ZM6dIK4PXqnLeqnmMdg+w90E13b4QT3SMsaiqfcn0ATVW45rIVlIR9k8SXrqusWlbLskVVRKMpTnSN0H5iGCNr4nJp+efq8y+10dsfxevVWb64ios2tEzZVzDgZtniKi7a0MyvH97DvkM9tHcOU11ZRMDvRghBJJrg8WcOYdk2pcV+tmxaSPM0+1tRFmTTeY109Yyya18n+w5109sfHS+jNP21pGkKkixhWjYHD/dx/+928dRzR/B4da58y3Le/fb1lJUEpt3eweHVwBGwDuc0lrDYE9nF7/sfoit5Yo7bmLww8hwRY5TloZW4ZffsG01DwkqwP7qXe7p+QcKMY4ipH+BTjbsv1cODfb+lPdnGO2puIqwX52dBp6LJ30xr7ECBgN05+hJbyi7Bh3/eYxcIDsUOEjNeFmBFWpilwRVz2v5Esp0Hen7N0Vhr3io8FzJ2mmeGnqI31cNlFVeyIrTqtC3IrzU2NrujO3li4I8cix/FnOP5Bhgzojwz9CTdqU62ll3KxpIL5t+/sEhbKYazw7w48hzbBh9nNDsySbRNxVB2iCcG/0hvupeb6z+AX/XPeL2dSsZOcyR2mLs6f86oMYxhz23fbWxGskM80vcgJ5IdXF/9Dqo81SjMp7RH4Tgzdpq0lWTMUHlq6An+0P8wKSuFYBqzzUn41QBlrrK854ODw6uBDTzcfYh723exd6SHtGViCRtbCOzx6zRrmcSMDJ2JCM8NtPPToy9wafUiPrLoAmp9RSiv43Iuqqrg97uRpJy1NJM1MaeJdWzvHGE4ksQ0bWqri1m7sv60vb1isTQHD+cmSxfUlxIKepCncYUGKA778hmYU+ksJ7qGZxSwqiqzsLlixszHyxdXs/9QD2PxNCORBANDMepqctbJsViKzp5REokMi1oqaGoom3F84ZCPVcvr+PXDewA4cqyfJQsrCfjdGIbF8EiCzu5RhIDlS6opCftmrOnbtKCMuuowu/Z1kkhm2Xewm+qKImZKSuxx6yiyxN4DXdz/u508++IxQkEPV166nPe9c2OBS7ODw2uFI2Adzmn2Rnfz9NCTdCc7MYWZX+5TfNR7F1DpqcKn5F5UE2ac3nQ3Hcl20laaY/EjxM34vNw5TyZqRNkd2cnDfb8lakTyL8+KpFDuKqfO20CJXopLdmNiEjPG6EqeoDfdS9JKYGOTMOPsi+5Fl1xcWfU2KtyV04qKXNxfNR7FQ8pKYQmLgUw/3ckuvIoPtzL3h4wpTDqS7YxkhvOi26N4qHRXUumumnlb26QzdYL7un5Je6KNtJ3LOigh4VP9NPqaqHBV4lV9CAQpK8lAeoCuVAcj2READGHQnmzj8YFHsYTFuuLz5yWmzgYCwQvDz/L00JO0J9sxxMtxPUE1SJ23gXJXBT7VjyxJJK0kQ5kh2hPHGTPHsIWFIQxOJNv548DvMYXJppIL5xwHPUHEGOXR/kfYObqdqBFBlmSq3dXUeOoI6yXoso4pzHGPg2MMZ4YwhIFAEDfjtMYO8EDP/VxddS1hfWaXsAniZpyDY/v5dc99DGUHsEQum6QiKRTrJdR7GyhzleOWPVjk4oJ7Ut30pLqJmzEEgrSd5tDYATRZ54qKq2jwLTjtc57zeughZh7iicE/khwPFXDLbkpdZRTrJXgUD5Ikk7aSDGeHGUgPkLHTlOglVHtqxmPgHRzOLELkngT/ffhZHuw6wPGxIZLW1JM9Ynx9W1gYWKQtg4e6DjKYivMnSy5kVbgG9QyWQ5kPtm0zFktz+Hg/x9oH6R+MMRZLkUplyWRNDMMikcy87Oorxv+moLdvlGQyN8lZXOSlrmZmi+B0CCFIprN09UYAaOsY5B+/9bsZExWl0gbDI7nQA9O0icWnn2xVFJmikBe3W5txfJXlIdzjAjcezzASSVBXU4wtBD19EdLpLAIIh7yUlvhnbMvr0aipLMp/7umPEh8fYyKVoX9wDNvOHdiayiK8npnzKJQW+wkX5UrVpDMmHZ0j0ybDmsDtUjnSNsCTzx5m++4OisM+Lt2yhHdeex7BwMwTBA4OrxaOgHU4Z+lP97Evuoe2xLG8CJORafYv5PzijdR46vCr/rx7rWEbJKw4faleto88T1vyOL2pHlR5/kXeDTvL0fhhnh56ksHMQH55tbuG1eG1NPsWUqSHcctuFElFYJO1s8TNGB2JdvZEd3Ikdhgbm5SVZE90F1WeatYXb6BYL5myT13WqfbUUOWu4XjiKJAToq2xg1R5quclYA07y57IzvyLP0CpXsYCX9OMgt4SFlEjwsN9v6U9cZy0nUtUFtJCLAosYU3ReZTqZXhUb96qaggjF6OYHuDA2D5eHH0OwzbI2lnaEscJaEFKXaUs8DXNefxng6Oxw+wY3U5Hsp3suMXZJbtZU7SWFaFVlLrK8SpeNFlDQsIQBmkrxagxyoHoXvZG9zCSHSZrZ+lKdrJt8HEq3ZXUeRvmNYmSMOPsGH2RiDFKtaeG84rOp8nfTEgL4ZLdKJKCjU3GSjOaHWVfdA/7xvYwmBlAIEiYCXZGttMSWMTy4Ap8s1giTdugM9nBE4N/pP8kN/FyVwUri1azOLCEsJYTjKqkYmNj2AZxM053qpM90V0cGNuXS7Jmpzk4to8KVwVexUu5u2KGnqcnko2wJ7qL3lQ3Y8YYIS3M6qLVNPpaKNaLcSvu8fhWCUuYpKw0Y0aU3nQPXsVLrbf+tPp1cJiNrG3xVN8xHuw6wOHoAFl77qVDBBDJpnh+sINqXwiPorG0aOpMwa8mQ8Nxdu3r5LmXjtHdGyUaS5FMZjEtC0WWUVUZRZHzwio/+GmIxtIYZu44eNwaoeDUpWdmw7RsUimDdDr3vE+lDdpODM15eyEEpmlO+70sS/g8ubjNmURiwO9GVXLvDVnDJDU+HgRExtL5MkZut47PM/Nvu6LIeD06uq6QzVqMxVJksrkxZrMWsfjLyUADAQ+aNvP7iq6ruF0aqipjmRaRaDLv2jwdI5Ekv/v9XlqP9RNPZCgO+6goC1Je+vpwGzZtm75kjN2DvRyNDDOQSpAyDVRZJqi7qPWHWF5SwcqSStzq9LInY5k83nWcJ7rbEEJwXdNSLqxqIJbNcHB0gF0DvfQkx4hlc5PTfk2n2hdgaXE568qr8apzT8KYNLK0xyLsHOyhY2yUSCZNxjJnnUxoCpVwSW0ja8uq536AzlEcAetwznIodoDjiWOkrJwFUJVUKt1VvKX8cpYEluJTp575rPXUEVCDyEN/pDV2ML/9fOhJdbMvuofOk9yWy10VXFR2MatDaylxlU5rWatw56yTlrA5Gj8MQMwcY+foS1R7aijSwlNahyQkajx11Hsb8gJ24jicF15PsV4yJ6uSLWySVpL9Y3vzQmxiXE3+qWN1JkiYCfZEd3FwbH/ebTioBlkRWs1FpVtY4G1EnSYet9pdQ4mrFFMY7I3uJmWlSNspjsePsndcyM3XGvlaMBFn/eJobtJjYr/9aoDVoTVsLruEOk8d2hTZoIUQ1LOA0nFL/K7IDgYy/RgiS2fqBE8MPsYNNe8krBXP+cFoCpOoEaFIK2JL6SWsLlpLWC+e8thVe2oJ68Wossr2kecZNUYRCKJGlJ2jL1HprppVwA6Mx9C2xY/ll5XopWwsuZB14fVUuCtRpkmGVOmuwq8GsITFwbH9QM6auze6mypPNaWusjlaQgsf+kPZQSLGKGkrRbWnhotKt7AosJQKV2UunnwKTNskMh4/HNCc2FeHM48tBGNGmrvad3I8Njwv8XoycTPD471HWBgsY4G/BI/62oVYjIwmeOqFozzy2H6OtQ+iqgpLF1ZSUxWmKOTB69HRNAVVkRkZTfLfP3961jZNw86LXUWR0WaJr50O2xZYJ9USbagtZtniagL+uWVXDwY8LGqaftJMIpfwarZfYlmW8m68Qoj8vgnANK28VVqRpVldpSVJQpal8aRNFqZlY4+7Ytu2KKjpq06T8OrUscmyjCxJCAHGDIJ9gv2HuhkaiWPbApeuEh1Lse9QN+etqqeuOnxWk3sOp5JsH+jmqZ52Do4M0pOIjotBC0WS8GkapR4fTaES1pVVc1ldMw3B8JSeC6ZtcyQyzCMdR0gYWRYVlVLh9bOtu52nejo4Fh1mOJ0kaY57pakaJW4vC4Jh9g718fbmZVR4/WizGD164mM823eCJ7vbOBwZpj8RI25kMWxrxiAXXVG4sCrL6tLXftLq9YgjYB3OSVJWksOxVoYyg/llPtXHxpILWRlaja7o07onuhUPy0MriZijjGZH6E51zatv0zY5Gj/CkVhrPgZSkRTWFW9gXfj8WWNZQ1oRy4MrSFlJOpMdeUF0ItnOiWQHdd4GQtrUBddLXCXUeuvwK37iVs4tqjfVQ3+6j0p3NV7VO+v4s3aWvnQvvanevNu1X/VT5ammzDV9bJAtbEayw7ww8ixpK41AICHR5G9hQ/Emmv0LZ9xvl+KiwbuAS8ovozvVRW+qBxubUWOEY/EjDGUGqXC//n64bWy6kic4EmvNxwtrsk6dp56t5ZfS4G2c9qVCGs/uWOdtQEImZaVy2XHtNIadZdfoS6wPb8Ab8OJW5m6VUCWVFaHVrA2vm1H8ypJMrbeO8+zziRoRXhh5Lv/d4dghzguvp9JdNa0F2BQmJ5LtHBjbl/dykJBYXbSW9eENVHqqZjznAS3AkuBSsiJLW/xY3mLfk+qmPdFGi3/RnN2YTyZhxpGQKHOVc1HJxWwpzSVkm+nlTpVVSl1TJz9xcDgTpC2Dw9EBXhw6QdJ8ZaVDOhMR9o70sr60npbga3fdHjjcw+NPtbK/tYeSsJ/NmxZy0flNLKgrJVzkzSX8kSRsW3C0bWBOAlZR5XxCpFNF2XyQTxGE1ZVFXHPFSuqq51bGSZblGd2NhRgXoLO0Y5hW3pKWG1Nu3yRA15S8uLUsG9OceV+FEFi2nT8mmiLn68AqslQg9k3TQtgzj862c+1ZtkCSQdNmlwF9A2O0NJbTUFfCwOAY+w51s31XB6XFft593TqKw76zImJH0kke7TrG/cf2s2OgB1PYlLi9NIeKcSkqlhCMZdP0J+Mcj46wa7CHvmScmxauZEEwPKM1NmWZHBwdJJJN87u2VjrjUap9AZpCuYzSKdNkMBnnRCzCiViE/cP9IEnctHAlpW7vtM+asWyax7uPc9eRvewb6seraSwsKqXU7UVXFDKWRU9ijM5YlGg2jYxE0OViU2U9ZR4vS8Ll1AeKXqUj+sbCEbAO5yR96V4G0/1kxl+IFUkZtwpdkHfhnAlVVlnoX0xnsmPeAjZqRulMduTFs4xMWA+zsfgCQlrRnOL6QnoRjb5myt0VeStuLj6yg4XpvmkFrC67KHdVUOdryFu0DGFwPHGceu+COQnYuBnj4Ni+8ZqdOarcNdR46mZ0ZU1bKXrTPbQn2vLxvj7Vx5LgMpp8LXPab0VWaPYvpNZbz2h2lKSVwBIWI9lhjsRbX58CVljsHH2JMWMsv99FWhGLg0vn5fZc461lcXAJHck2TiQ7AEjbafZF91DurqByHgLWrXi4oOSiXFmaOVhuaz21LA0uZ090N+lxj4OJONVGX9O0wi5uxOhKdtKXyrkOS0gEtRDnhc+n1FU2p3PuU/00+1qo9FRzItGeczEWBj2pbrpTXaclYAG8ipcmfwsXlV08q3h1cHgtGDPSPDvQTtqce3K3mTgaG6Q1OvCaCVghBLv3dXG0fQBdU1nYVM6tN20aTxxUeH/Ztk3WmN26B7lsuxOur6l0luhY6rSy2qqKjMet43ZppDMG8UQaj1ujKDRzYqO5Yts2iWQGy7YRQkz7mxKLp/PC1KWreD05C7AkQbjIlxedybRBIjlzgkPTtEkkMhhGzrIcCHhw6blXd92lEjzJ3ToyliJrzGzVT2cMUqkslmWjKgpFoenF1gSVFUHecc1a1q6qZ9/BbjJZk4OHe/nt7/dSU1nElk0LKQp5X7NY2Fy2f8GzvSe4s3UXewZ78esulhWVs768lmXFZQR1N1nbojseZc9QH7sGe+mMR/nJoR0oksT7lqyhzh/KlyOaiqd6OtBkmbRlsrl6ARsra6nxh1BlmdF0in3D/bzQ18nR6DBDqQQ/PvAS68prCOouXMrU8urAyAC/a29l92AvIZebjRV1vGvhShYXleLXdcayGXYM9vBgeytPdbdj2DZFLjefXLWJxeEydOX154V2tnAErMM5SUeiraBcjVfxUeupp0ib20wsQLmrnEp3FZqsz6vQ9olEO4OZgXzmV5fiYklgGSEtNGcXWAkJv+qnybewwA15MDPAcHaYhTNsW+oqo8W/iENjB/KC6nj8CCtCK6n21Mz4sBJCEDPGODC2P79tzkJYT42ndsYxR4xR2uLH8gl8AGo99VS6q6Z12zyVCcHT6G2iLX48fw6TZqLgOLxemCgdcyh2IF9TGKDMVc7SwLJ5tSUhUeOuo9HXnBewAK2xg6wv3kCFq3JOIkyRFIJaLmnUXLM3uxQ3Za5yqk+KnwboS/cQyY5OK2B7Ut30pnvy17osySwKLKZYL55z6SYJCbfiZpF/CT2pLrLj99pIdpiBk+LHZ2vlVEpd5awKrcYzD+Hv4PBqkjSzHIj05rMMv1L6kmN0JyJnpK25YJo2g8MxxmJpyksDtDSWU1o8dYhBJmsyPDJFybgpqKoI4RmPBR2NJOnqGaV5Qdm8J50kScLj0amuLOJ4xyCd3aOMxdLYtn1GLISWLYiOpYgnMgR87rxl9VR6+iP5uFe/z03xeNIkSZKorizC59WRZYnRSIKB4diMYjiZejkpFUB1ZSjvEu3zuKgsD6JpMoZh09U7Op44a/r2hobjjEZzzyqXS6XhlBq1U7GwqYJFLRWUFvtZv3YB6azJwNAYA0Nxfvg/z1AS9rF2ZT1e79xjQF8JAhhOJ7mzdTcHhwfQZYX15TV8dOVGNlXWTVp/IBnnoY7DfGf3swymEvz00E6WFpdR5HJT5Jr++dCTGKPC4+dtjYv5s9UXUOIuNABck83y8InDfPWlJ+lPxhlIJdg50E1DIESVb+owlCe62jgaySWrXBou55OrN7Gq9OXEmMVuLw3BMEW6m554jP0j/bSPReiMR2kIFjkC9iScNIsO5yT9mT7SJ8Vv+lU/9b75JWZRJJWgVkTxPC1Ag5l+xk4qPaPLOs3+hajzLAXjkl2UnyIcRjJDRI3RGbcL68U0+ZpxyS+Lxq5UF/3pvlnL2WTsDAOZgQKrs1vxUOOpm9F9GHKxi6fWep2I2Z0vZe4y3CeJ3pSVoifVPe92Xm1sbOJmnOHMUN7dWkIipBVR6538IJ2NMlcZ1Z6agmX96T5iZmxOpXAgd71VuqtR5plF16/6qfUWTlKMZIeJmbFptxnODjE6njkaQEahydeCa56lpzRJo9JTiXzSIyliRBjOzD0By6mE9TBNvpljth0cXktSpsHx2NCsSXPmylAmzkB6+vvzTJM1TKxxF1VVVXC7pn+mRaJJ9h2a2292Y30J4ZAXRZbo7Bll595OTvcQhQJuli/JJbiJjKU4cLiXofEsw2eCXC3UXpKp6Se1DxzqZSyWQlVlisM+ykpfFjM+r86CulICfjc9fRGOtw9iTVNeCGA0kmDXvs7855YF5YSLfECupE9xkY/mhnIkSeLAoR6GR+MzJgI62j7Aia7cb7bXo7N8cc20QnwqfB6dDWsWcMs7NyJJuZjoH/3iWQ4e6TvtczZfLGHzcMdhOmKjZG2LpcXlXNe4lI0VU0+yl3l8vKW2ifcsXAlA2jJ56MQRjkdnfpeSgA1VdXx42TqKpxC6Pk1jVWklV9a/bFJojQwRyaQnrTvBkcgwQ+kEHlVjQbCIlSVTe5XVB4rYVPXyO8SB4X5i2bmXI3wz4AhYh3OSocwQWevlm12XXYSnyd47HZIk4VW8BKdx152OwcxgwUu/IqmUucrnXZZDkZRJcY9pO03GmvlHTEamSAuz+CQLoMCmM3mC3vTMLxTD2aF84qgJmv0LKXdXzOoOmjATDGT6C5aFtNBpWcDcsqcg8Y8pTJLm3GbzX0sMO+fqap0kLieumflOWEAudtan+vEqvvyyiTqpcXNuL2GqpFGslyAxc6bMU3HJbsJa4WRN1IgWZKI+lZHsCBEjkv8sSxKlrlI0eX7OPZIk45G9nOznl7UyZE4jgRrkYoD9aoCQXnRa2zs4vBqYwmY0kzpD9lcwbJuUZZKx5uaq+0pxu3S8Hh1VlYkl0vT0R7CFmCTI44kM+1t7+eO2Q3Nud/XyWmqqw8TiaXbuPcH9D+6asu0JhBAYhjXp+9ISP1svWIg+Htv54KP72L6rg1hielEhRM7SORqZ/RljGhYPPLKHwaFYPpnSBJmsyY49HRw80kcimaWxvpSmhlI0Nffsl8azF2/e2EJNVRHJVJb9rb08/vThqbpiLJZif2svz7x4DEmCJQsraWwoxefV8+0VF/m44pJlKIpEZCzF488c5sjxqT1X+gaiPP9SG0fbBggFPSxbXEVNVdG8nhOSJBEKeth4XiPvuWE9uqbQ1jHErx/exd6D8wu3Ol0sW7Ctu53ouFBcWlzO+RXTe5dJkkSF188ltU14xuNet/d10R2Pzij2a3xBlheXU+mbOhRHkiRCupvG0MuT9JF0iqw12Y1bCEHWskiaBqZt49N0ilyeqdsFvJpG8UkW32g2gzHDRMebEceF+CzQ4C/mLVULafAXkzCzJM0MCTNLwsiStLIkzSxZyzpjbkZvRlJmssCVVZM1Aur8Y2o0WcMjz0+AJa1EgaUzZoxxb9dduBXPvOpaWiJXL/PUZYZtYNom6jQiQZIkglqQFaGV7I7uyC/vTHXQneqm0dc8bZ/DmckCdqF/EWWu8lkfcrkyQIUi65nhpzgwtn+8ZMncSVrJAmuuQGAIg6yVzcUwv07iGXPnKFbwEuVS3HiV2eOKpkKSJFyyC5/qK3CBT5rJvGvtbCiSjFfxMpVb7UxosjYp43DaSs/oPp+ykvmYWcgJ+gd6fsUf1T8UWFNnY6Lm8cmTThYWWWFg2MYc3JELfyt1WcejeF6XWasd3pzYQmDa9hkXm4adqw87XczdmUSWJepriikvDdI/OMb+1h5+/eAuNq1rIhDwkM2adPWMsn13O8+91EYylcXj1kmlZ/7tkmWJiza00NkzyvBInJ7+KPf9bidtJ4ZYsaSairIgbpeKYeTKxgyNxOnsGUWRZd51/boCN2aXrtG0oIx3X7+O+x/cSd9AlLt/8xJH2vpZsaSayrIQLpeKYdiMxVMMDsU40T1COm2wZGEV11yxcvpxShIut8bhY/38+K5nuWB9My2NZfg8OrFEhkNH+njoj/sYGo6hKDJrV9azYslkYbV8SQ0b1jYyGknSfmKIex7YweBQjNXLaykKebFsm77+MXbu6+S57ceJxdP4vC7ecc15VFWE8kmcAAJ+F5vWNfLiznZ278+tn82YbFzXlBubz0UmY9DWMczTLxxl594TGKbN8iXlXHXpilnL7kyFosiUlQS4+rKVdPdG2L67gx17TlBc5MPnddHSOLO31ivBFoK0ZXAkOkzKNPCoGtX+ABXembPla7KSy0YcLKE1kkvO1JOIMZZNT+tGXOULUOcPzZhV2K2qBUIzbZmYYmqhqcoy2ngGaNO2Z8xCbtp2Qay8riizunq/2XAE7FmgwV/MtfUriBlpspZF1jbJjP9/1jbJWhYZ2yRtGqQsg7Rlksr/O5v/d8oyJq2Ttoxpb543Exk7UyBgFUkpcKmdK6qkzqsGpyUssna2IAFSLonSsRm2mh8WFpYwUWe4fT2Kl0ZfE0VaEWPGGDY2Q5khelPdJMz4lKVRJlyAT65bW6SFx8sKzSz+bWFjCmOS2OlP99Gf7pvnHk7fhyEMVNR5TQS8mghs0maKkwWULuvzumZORZVU3Ke44KatDKY9t8QvEjK6Mv/+FUmddI8YdjbvGn0qE5MpJ99nNjYdyfZ59z0dtshd6xrzs2arkjrn+F8Hh9cKgTjjE9NCiFlrR54pJAnWrW6gvXOIkdEEvX1R7n9wF7v3d+F2aZiWzWg0SV9/FF1XuOqyFRw63Evr0f5Z266sCHL5xUuxLJtnXjxGZ/cIo5EEh470Egx4cnVLLZtMxiSeyDAWS1FdWcR1mVUF7chyzkJ49WUryBomTzx7hBOdw0SiSQ4e7iXoH2/LFqTTuURPo5Ekfp+LkmnieSfw+XTOX9tIOm1w8HAvPX1Rykr86JpKJmvQPxij7cQQEnDRhhYuWN9EednkWMhgwM0lFy7CMC0ef7qVI8f6GRtLsXNvJ16Pliu3FEvT0xdhJJKksjzE1ZeuYP2aBnzewt9oVVWoLA/xnhvWo6oyu/d38eKudrp6RikrDaDrKqZpMTyS4ET3CKZpsWZFHW+7bAULZygZNBuaplBbVcS7rltHLJHh4OFent1+nIDfTTDgedVqxNrCJprNEMtmsIQgqLso0t3os0zgSJKES1GpC4Q4Gh3GtE1GM0nGsplpBWyR20Oxe2YDhizJ6CcJXEuIKV2pcxUHoNIbIKC5SBhZ+hIxBlMJyjy+SesPpZIcjb4cnlPvD72m5bLeCDgC9iwQ0j2E9JlvitzszISINUlbRv4v/9mcWGbmRWzaMsiMuxQNZxK0RvvpfA2TPLxeMIWZT0IEubhE+TSsMTLyvKw4lm1hvcoTCEKIgn2bClVWKdLDLAwsZk9kFxk7Q9bO0J/upSfVzcLA4knbDGb66UqdKLD0NfsXUuwqmdUCZgsby7ZmHdcrRcwxDvS1YiKJ08l7nbvWTj86Y6rtLWFiz/W6kmD2SoXT9Vt4rdvCRkzTry1sLPHqnnMBp/VyLknyKzoHDg5nGglQJAlFks/oM0KR5FnrTp5JGutLuXTLEmRZ4uDhPvoHx2jvHM4JBF0lXOSlobaE89c2sGJJDcIWHGufPZZdVRSWLqpC1xRKi/0cPNJHb1+E7t4Ix9uH8omYXLqK1+uiqqKI1ctr8bgnT9ZpqkJdTZhr37qK4rCP/Yd66OoZpac3ytHUIKZlIcsybpdKwO+mojzIoqYKliycOcu9z+viog3NhAIenn7hKAcO97HvUA+JRC5xksejU19bzJLmSi7fuoTFzRXo01g4F9SXcvnFSwn43eza20lnzwi7D3SSzZjIsoTbrVMc9rHxvEZWL6/l0s1LCBd5p8yaq6oya1fWYVo2leUhWo/20TcQpb1zGMO0UFUZv9dNTVURLY3lXLC+idXL6/C4X5kgUhSZlctquPrS5WQyBkeOD/DU80cpCnm56tLleD1nPqmTJQSxbCb/XPCq2py9DxRJIqS7mEiWnDQM0jPUwfUoGu5ZRON89+688mr2DvdxYGSAI5Ehftt2iEvrmin3+HNldEyTzniUp3ra2TvUhyJJlHv9LCupIKCd/sT4uYgjYF+nqLKMKut41fldsALIjgvag5E+7jz64ptSwMqSgoSUf7kWzC76zgSSJE0SD6qkUuWpQZHkM2I5LHGVIM3BPdMlu1gbXk9r7FDepbk/009b4jgt/kUFDxZb2PSkegoy/UpILA+uIKjOHgM8XbxlqasMn+I7I2IirBcj8/pyCZUkCVVWC86qQMxdbE6BjT3pBVeR5uE+JASmmLmUwpSbYWOfsp0syUgznLtTz7mERLWnBk06M27e5XOOHX99WOQdHKZDkiQUScGn6owZ08djzgd53Krknqf7sN/rZsnCKkzTpqoiRCgw9zAZl0tl/eoGKkqD7Nh7grYTw8RiKWRZxufVqaoMsWJJDYubK7CF4LxVDURjKRa1VOD3zewF5dJVli6qpq6mmCPHB2g92kdvf5R4Ile6RlMVvB6dcMhLfW0Ji1sqCPinThgnSRKN9aVUlYdYvayW1qP9dPWOEh1LkTVMFEUm4HNTUuynrjpMc2MZtVVFU7ZVVhpg3eoGBIIlCyupriiipqqIPQe6Odo2wGg0ibAFgYCbBXUlbFjbSHlZIB+HOxWyLNG8oIyyEjeLmgUv7j1MX5+FMBehql6CATc1VWGWLqxkcUvljK6+E7G1G89rpKG2hINHejlyvJ/BoTjZrImmKRSHfTQ1lLFyaTWV5aFZszIXhbxctKEZ07RY3FyBd4qJgtw1LbH1gkUkU1mqK4owLZuxWDpX9udVSgB/8vN1vrkecs+T8ZrDsxgDFFlCPcMToZsq6zgwMsBgKk5HLMKdrbsYTidpDBXjVTTiRpb9w/083dtBbyJGudfPdY1LaQ4Vzyqm32w4AvYcQwJciopLUSlx+fBq83ebPRdwyS5kSc7/0NnCnnMM4clYwsIQc6/Zp8kamqwhI+ezxvpVP1dWvI2A5p+T8JyNsF48bfxr4Vh0lgaWE1JDxI04NhYjmWE6kx1k7HRBgqiMlaY31ZN395WQCKhBGn3N+OZQO1aRFTRZQ5XUApfT84rWsyiwGP003LdPRZd1dEV/3bgPQ85C7zkl3tSwc3Gbp0vODb0wUZdLcaHOsSyNjSiIJZ17v5PvEU3Wp41f1mQNXdJQULCw8ssuLb+CYr3kjMSfBrXgnMvxODi83tFlhTK3n5iRPiPTqX7VRUh3o87TAltTVcQt79hw2v1qmkrTgjKaFsxef/biCxZy8QUzFX4rRJIg4Hdz3qp6zls1v8oBU+F2a6xYWsOKpTWzrzwNa1bUsWZFYVb5mqowNVW55D05LxWbXF7U+Qkqn8+kueUEvtKf49ZXUhP+ELp6+mOtLA9SWR7kLRdN9rKaDy2N5Xzpc9fPaV2PR+cd15zHO6457xX1ORdkScKvufITumnLnDGW9GRsIYgb2XzOCvc8rLdnioZgmOublpI0DR7pOMyRyDBHIs8iQX6fVFnGo2o0h4rZVFXPx1duJOh6c77Lz4QjYB3OSdzjCVwmxJQpDBJzzOJ6MoYwZy09M6lv2Y0ma/ntFEmlyl1FladmTsLzTCFLMj7VR7N/EREjQswcwxAGg5lBOpLtLA4sza/bne6iP9ObP166rLMitJKAFpiz67UqaXgUT0EG5rBeTKOvmYA2dU20NzqypBBQAwXW0bSVImklZqzFNx1CiCmTYbkVz5yFnCUsElZ83h4HpjBIWIX9umTXjLGkuuJCl3VSdi6Rk4RMuauCRl8T+hxr/zo4vFlwKxpNwVLa48NYZyButdIbpMZb9MoH5nDa5GKQ41h2BEUuRpYmxzPOjIQkqciSH1UqQnqdeRm93lAkmbDbg64oSEA0kyY+7lI8k5eSEALDtulNxPL3Xkh34TsLbrlrSqswbZukkeWhjsO4FRVNUbGFnUtK5QuypqyKt9Q2cWFVA4o0v0mRNwuOgHU4JynRi+mQ9byIzFgZRk6qVzlX0layoKbrXCh2leJXA2TGa3ZZwqQv00eFp5KzccutCK3kSPxQPqNx1IhwOHaoQMB2Jk8wmH45eZMu65wXPn9e9Ty9qpdSV1mBgB3NjpK0kuesgNVkjWpPTUHJn+T4NWMKc96JhAxhEDfjpE4qXSMhU6KX4FNmTjAygWkbDGWH5y1g01Z60j0S0orwqtO/kBVpYYJ6iFQ6J2AFNgOZAWq9dei8lgLWydju8PrHp+msKKri8d4jBcnPTpd6X5jGwPzqlDucaWxiqUcZTfyCsuCn8LkuYD4hDbIUJOi5Gr/rYiRJOw0B/OZCAtyKysKiEqKZNEkzS38yzkg6SekUyZAmsBHEjQyHI4OYtoVLUan0BQhPk8Dp1WTXUC8/a93Ftp52VpdW8fn1W2kIhnNCFQlZktBkGV1RUBzhOi1OlguHc5IKdyUu5WXxlbASdKc6Z9hiMkIIYmac0ezwvLardFcR0oryn7N2lqPxVkz7tanVdyrN/hZK9NK8K+iYEeVY/ChZO+dKY9omXclOhrO5RBuqpFKsl9Dkb5mX+2ZADVLtKSwk3pPuYjQ7c7HwNzIyMj7FR7mrPC9WBYKoEaE7Nf+aeMOZQfrSPQXis9RVSkANzrkUUdbO0p/uzZ/fuRI343QnC8dc7CrGP0XG6gnKXOWU6KX5z5awORY/Qto6MzF+Dg7nEkHNzebKJryq/ooDIXyqzopwFYtDMycecnh1Me0BMuYxTHsYwfxDR3IJ59yoSgmKHERySn/NiCTl4lK3VC8g5HIjgIMjg+wY7Jlxu+FUkmd6T+RciIFVpZVU+4KvuUDMWhaPdR7nqZ4OSj0+rmtaysrSSso9Pko9Pko8XsJuD37dha6o+fhmh8k4AtbhnKTOu2C8FmaOpJngRPIEcTM2bVbVU4kYEQYzAyTN5OwrF/RdT4mrNB+rmbEzHBjbx3B2+KyIWK/iY4GvkSItF69jCIOR7DCdyRPY2PSlexnODuXjH72qj0WBJfOuZVqkFbHA11RQ//NEop3uVGeBRfFcIpfESWNJcPl4LGyOocwgrbGD82pLIOhJddOeaCtY3uxfSFALzvlcTNRU7Ui2TYqlnY6MlWYoM0BvuvAloNJVRZEenmYrqPJUU+GuzF/rtrA4FDvAYGbgtGLOTx/nAe/w+keXFWq9RVxRvZiANnfvllORgM0VzawvrSfwJs1z8Xoha3aTMdtedxnyz2UUWebSumYaAmF0WeHQ6CCPdBzhwPDAlOtHMile6O/k/mP7sYVAlWTeUtvEgmD4NReHKdOgNxljJJ0ka1mMpJPEs1lMYc9rwtnBcSF2OEepdtdQopfSN26JysV+9rMrspMNxZvQpZnjHoSwaU8cpz1xLJ+Maa4U6yXUextoix9lKDuEJSwGM4M8O/wUW8veQqmr/LQS3NjCnnfGPciJrBb/Yg7HWhnKDgKQNJO0jh2gzltHe+I4ESOSt/oF1AArQqtyfc1DGHhVH7WeWuq89XQkOwDBmDnG/rG9lLnKWRZcPudERCczkYjr9VoWRZEU1hStZV90N3Ezho3NqDFKa+wgy4IrqPXUzemc9af7OBI/TN9JIlKVNJYHVxZY9OdCxsrwwvCzVLgq0GR9xmMnEPSmezgcayVpJfLL/WqAKk/NjFmoi7QwdZ56yl0V9Gf6EAhGssO8OPI8XsVLjbfutK91eP2ecweH00EaT0Dz7sa19CSj7BrpJmnOf6JnXWk919QtY1GovCDuTwiBZY+Qyu4la7Zj2dFprYI+10a8rg3Ikuuk7bOkjUOkjaOYVj+2yCBLLjSlAo++Gk2tLVjfFmkyxnHGUg/hd12ErjaQtbrJGK2Y9jBgIUt+dHUBXn0Nihye1sIohEHGbCdjtJK1erDtBJKkoinluLUV6GoDijzZG8SyooylHwFkvPo6VKWEtHGQdPYglogCoEhB3NoS3PoyFPnlcBbbTpG1OsgYbZhWH5aIIYSFJGmocglubREurQVFfvk3UAibrNVJOnsAw+olZewjld2FZceJJO4hmXmRkyfUvPo6/J6tBQkcbZFmLPUIGePwSXuioCkVhLzXFPQ3HbadxrC6SGUPYFg92CKFJOloShlubSm62jjpeBlmL/HM00goePTVSJJGMrsDw+zBFunxc12FW1uCS2tBOoO1tHMl52wMyyJrW8SyGVKmka+ZmjQNRtJJ3KqKLitosoImy1M+OyWgIRDmmsbFRDMpDkeGeKa3A4BNlfXUBUJ4VQ1L2Aynk7SODvFMTwcHRweRkdhSs4ALquop9cyeoPJMoykKYZeHgO5iJJ3kj53HiGbS+HVX3oUYXs4wHnK5qPGFWFFSQcjlRp2ijNKbFUfAOpyTBLQATf4WetLd+cy6cSPG00NPUqKXsMDXhFt2T/njaNom3akudkd20pmcn9sx5OJHF/oX0Z3qIjoSxRAGtrB5YeQ53LKb5aFVVLqrZrVwTmROjpljjGZHyVhpqj21lLhK5j2mWm8dFe5KjieOkbUzpO00rfFDbLUvpS1xjDEjmh97maucBu+CefehSAqlrjLOL97EQKaftJVGIDgWP4JLdiEQ1HsbKNKKmC1To2Hnkm5FjQhxM45X8dLob573mF4LJCTqPPUsDixhzIgSMSJk7QwnEu08NfQEW0ovocJdgTpFaZmJmr6DmQFeGnmBQ2MHSFm5eFJVUmnxL6TR11Rg3Z0LpjDZG91Ng6+RVaE1FGnhKROI2cJmMDPA7siuSRbjZl8Lle5KXDMkY9JkjQW+RpYFlzMyNIIhci/jOyMv4VJcrLHPo8pdg1/1z3i+hbDJ2gYxM0bEGCVtpShzlVPhdtwjHc4tVElmdXENNzasxqWo7B7pZjSTnDWKWyYnfleEq3jngjWcX9pA0Un15IWwsOwokeSviKcfx7RHAIEQGUxrBNPOWad0tRlVKUVT6vDqNki5+0+IDPH0k8TSj5IyDmDZURAWSBKKFMDr2kTI+zbc2lIUOQDkhFjaOMTA2L9i+SPoSi1p8zBpoxXbjmGLJAILl9pCkfc6Au5L0dTqSftmiwzJzHZiqT+SzO7EtAdhPLOvLHvx6OsIet6KVz8PVSmM+bXsKJHEPYCEEAaKHGQs9RAZ8zi2HccWaSRJpch7A7rWXJAiKWMcJZr6LcnsdkxrEDFecUBgIksePPpKgp5r8bk2oioTnig2htlFIvMMGfMYWfMEhtUPwiaReZGUcaDwvEle/J6LC5YJYZE2Wkmkn8IWaSx7FNMaxK2vwu/eMquAtew4qexuYqlHc2O3I0zkAZAlHx59JQH3W8bH/fL7gmH3E0neixBZAlYPtsgQzzyNbUex7ASCLKpcht99ISHPNXhd62Ycx1wwbZvn+k7Ql4yTtSwylknGMkkYWdrHRsmOe6W1jg5x//EDlLg9uGQVXVVxyQrlXj+Lw2VUeF8W4zk3Yokr6xcylknz2/ZWjkaH+U3bIXYP9dISKsGn6Vi2TX8qzvHoCP3JOD5NZ2V5JR9YspaWUMlrnoEYcnVrV5VWsnuolx0D3ewfGWD/yGTLsSxJeFSNYpeHplAxF1Y18JbaRhqC4bMy7tcjzlFwOGdZHlxJZ/IEo9mRvBW2LX6MP/Q/zIWlW6hyV+NRPPkEPBPlS0azIzw3/Az7x/Zi2Fncsof0eJbVuVLrrWdVaDW9qR5OJNsRCMaMKH8c+D396T5WhFZR6anGLbtRJRVZkvP1Qy1hYQqTtJUmaozSneqmLXEU0zZ5a+XbTkvA+lU/NZ5aSvQSetM9GHaWrmQng5lBulKdJM2c5S007gY8U+KemfsJcF54PUdirbTGDpG2U6SsFHsiuxjODLO+eANNvmY8igdV1vLWuYl9N4WJYWeJGTH60r10JNsZzY7Q5G85bQE74ZZjCQtLWAUvikLkRJxpm7map6dp4VYklQ3FFzKcHWZ/dB8ZO82YOcazQ09h2RZrw+so1ktwK26U8RrFuestS8yMsSe6k5dGXmAgk3uQKZJCiauUS8uvIKiF5mWJlJDQZZ24GeeP/b8nbaVYFFhCSC1CV3Rkctda1jaIGWPsju5kx+iL+RhoAJ/i47zwekpcpTP0lKPCXcWqorWcSJ7geOIoAkHczE0WDaYHWFW0hhpPHW7FjSppeYuRECJfpiprZxgzouPX+jHSVprNpVvnIWAd1yuHNwaSlLOxXFe/gmKXlzK3nz0jPYxmkiTMLBnbxLJtBKCMW2F8qk6J28eSUAXvaTyPpUWVeE6pCSlEmkTmOQZjtyNLbvzuLXi0FYBNKruPsdRDmPYwfvfFBNxbcGsrkMatqQKDVHYPA2PfxrQH0dV6PK4VKHIQ0x4mld3PSPwnWPYIJf4P4dFXIp0Sk5/M7iBuP4UiB3Fri1CVcixrjLRxgGT2JUyrD0UOE1BKkU/xgMpkWxmO/TcpYy+qUo7PtQFVLsMSMdLZfUSTv8G0esEvEXBfPKVl0LRHSGSexhZZLHsUr2s9iuTHtEcxzE4UuWhSgqSsdYK00YoQBm5tKapSiSx7MK1BkpmXiKYexLJTKHIAv3LRxBlEkUN49NW4tEWksnvGhWiWoOcKXNpCTrbAurWlkzyZZMmdE4j6mlxf2e1EEvfN6foRwiZt7GMk/lMSmWfR1Dr8rotQlTIsO0rGaCWW+mPerTnoeeuk4501O4mmfodtp3BpTbhcGxDCJGMcJ23sI5K4F1skcWlLUORXllQqY5n8YN+LPNXTPmPm7d1Dvewe6i1YJgEXjJeROVnATlDu9fPuhSsJutw82N5Kx1iEvkSM9rFRTNseT4ak4NU0mkMlLAqX8r7Fq1lfUfuai8BctmpBd2IMRZIodnvwqBq6rKArakEsrmDCgGExkIrTGY/yQl8XY9k072xZQeNZcH1+PeIIWIdzllpvHStCKxnMDNCRaMMe/29vdDftieM0+Vqo9dbhVwNISCTMOD3pHo7EWombMWRJpsZTi1/1s39s37z61mWdpcHlZG2D+7vvYcyIYGOTtJK8OPo8OyM7KNLDVLmqCGohXIoLW1hkxy2Po8YII9kR4idl9K1218w7s+zJ1HsXUOOpo3c8SVDKSvLC8LOMZEfybtKlehmL/KdfP06RFMJ6Me+ofTd3dPyYE8l2MuOTB+3J43Qk2/AoXmo8tYT1YryKBwkJQ5ikrRRRI8pwdoioEcln6QxpIRp9jbP2LURunyxhI8b/QwhscpMCGSvDUGYI86TYTFtYxM04vemeXMkYWcuL2Px/kowu62hTWFBPpsG3gPOLN5EykxyJH8EUBmk7zZNDj7E7uoNGXzPVnhoCahBZkkiYSQYz/RyJHWbUGMnvr4xMsV7C+cWbWFm0et4uuG7FTZ23gY5EG4OZAX7Tcz+V7ioW+JqocFXgUjxYwmAoM8Th2CEGMv0F8apu2c2qorUsDizFrwZm7U+TNZr8LVxV+TZ+fuJOouYolrBIWSl2R3eyb2wvQS1EtbuakFaUt8YbdpaElSBijDKSHcl7AQBUuCqcmDKHcxpZkthS2czakloORft5bqCdQ5F+elNRYkYGS9h4VZ0ab4hlRZVsKGvg/LIG5Gkm2SwRZzjxUyx7lJLgpynyviNfTzRr9oAEo/G7kCQNl9qCPm4JFcLGskYYGPsWGfMoIe91lPhvxaOvBKSclTV7gM7hTxFNPTDunlpfYNkDSGV34XNtpizwUfzuLUiSihAGWbOTE8P/i4xxnJSxH4++Gl2tHe9bABbD8R+TzL6EV19LSeCD+N1bABkhBBnzKD2jf0N8XKzl+p9sxc2Ybdgijt+1heqiv0dTK14+NnYMkFHkQk8Wv3sLmlqFIoXR1foC9+ZI4j4Gxv6VVHYHqez5+N05AStJCh59BR59RW695G9IG4eQRJKA57LxbMIzTzjm2liGh2VY9iiSJM9ZwNoiQSRxP/H0Njz6WspDn8HnWn/ScehgaOz7RJMPMBr/OV59FbpaWE/XsLoBmbDv3ZQH/wzIPdtMa4TB2HcZid9JKruXjHkEr75mTuOaCb+mz5gheLZtZ3KbLff6uWXRai6qauDxruO82N9FRyxCzMigywqlHh8Li0q4sLKBzTULCOrTexTlXPx1yjw+FFker7E8y7kklxV5QmAXuz3oytTb9Kfi/GDfizzScYS4mWFBsJg1pVVU+wK4Ve3lXBLYpEyD/mScA8MD7B/pJ2UZ3H1kH43BYuoDRaiOgHUErMO5zXnh9ZjCJGkm6M/05ZfnrF672BvdXbB+XvgAi/xLuLB0C4adnbeAhVzypDVF5+FTffzixJ2MZIfzQtEUBkOZAYYzuZhUCWm814n/PfMWpVpPLbXeWnZGtuetvM+OPE1qPEmVJmmUu8ppmINYnAkZmUp3Ne9ruI3f9NzPgejefJ1QgSBpJTgan4j9mfgRfnl/T3ffM3aa+7rvYSDdS9JKkrbSZOw0GSuDIQwEuZe1k2Oa41ac7aPPsyOyHQnGxaoLt+zCrbhxyS6CWhEXlW5mSWD5jO60AGuL1uGSXSgDKvuie/LLo0aU3ZGd7InsKlj/5OttgjJXOZvLtnJp+RUFCbHmSlALcUnZpezRd7M7spOUlaQ71UVPqnuSJeDU+G6X7KYlsIgba95FUJs9DmsCt+xmSXA5H2n6U35+4qf0pV+uKWwJk9HsMJHxEj2Tr/WX/9fB4c2GT9U5r6SONcW1uV+DU6xUE5NpsjRzRgIhsqSz+xDCwKOtQFNe9l5QZD8+fRMR6T6yRse4oJvYLk3GPEo88xyaUkGR90bc2vKX+8eFW1tK0HtVLsYzuwOvvnaSgAWFsO/deF0bIO+oq6KpNfjdl2BaIxhmD6Y9hM5EtnqLrNlOIvsiIBPwXIHPdREnWzBdajMB92WYVj/pbCup7K4pBawQSVzqIor970dVygu+k6WpM6nLUgCPtoapksAFvdcwmrh7PJb49ZNJP5nZTtpoRVXKCXjeglc/r+B7Xakn4LmcrHmCrNnOWPJhSoN/ckorEh5tBSX+24CXrdmKHMarryWpvYRlR8gYx16xgPWqGv+y9Vrs00xQJCOhzCIiZUliQTDMbUvP4wNL147H1U70JyFJuXXkWXJ6eBSVDyxZyy2L1yAQKJI0q/eTR9XYWtvIk+/601nH++1dz/D7E0eJGxne0byCj63cSLU/kH8un/o2JBAMphJ8/umHeaGvk4FUnKPRYQZScap952ZpwvngCFiHcxpN0llddB5excu2wSfYP7Y3/91U4gFysYfrwxu5oPQiFngbORxvRZN1jHlmVZUkCbfiZlFgCR9t/jOeH3manaM7GT1JyIo5CtawVszS0PKCkiXzRZN1Kt1V1HnqaU/mMt0mzUS+7wp3FfW+BXMu1zIdE9aBclcFN9a8i4WBRbw08iJtieOY+Rijl3+iZ8Kn+FjgbaLJv3DWfi1h0ZE4Tn+6b1yw5l4GZ0vCJRBY42ILkaujmiKRK2+AhE8dYUlw6ZzqNsqSzEL/Inyqn1pPPc8PP8OoMZLvZ6bz7FN8LAku4/ziTSwKLDnt8yCEQELi+uobqXRX8dzw0/Sn+2btv0QvZV34fDaXXUJAC84rgZck5dyWG7wL+HDjR3lx9Hl2jb7EQKY/f9zmeq2HtCIWBZZS6a6ac/9OFmKHNyoTLsXyK7aoCIQwc/etpFB4T0h5t1tBBnj5t8wSMVLZfYA1Ht8aBknOb5/7PVdwqY1IkntchE4uLaer9WhKFbLkyT8DJEkCIaPK5UiSji3SCPHyc1QIg2R2Z85dVW1CU6oKxp5rR0JXa5DlAJY9hGFNVy5FQ1NrcGkLJ1mop/OcmWh/6u+0XKyvpCIwEVhInP0SN2nzMKY9gq7WjSdaKhRLkiThUhtxaU2kjF2kjL2T2lDkYnStAUUuKjg2kiQhy4G867gtXnn1AEmS0F7l0kAT9xDSKztDuXCg+bUxMcHkmsbqCmDYFp2xnBvwaCbF+RW1bKlZQLU/gCZP35sAApqLrTWN7B3qI22ZRDMpxrIZqp1ywY6AdTi3kSQJv+JjcWAZRVqYFaFVHI8foyfdzZgRIW2lx4Wmh5AapM67gBb/Qhp8jZS5ynArHlyymyKtiMHM1CnaZ0KWZNyymxpPLZeUXc6y4Eq6kifoSnUxkO4nYozmrYS5xAQqbsWNXw1QpIUpdZVR5amh0lVJsauEsDZ9SZO5HIsKdxWN/ua8gD1ZTNR4amjwLjhjsRWqrFLqKmNd+HzqvQ30pnroTHbQm+5lJDtE0kqRsTLYWCgo6LKOV/UR0kKUuMqodFdR6a6iTC8jrBfP2p8gVwM1K7JzEpvTtzPhfmxjAYadxbLn3p5Lceddzxf6F3I8cZyu5AkGMv3EzBgZK4PARpddeBUPZa5yqj21NPga83HKpxuDDDm36LSdoUgLs6nkQmo9dRxPHKMj0UZ/po+EGSdjZXLHW/FR5s4l7Wr0NVHnbaDUVXbascCarFPlqWaLspXFgSV0J7voSnXSn+5jNDtC2k7nS/sokoJbduNT/RTpYUr1snxZnhK9lPAM5XscHBwKkdDQtQVkjMNkzRNYWjSfeMgWqVysJ9a4yHzZlVaIDIaViz1MZffQG/nipFhREBhWH6Y9hCy5sMXknBCqXDouXie/yEuSTk4o2uN/E61aGGY3QhikzcP0j32T4fiPJm1vWoNkzQ5k2Y9tx6fcf0X2o8rhgizJcyFjdpDO7idjHMGwB7DtOILMuLjeXSC4Xw+Y1hBCJFGkIKo89XNRkYtQ5PB4puK+yd9LvnHxOlk8SajkpIHIJfFyeMWYtk3b2AgxI4MtBDW+IDX+4IziFchPbIXGMxQ7FOIIWIdzHkmS8am+cVFaTqOvmYgxSspKYdo5i6Am63gUD8V6SV64TriOVLorub76RuJmfPxz1ZwE1cv954RpubuCYlcJNZ5aFmdHGTPHSFlJDNvIu1sqkoImabgUN17FmxOyehFexXdGSoqU6CVsKr6QclfFpO9qPXWUuScvfyXIkkxIKyKgBqly19DoayZqREmYcQyRxbBNBDYyMoqk4lJ0PIoXn+onpIXwqwF0eeaSRxO4ZBdXV11L0krmy7CcCXKZdpvQ5lECSJd1SvUywloxVZ4aRrIjxIwx0nYa085Zh1VJRZd1AlpusqJIL542M/Z8sMfjSyFX0smvBqhyV7MksJQxI0rGzmAKE0VS0GUXQTVIsauEIi2MWzn92pQwPoNNLht1WC+mxlPLwuxixowxklZi/FrP3XOyJE+61kNaET7VN6+434ns1zfUvDu/3y7ZRbWn5hXti4PDGwlZ9lLkuZ5B83aiyd+OJyZaDNikjVbGUo8gS/7xzLQvu9gKYWGL9MQnLDuKLaUntS9JOm5tCZpSjSIXTe5fck9bImd6bw4x3nfu99oWCUx7Cg8NSUbXGlHlElSlbOo+JD2flGp2BCAYS/2BWPoxMsZRhLBQ5OC4CFeRJNfrwuJ6KkIY46V+VCSmfiblxq8CuezSk7/XkJn+uTof7xuH2bGFIG5k827UqqygzvF9zrBtjkaHyY5Pogd0FwFtbu9E5zqOgHV406BICgEtSECbX+xAkR5mY8mFZ2QMqqQS1ovnJYDPJG7FQ6O/+TUvSSOPTyL4VB+11L0qfWiydsbO05lgYuKi1FVGqWvql65Xi5PdpnVZp8xdTpm7fIYtzjyKpBDSiuZdw/Z0+inSw1xcdsmr2o+Dw+sZWfIS9FxN2mglnnma0cQouloHSFh2BAmZsO9d+FznF5RpkSQFWcqV43FpTQTcV6Ap009kyrJvPNPuqZyO6JGQJA8goynVBD2X4lJbpl9bcqOrC6Yb2ZzHIIRN1uxkNHEXyexOXGoLAc9mdGUBilKUE+PoGFYPpjV/z6tXkwmBLUQWm8kTDQC2yGKLDEhKgbW9EEekvlbIkkSJ25sPE+hJjNGTiLEkXDZtvKwYF727h3p5qrudtGkS1FxU+4IUuTxTbvNmwxGwDg4ODucUAicpkoPDmw0VTa3Coy8jbbQiSxoIE0nScWkL8WjLCXqunOQ6mhOFdeP/9uB3b8atLX9NynRIqLjUBUiSjiy58OhrCbgve9X7Fpgks9tJZfciS36KvDdQ5LsRWXrZA8W2U0iSe9Zs6OMptsYbfvUzp2tqFbIUwByvHTsVlj2MaQ0hS1401fFEOdtoskJLqIQKr59IJsXBkQEe7zpOSHdR6QvgVTWU8VKKhp3LQBzNpjkWHeGRjiPsGxlAliTWlFWxKFyKz7HAAo6Afc2wTIvYWIqx0SShYh++gBtVff25pzg4ODg4ODi80bAwzX5GE3ejyMUnlbOZOfRBkQK4tRXIUoCM0UrW7EBXFyDjywvJiczIQqRAUpFQZy0VMxckScWjr0aVi8maJ8az3q5HkUMFIlYIkXOFlUBCf+V9C4Fp9SOEgUtbhKbW5sVrbl9t0mYrljXMyQmvptwHdCRJR9gmlhh7ZeOaA25tOZpaSdY8QSq7H7/rQuSTarXaIks620rGOIoih/GcgTI4Dq8MVZap8Pq5rLaZeDZLVzzK/ccPcGBkgI2VddT6grhVFdMWxIwMfckYraODHBgZYCSdQpcVavxB3rlwBcuKX1tPqtczjoAdRwiBbeeylr4awjIaSfLgL1/kF//5BO//+GW85ZrVlFXOvUyFg4ODg4ODg8NUCJElbR7AtIbR1DqQZGyRRsoLsFzG3Zy1UM5n4JVlD26thYB7K7H0Y4wmfoEsefC6NiKjAdJ4RvcsyewONKUKXa1D4pXFy0NOwLq0BfhdFxJJ/Zqx1O9QlWKCnqvHYzSl8YR6BinjYC4OV21BmtYtds4doyoVSJKGaQ1g2SOIfIZ8G8uOMRT7T7JW56xNKXIIVS4hYxwhkXmJoOcqEMp4WwIJZVJssBA2E54yQliIfLIkgcBCCJOXXXzlAjHv1dfg0VaQzu4nnn4Cr74Kn3vzeHkyQdZsI5Z+lLSxH59rI0H35a/sWDmcMf505QYytsVv2w7Rk4ixe7CXnYOTs2pP3KmSlCtD1Bwq5n+ft4V15TUEZqhj+2bDEbDj9HePsuuF4wwPjPG+j116tofj4ODg4ODg4DAnJMmFR1+PW19CMvMiycyL40l+JJBkZMmDplQS8FxKyHM1ulqf31aRi6gs+gLW6BjJ7C7So3+dL4sjSSqmPUzW7MCyRigPfTYXIyu9cgE7QWngT7BEjFj6Mfqi/8xI/M6cSJY8WPYIWfMEpj1Ekfdd6IGPIfPKBKyEhs99EVriTtLZ/QyOfZd4ehuqXIJpDZLM7kKW/OhqI1lzZmuvW1uMV19LLP1HIol7yZrH0ZWJmr4p/O6thH3vKtgmld2NYfViiRiWNUzK2IPAwrT6iSR+OX7cvWhKObraeErdW5mw791YIk40+Wu6Rz+PW1uGplRh2VHSxkEMqwevvpYS/23TJr1yeO3xqBqfXLWJS2obeabnBC8NdNMeG2UknSJrmSiyjEfRKHZ7qPWHWBIuY31FLWvLqgjpbjTF8do8GUfAjjPYF+XAzg5wUlU7ODg4ODg4vEEQwsK0hxmN/w9Zox1VLkZRSsaTM+XK19h2hqzZwXDsJ5jWMGHvO3HrS8ZbUNCUaipDf0M8/RiJzPNkzHYyxjGQJGTJiyqH8XkvGI+PPXPiFUBVyikLfByPtopE5mnSxmHi6U6QBJLkRZWL8Lu34nNtmKLEz+kgocmllAc+TTT5a5LGXuLpp5AkBUUuwqOvosh3I6nsPiKJ+2ZsSZYDBDyXITCIph4iYxwlbRxCklxocumUWYBHE3eTzL6ILZIIYYzXW7UxrQFGEv+Td5N2a0sp8t5YIGAlSUJT6ynx34pLbSSWeoy0cZiUsQcJDVUpp9jzAQLut+DRV06bGdrhtWWiVm1Ad7GqpIqGQJhrG5eQtgwM28YWYrxsjowmy7gVFa+mE9Rd+MdjXl+LuPQ3Eo6AJec+PDwwRtuRfuoaX4PZKucadHBwcHBwcDgDmPYg0eSvGE3ejd998XipnIrxUiqQc1U1yJpdDIz9K/H0Njz6qryAzb0Yq7i1JShyCK/rfExrOF9eR5ZcyLIfTalAU6rz5VtkyYvXtY7a4m+gKuVoylQZ5hV87i2oSjmKXIyuTs6AL0kqutpI0BvAo6/AtAaxxkWdJLlQJD+qUprr+5SYXkUpoTT4cWw7NmMG48L+JEDD61qPqpQStHqxRQKEQJZ9aEolLrUFXWnArS0et2JObYmVJAVNrSPkvRG3vgrLjiJEFklSkSUfLrVp0jYh7zV4XeuZLb5WkcO4pjhesqTjUptQPCE82gpMewhbZJAkFUUuQldqc/V+5UJLta7UUxr4GLadxKVNHheAS1tISeDDWPbYNNmmHV4pXk3Dq2lU+QJneyhvaM64gLVMi0N7uzi4+wTlVUVcfOXKKdcb6o/yzKMHSCayXPmOdYTCPmQ5p+wS8TSdxwdpP9LPWCSJbdv4Ax5qFpTS0FJOcWnhSe9sG+Tg7k5UTWbF2gWUVxdN6uvArhMkYmmWrqlnQUsuRXzH0X46jg0w1B9l30sd9HaOYBoWd9z+x4LtV5zXwOoNTUiShGlaHD/Uy74d7TQ0V9CyrJpQ+OUZQSEE3R3D7Hr+GKGwj8UraymvKhyPLEl0tg1yYGcHg/1RLMsmEPKwoKWS5iVV6C510kyLbedE9tGDPQz0jJJKZlFVhXCpn/rmcpqXVOVmeJwZGgcHBwcHhzcNpjVINPUwWbODYPgf8OnnTxIvQgi8epKR+J1krS4se2RSO5Iko6s16HPMXJsTUg241IZp18lZEltwazOLS0mS0ZRyNGV+SWoU2UfAvXVe27y8rR+PvgIPK6b83iUvwKUtmLUdWXLN67j53RfNZ5hTIkkamlqJplbOeRtVKSagXDzjOqdzDhwczgZnXMAKkROGD/1yO6WVIVZvaCIQ8ubFKUA2a9J+pJ+7/vtJPF4Xm69YTijsBSRGh+Mc2NnBs48dpP1IP7ZtIwQoikxlbZi1m1pYv3khFdXhfHtdbUM8ct9LuL06ZRWhKQTsGE8+vJf+7ghevzsvYPt7Ihzc3Uln2yBd7UMkExmGB8bY/tThgu2Lin2sOr8RSZKwTJvWfd3c8+On2XrlSsqrQgUCFqCrfZDf/M9zNDRXEC4NTBKwPZ3D9HWPMtAbITISJ53KIiHRuLiSK9+xnkXLa/D5X3bRMQyT/u4ITz6yjwM7OxiLJLDMXLp2t0envrmMrVetZMmqelxuzRGxDg4ODg4ObxJskRmvVyrlarxKp77aCcAia3UiyObrnDo4ODi8UTnjAlbVFBqay2lcVMGRgz0c2tPJeRe2IMsvdxUdTXD8cC/JeIatV60iEPIgyzLZjMmBnR38+n+eo6ttiBXrGmhZWoOiynS3D3Fw9wl6O0fIpA2uuWnDlJbK+VBZG+b8zYtYuW4BLzzZyuMP7WHBwgre8YHC2bHqhpIzKgp3PHuMssoQjYsqWLOxiWQiw8HdnTzz6AHSKYP3fewtNC2uQlFkbFsQHUnw6AM7eeie7TQtrmL9RYsIl/pJxNIcOdDD80+00tk2xCf/+jrqGstQNSfmwcHBwcHB4c1ALkFTLVmznXjqCYSwUJUSJBTAxhZZLHuUaPJ+THsQj76mIImTg4ODwxuNVyUGtraxjGVrG9izvZ1nHj3AynULUFUFSZIQQjDQE2H/zhO4vTqbLlmC25ObCezvGeWlZ47ScXSAzZcv50//6mo0PSdSjazJHx/YxX13PMMfH9jF6vMbaVxc9YpyLtU3lVPfVI5pWvR1j6JpCqUVITa9ZekZOhJTY5kW1713Ixu3LsHl1rBMm57OYf7ps//DS08fYePWJVTWFBMIeTCyJieODfKrO55l8apa/vSv3kZ9U1leUHe1DfLT7z3Kkw/vy7stF5c5fvUODg4ODg5vBjSlkiLv20kb+xiM3U4s/Ud0tQ5Z8iEwMK1B0sZhLDuK9v+z999RkmX3fSf4eT68z0hvK8v76q62QKMbaDjCG4KeojRaSuKhRtKupLM6mpn9Y2dGO7NHZzTScuQoiRRBigYAQaBBoAG0913V5X1mVnofGd4+u39EZnZVV1V3VUZkpan36ZOdWRHx7rsRL96993t/Tu4g4v0yXvXQRnfbxcXFZc00Xon6NoQiPnoHW4kmArz35hClQhXHXimE7TA/k2Hk0gzJ9gi7D3ahanUdPXJ5luvXZunojvHJLxxGUd/X17Iise9oL0ce3UFmqchbL13Bse316P66c/Chfjp7E6vvW5QEovEAT3/+IB6vwvDlGVLzOQDSqQLnT45iWTZPf/4Q0XjgpraCER9HHxtEEODK+SkKufJ9fz8uLi4uLi4uG4Mkxgj7vkR3/N8Q9D6LaWfJV14kU/4uucqPqZrDqHIfieBv0xP7t4S8n0MUAh/dsIuLi8smZV0ssIIgkGyPcPSxHfz4Oyd5780hnvjUfkIRHwuzWcaG5hEkgWNPDCLL77u7Li3mySwW6B5I0tXfcpPbriAIxBJBkm1hqhWd8ZF5HGc9er/+JNvD+Pzq6vsTBAFZkejuTyIrEkvzOUqFeva/UqHK1HgKvWbwR7/3At/9g9cRpff3HSzLplKqYdsOhWwZw/jwrHYuLi7bi4djj7AntA/DNgCQBZmAEkByyye4uDwQCIKAiA+/+ggeeTe2U8XBqCclEQQEJARBRRR8SGIIcHNluLi4bG3WrYxOPBnk8CMD/PQv3+Ptl69w8OEBQhEfU6MpRq7MEgz5eOiJXQji+5lzqxUdvWaiafJNSYxW8HhVfAEPlmVTyFXYovoVzaciyTcvLkVRJBzzI4oilbKOYZgAmIZFMV9FFEX6BlsJhL1I0u0N590DSQIh77r338XFZfPglwP4Zdea4uLyICMIIoLgRxSbUSfVxcXFZXOzbgLW41Hp7E0wuK+DoYvTzE2nicYDTFxfYH4mQ/9gG32DN6fqFkURQRCwbQfLtpE+4OFs2zb2stuwKN397qFpWtjW/XM3NnVr1WX6dji2jfMh5mPxBlGPUH+vkixy/Knd9O9qQ9Nuf9l8fg+RmDt5bVfKpk5Or5LVy+T0CkWzRtkwKJk6ZUunZpmYto3p2FiOhbX8HZQEEUkQEMX6b0WU0CQFryTjlRQ8koJf0QgpHsKqh4jqJaBoiLhlmTYjtuOg2yaZWpmsXiGrV8jpFXJ6lbKpY9jWTT82DgICsigiCyKyKKGKEn5Fwy+rBGSNkOohpvqIe/wEFQ8CbtH09cBxHGq2Sapaql8/o0K2ViGvV6lYOvoN181ybCRBRBGl1R+vpBBSPEQ0L1HVR1TzEdN8eKXmWtTqbbnX38WlUWzHoWIZq+N1bnnMrt/zxi3jtYODKNTHakkUUQQRTVLwyyp+RSMgq4RVL3HNR0zz45dVd6xeRxzHQbctMrUyS7USWb1C0ahRMnVKpk7FrI/bpmNj2TaWY2PjICEgiRKyIKJIEj5JIaBoBBSNsOIl7vGR0AKEVS+ie/3WxLoJWEEUCEV8PP7MPv7g/E+5dmEKj0dlaiyFIAjsOtiJP3izlTUY8uIPeqhWdbJLxVvKz5SKVfKZMooiEW8JrU6vkiwiSgK2Za+Wl7npuEKVSlm/c18REATu2iVZUSQEoS6MLevWg7KZ0oe68hZyFQzdvOkx27ZJLxawLZtAyIvmqRfr1jSFyHLcq6Yp9A22Eor4bmnTZfugWyYFo0ZaL5OplUnXyuSNukDJ1MqrE2HRrA+iZVOnZOjUbBPjAwMprAjYuniVRBFZkPDIywJWVvFK8rKI8RK54SeseohqfmLLi+SI4sUjKx/Re5dm4wBFo8pStcRCtchCpcBCtUiqViRbK5PR6yIop1co3SBgV8SQ7dgIgniDgBXRRJmAouGXNQKKWp9QNT8tngAxj5+o6iXpDdLqDRLTfHgk97qvlYppkKoVma8UWKgUWagWmC3nSS8vhjK1cn3zwdJvum6WbdUFrCSj3iBg6/elj6havy/r1ylEqydIqzdAiyeIR2osQ78kiO6iysXlHllZDeb1CovVIouVIvPVAovVIqlqcfV+z+oVckaVimlgLM/bK/e94ywL2Bs2HD3SjeO1RkT1ktD8JDx+YstzdNJTH68jmg9VdMNH1oLjODhAplZmoVpksVpgaXnNtVQrkaoWySwL2BURuypgV9Zejo3tgCSsbBrXx26frBBUPMvXz0PCUx+rWzwBWjx+2rxh2n1BgooHxb1+d8W6CVgAX8DD0ccH+f633+TS6QkM3WJuKkNLW5j9R/tueX17d4y2rihLiwWunJskkQytuhjbtsPsZJqJ0QV8AQ8793ciLNeW9QU0VE2hmK+QSRdvatPQTWYml1hayKN5bl/3TBBBWs6SXKvo2LaNINze+rQizCVJJJsuUSpWV59zbIdazeD6tTnKpdodP5eJ64tk0yXau+NIkljfla8YXD47ga6btHfHVkVqMOxlYFcbrz1/nnMnRtl3pAd/0HOTG7HjOJiGhSiJN1tvXTY9juNgOjZ5vbo8qVVYqpaYKeeYKGWZLGWYLGaYq+SpmAb2GhznTadulQVgZV/lzvs5AMiCSIsnQE8gSk8gRo8/Sk8gSps3VLf6qD4Cila/T+65R5ubvF5lopQhVS1+9Is/QJc/QocvjE9urMbiipV1sVoXPhPFDNcLKYZyi4wUUsyUc+9f07vBsbEsmxtHpYXbvD8B8EgKnf4wO0NJdoeTDATjdPjCtHgCxDU/qrSu08aWZ+WezuoVFioFxosZhvILXM0tMJJfZLqcQ7fvLleB7dgYps5NqflKN79GFSVavSF2hlrYFW5hVyhJ98q9qnrXdL1EQahbgAQBa6smm7hHpkpZpstZKqax0V25K3yySm8gSqs3tNFd2VAytTKjhSXyRvWjX/wBdgQTJL1BtAbHNNuxqZgGC9W6YB0vpBnOLzKcX2SksMRitXBP95Ht2Jgf9BqsFG55nSgIBGSNLn+EXaEWdodb6QvGaPOGaPEEiGo+Vwx9BA5gWCY5vbq60TBaXGI4n2I4v8hEKU26Vlk1CNwtpuMsX8O6sSqjA+Rueo3Ayn0cY1+kjb2RNlq9AVRxc82xzbpPms269kZRJFo7Iuw90sPV81OUSlWqZZ19R3vZsaftltf372pj94EufvpXp3jlx+fo29lGMORBEAQqZZ3Tb49w7cI07V0xjj0+iLgsYGMtIcJRH5PXF7h6bpIDD/WhqjK2ZbMwm+PK2UkW53J09bXctp+iKOIPevD5NeZnssxNpfEF6ud1bAfNq+D1aQBIokBbVxSvX2NiZIHRa3O0dUaRZAm9ZjA3mebymYnVJEy34/rVWYYuThOJ+QmEvFiWzdRYirdevIysSAzu7VgthROJBThwrJeWtjAnXr/K/od6ESWRwPLnYlk2es0kvVigqy+xLG63m6TYXqyIk7JpUDJrpGtlLmXnOJ+e5nxmlslSlrL5EQpznTEdm9lKntlKnncWxwHwyyp9wRjH4t08FO9mT6SNiOrBL2uoorRtNk6uF1L8h6tv8vOZq/d87K/teJhfGXiIXeHkR7/4NliOTdU0yOoVpss5Xpkb5qXZa0wWs9Rs86MbaBAHqFjG8uSd4sdTl/DLKrvDSZ5qG+TxZD8dvjAhxYMmya6V7gZWXM2KRo25Sp73UpO8ODvE2fQUpXW8n3Xbqm90lTK8OHsNRRA5HO/ik+07eTjRQ5c/QkDR0CTlnjabNElGESUsa/2/d5uBF2au8l+HTzBZymx0V+6K3kCM3937cb7S+2CXw7mUneP/uPAS5zIz93zsP9r/NF/pPUSHL7ymc5u2TdnUyehlrheWeGV2iBdnh1isFu9Z8KwF23HIG1UuZee4lJ0DzhNWPByKdfBU2yAPJbpp9YYIL1v1tssc3QycZdfuolFjppznbHqK1+evczI1QdnU70uOHQcomfoN129z8k8PPstXeg/SIm2uXBvrLqdlWeJjzx7gyrlJhi7N0LezlYHd7be1hsZaghx/ajdz0xle++kFJscWObBcQ3b02jzjw/O0dkR49stH6OpLrB7X3hVlx94OLp4e58UfnWVyLMWOvR3kMiXOnxjF61MJf0RsaFtnhMF97Zx8fYj//Z99Z/W85VKNI4/u4IlP1mvDipJI/642Bvd18O4rV/nOH7zOuROjJNrCpOZynHl7mJ4dydXatrcjngzx3J+/yzuvXKV3sJVaVefcu9eZn8nwuW8eZ8ee9lXBLCsSXf0t/I3f/TT/9n97jt//lz9h7+FuegdbkWWRzFKRmfElrl2c5n/5d7/FnkPdd0zy5LIxrMQ7O8t/l0ydK7l5Xpsb5o2FUS5n57aElaNk6lzMzHExM8e3h0/Q6Yvw+e59fK5zL4OhxOoC+UGeJOcrBTJ65Z6Pu9F16d3Fcb43do63F0fv2lK3npRMnVNLU5xamuI/Xn2Tx5P9/ObO4+yPtOOXtQf+mkP9+lmOzVB+kR+On+eHkxdI1UoffeA6YDg2J1MTnExN0OIJ8HTbIF/pPcSxeDfSDZnvPwpNklFFmeoDImBdHjwmS1mKxp295W7H+/O5w2K1wEuzQ/xw4gLnMtMYm6C0Y86o8tr8dV6fv07CE+AT7YP8xo7j9AfjaMuWvQd1vL5xLabbJidSE/xg/DxvzF8nrbslKLca6y5gJVnk6GMDJNsjpOZzdPUm2Lm3446vH9jVxrf+u6fo3ZHkjZ9f5K0XL2PbDtFYgI9/5gBPfHIf+4/13nLcM58/TDDo5ZXnzzF5PcXwpRnCUT8PPbmT4x/bxYnXrnLl3NQdz7tjTwdf/40n8fk8XDw9zs++fwpZkYi1BBnc037L63/9736K9s4Yp94a5tLZCZzTDi1tYb78q49z/Knd/Nt/8dytJxHqmZR/67//NKm5HG+9dIW3XrqEXjOJJYL88v/taT7ztWMkWm/eDfT6NI5/fBeR+C/zyo/PcfXCFK/8+ByO7eAPeognQ3ztN56gvTuKrLjuIpsNB6hZJu8sjvHmwiinUpPMlHNULAPdMreEeP0gDjBbyfEnIyd5buICDyd6+FLPAR5P9m86N5P7yXwlT6Z27xOhbpu8MjfCX42f49TSFEWjtinE6wcpmzqvzY9wJj3FE8l+vtpziKPxLvyKttFd21CGC4v81fgFXpkbYqq0edxQl6olnpu8yHtLkzyRHOCXB44xGGq5K0usV1Lq9/LmeCsuLk1nqpShaN6bgAWoWiY/mrzIDybOcyU3v5x7YOPF64041O//v564yGtzI3yyfRff6DvCrlDLA53LwnRsXpi5xl+Nn+NSdp6MXkZ3N+m2JPdlpenxqiiKhNev0TPQcpP19IMoqkx7V4xPfukIRx8fpFrRcRxQVZlgxEskFrjFuikIAuGoj0c+sZud+zspl2pYpoWiyoSjfkJRH939CYr5Ki3tt3cV0TwKA3s6+OXfDtSTLBkmgiCgqjKJ1tBN5wJoaQvxma89xGPP7KFaMXAcB82jEIkFCEV8/O7/8GUUVSaRrB8bDHt59ktHOfLIDvp3tqLvNdlzqJtSsYbjOKiaQjQeIJoI3GJBFUUBj09l14FOEm0hivkKes0Ep75BoHkU/EEv0Xhg1a3aZeMpGjVGCineXhjjxOI4s8viJm9UN6U4uVesZWty2dR5ZW6YkUKKl+eG+YWufTyc6Hkg3UvnK4V7ErCWY3M+PcP3J85zKjXJdDlL4R4tAveTlc2YmmXyyuwwI/klPtE2yC9071uz2/RWxXEcapbJ98bP8vOZq1zLLZDRKxib6N62qbvJTRQz5PRLXM7O8cmOXXy19xBxzf+h96hXUtDc+DmXbUzdAnv37v0lU+fM0hTfGTvD5ewcs+U8FWvz7vDYOJQtg3LF4Pnpy1zJzvP57n18sn0XPYHoRnfvvlIxda7lF/nz66c4k55mtpynbOpryivisjlYdwHr2A5T4yly2TJdvQm6+5N4fB+e4ERRZeItIeItd5+cQJREwlE/4ejtXYVvV1f2RgRBwOurl/65GyRZoqUtTEvb7QXx4AeszIoi09oRpbWjPmj4qMe33i2CIODxqnR0x+/6GJf7jwNMFjOcTU9zLj3NcD7FVCnDTDmHcR9iYjYCB8gbVa7m5pmvFJgsZhjqWOSznXuIaj4k4cFxac/oFTJ6mZplfqgl2nEcCkaNV+eG+eHkBc6lZ8jq5S1ljc8ZVYq5OXJ6hZlKjmc7dvNM+05kQdz2Lmo1y2S8mOb74+d4ff46Y8WlTe1qazr2agmIpVqJuXKeL/UcZHc4ifcO1hivrKC52addtjGpaon88qbThyU7chyHuUqBl2av8aPJi1zO1q2uzhYSP+lambxeJW9UmShmeLZzN48kepHF7T0/O9Qt7a/OjfDizDXOZ2bI6dUtde1cbs+6CljHcTAMizdfvEQmVeCpzx6kdzC57Rc3Lg8WK8lbRgtLXMrNcTEzy/nMLKP5FLk1ZEbcqliOw1KtxFsLo8xV8qRrZT7TuZu+QPyBcSs2bIv0cpmEVm/wtq8xbZvZco6X54b50bJ4vaeMwpsIy3GYKmfJzVRIVYtUTINPdezCJ6vb1gKf0yucz8zw15OXeGHmGjm9smV28S3HZqyYJqdXyRkVPtu5l2PxbuKeWzd+vbKK5wG5b10eTGrLmd6LRo2odvvyhIZtMZJP8eLsNX46fWVTJ9v5KEzHZqSQIqdXSNdKVEydj7fu2LYJnkzb5mpunhdmrvHCzFWu5Oa3yEjtcjc0fXZyHIdsukRmsYBtOyzMZXntpxcIRXzsO9pLa0ek2ad0cdlQSqbO2fQMP52+zFsLo8zcQ5mM7Yi5nMwmNXKColHliz0H2BVKPjAiNl0rsVgp3FbAmnZdQPx0+grfHz/LWDG9AT1sPgWjxruL4yxV64mLnmwdIKp5t531PVMrczI1wfcnzvHizNB9yTS6HmT0Mj+eusxStUTJ1PlY6wAJz80eQT5Jcev/umx76on3yrcVsKZtcTk7z3MTF/jpzBVmyrnbtLD1SNVKvDo3TFavICDwWLIPj6Rsq01H3bK4kJnhhxMXeGnuGjPl/EZ3yaXJNH9F6cDwxWle//lFdN1kcnSRQrbC57/xMIN72lE1d0J02V7k9Aovzl7jz0dPb9kF7XqQqZX5i9EzmI7NN/uOsjOUQH4AYuqWlougfxDbcZgt5/jR5AX+7PqpDctSu17otsWV3AL/58WXEYCPtQ0QVX3bZmc/p1d4Z3GMvxg9w+vzI1t+J9+wLd5cGKVk6tiOzSc7dhNRvavP+10LrMsDwFwlT7ZWgQ/sN9qOw1ghzZ9fP8VPp6+QNe49u/xmpmjqnExNkNEreCWFQ/FOfJKy5cfrekZ4h6u5ef7L0Du8uXB9U+eVcFk7Td8ed3BILxW4eGaci6fHURSJr/zq43z2Gw/T2vlgBY27PBhENR+fat/lJjy5DUWzxvfGzvJno+8xXymsprHfzqSrJRY+UHTecRzyepW/HD/Hd8fObDvxuoJD3aX43199g/dSk/eldu39QLdMXp+/zh8Mvctr20C8ruAAZ9LT/Odrb/PSzDVqlrl6j9ZdiN0NZ5ftzVwlT+aGEiqO4+A4Dplamf8y9DY/m7m67cTrCrptcS23wP/3wgtcz6e2bCjLCividb5S4P+8+DKvz4+44nUb0/TtVUEQ+OQXj/Dxzxxc/ne9Fqwku4t7l+2JV1LYHU5yJN7F6aWpTZ2VcCMomTovzlzDL2v8o/1PIwvbeyy4nQXWdGz+cPgdfjBxnvkPiNvtyEg+xbdHTqKKMp9oH9zo7jTMGwvX+cOhdziXmdnorqwLw/kUv3f5VVRR5lMdu/DISt0C+wCX23B5MJgrF+oW2BswHJv/48JLvDg7RHab1we1HJtL2Tn+/ZU3+Ht7P8b+6K1lI7cKNg6LtSL/w6kfcnppmrJ59xmmXbYe6yJgFUVGUVzXI5cHA0EQ8MsqX+89zEghRaXiCtgPslgt8drcMD3+KL80cGyju7OuZPUyi9Uipm2vZnj8zugZXpi5ymw5v22sdx+GjcOZpSl+5r9C0htgb6Rto7u0Jkzb4lpukf987W2u5hawt6kHgY3DbDnPv7n8KnGPn0OxDvyyite1wLpsc1K1Ihm9guXYSIJIwajxJyMneXV+hIxefjDGa8fhzYXr7Ay3EFA0egOxje7Smpgr5/mDoXc5szRNZR3Fa6snSLc/Sqc/TIs3SFT1ElI8KKKEIorY1EM0KqZB3qiSqZVZqBQYL6aZLGUpmbVN/70SEQhrXlq0AElv4EOzdG8Ursp0cWkCqiTxROsAfWNnyOmVDS+pIQkiiiAiiyKW42DaFqazcblSLcdmvJjhR5MXeDTZR5cvsm3T95uOTU6vkKoViWt+hvKL/GDiPGPF9Lq7aEmCgCJKSIKIadsYjrVhoqtiGbw5P0qHN0y3P0pA0TakH2vFsC2mSln+ryuvcTE7tyGeFQKsXk8HB8O21y3O3nBsxotp/uPVN/n7+54i4Qk8UC7EA8EET7cPMlnMUjZ1yla9xnXZNCibOlXLeKCT821XdNsivVxiShNlzqTrdV5T1eK6j52yIKKIEqIgYNgWpm1vWEbzoqnz/NRlOn0Rkp4AXvnDy11uNhYqBV6ZG+Yn05coNVm8eiWF/mCco/EudoWStHmDhFXvqpeKJsqr11EUBBzq7symY6PbFrplUjF1CmaNTK3CRDHN5dw8FzKzTBTTG3LFFUEionmIqj5imo+Y5ieq+Yhq9X9HVd9yHgSFvkAM/yb8PrgC1sWlCYiCSMLj58nWAabLWaZK2XU5jyQIBGStPtCo9cEmpHrwSyo+RcUnK6iijCSISIKAJIjYOFi2jenYVK36Yqxg1EjXyqRrJWYreZaqpXVfnFUsg6u5Bb4/fo7/btfjBESNrZ0u4s7kjSpTpSyOA388fIKruYWmbGqookRE9dLuDZH0BgkpHkKqh4CsockysiAhCyKiIGA5NpbjULPM5WteJaNXWKwWma8UmLsPtYlnKzneXBhldzjJpzp3r+u5monjOCxWivz56CnenB+lZK5vHFVA1mj3hejwhZcXD15CihdVkpBFCUkQcJz65ohpW9Rsi4JRJa9XySxb/OfK9Vi+RmoJW47NidQ43xs/y2MtfZTX+X1vJvZEWolqPopGlZplUbNNapZJzTbRrff/rlomVcugappUbYOqaVBdfr5qGTf8mKu/a5a5peMLbdthYj7DK2dHaI0GODzYSXs8tNHdahortZEd4C9GTzNRyjSlXY8kE9f8tHlDJDyB5fFaIyBrqJKMLIhIgogg1K2gpmNTs0xKpk5Br5JeDkeZr+SZqxTWvXbpWDHNq3PD9ASiPNLSu67naiY1y+RidrbpIToR1cveSCvH4t3sDrcyEIzT7gvhk9U1Z9g3l0vtHS/nuF5IcSkzx8nUBEP5xaaNEQKgSjIhxUN4eY1Q/+55V9cMIcVDQFEJyBoBRVv97Vc0ArKKX9aQBGFTJ/VyBayLSxN5un2QdxbGmCvnGx6MxGXX5IQnQEx9f2csrvnrPx4/Mc1HWPUSkDX8sopfUVFF+bbp8K2VydHQyRtVlmolUtUiU+UsM6Uc0+UcU6Uss+U8ZWt93G8KRo2/nrzI02072RNJblsLz0KlwKtzI0RUL89PX2loR9gnq7R7Q3T5I3T4wrR760KnzRcirHoJKx6CqgePJN92UtWXF0R5o74gmq8UmC3nGCummSnnGC+mma8U1sXCaDkO1/IL/GzmKg8legirnk09Ia6Q0Su8uzjODycurIu7lwBokkxvIEZvIEa3P0pvIEqXL0LC4yem+Qmr3tVd/RUcx8GmvimR06vk9AoZvcxcpcBMKctMJc9MKctkKct8tUBtDZsmVcvkZ9NXmS7lSNVuzaa9XWnxBGj5QCmhG1mxqFQtg8qyaK1Y+g1/rzxu3PR4/d8GNctcvRffW5okq1e2jEu67ThMp7L81WsX2NvXSkcivK0E7Hgxw0uzQ1Qtg9fmr6+5HQHwyxpd/ghd/gjtvhDt3jAdvjCt3iBhtS4ogooHVbr9PF2zTIpGjbxRIVUtMV8pMHPDeD1WTJOqFtdlw9l0bE4tTTEQTLAn3EpI9TT9HOvBRDHN6/PXOZduTo4CSRAZDCU4nujlydZ+jsS6blsrey3IokTSGyTpDbI/2s4jLb3sjrTy5sJ13lucJFUrNexlo0oyO4IJPt2xm5jmI6R6iahewiu/FQ9+RdvyZZNcAevi0kR2hVrYH21jKL/IQvXedwJ9srq6YxbTfHT4wgyGWuj1x+gNRGn3hfHL6ppEgCSI+GQVn6zS4g2wg8Tqc0WjxkghxanUFKfTUwzlFpgp56haRlMX76ZjM1XK8tLsNdq8Qdp821PAzpTzPDdxARuHvFG95+NFQSAoa3T4w+wIJjgU6+RYvIv+YJygcm+LClWSUSWZqOZbjW1yHIeqZXA1t8iJ1Dinl6YYyi8yV8mvSfR8GFm9wvnMDKfTUzzdtvkTOumWyZXsPD+cvHDbckiNIFDP7tvpC7MjlODxZD+PJnrp9Efuqk6yIAhICKv3cbvvfRFhOw4ls8bl7DynUpOczUwzVkgzVyncswV5qVbitfmRe3172xpBEFAECUWU7vketB0Hw7YomzrzlQL/r1N/TcmYo+ZsjyzdW53h/CILlQI121xT4h9ZEAmrXrr8EXYE4xyNd3M03kW3P3LPrriaJKNJMnGPn/5gfY62HYeyqXMxM8vbi2OcS88wUkiti5BdqBY4m57iSm5+S1hhy6bOidQEr89fb4oFUxEl9kXa+GrvQZ5u20mnP9J4J++AKkp0+6N09IV5ONHNn14/xauzw0yVsw1dV1kQafOG+EL3fnoDsS2xabwWXAHr4tJEREHk8WQ/F7NzLFYLHyn+RAQ0ScYrKfhkhcFQCwdjnRyOdbA73EqrN/gRLTSHgKJxONbJoVgnX60d5M2FUb4zdoaruXmytUpT3d8sx+bn01f4ZMcuWryBNbvibGbKlk65fO8LIQHwSApJb5DDsQ6+3neEo7HOpscjCYKAV1Y5Eu/kSLyT2XKOV+ZG+Kvxc1zNLVBssuvofKXAX02c5/FkH5oob9oJ1XEcZit5Xp8f4Y0GLDG3Y2WRuy/Sxtf7DvPpzj0ogti0z0IUBIKKh0daenmkpZdMrczLc8P8ZOoy59PTZPXm3scud48oCKvCRBAEPNug3uZ2Im9U17TRKFDfdO70RXikpZcv9xzgcKyz6ddWFAQCisajyT4eTfYxWlji+enL/HT6CtcLS03PtjuUT/Hi7DWOxrs2ZfKeGxktLPHu4jijhaWG21JFicFQC//wwNMciXXdt7hPSRAZCCb4B/s+QVzz81fj5xgtptdsiS2ZOuczM/z56Gn+/r5P4JE275zbCK6AdXFpMg8nenhj/jqnUhNUPsSaJSIQUj0ci3fzVNsOPtY6QJs3hHoXlpj1QqBe1/YXuvbx6c49/NHQO/y36+8x0cSYXgcYKqS4mlugxx8lqvma1vZWxyMpPJbs42/ufJTHkv337bztvjDf6j/Kx1oH+M/X3uYvRk9Ra+LOft6ocnJxnNH8EjtCiQ39jn8YDvDG/HWem7zY9GQqnf4IX+s9xC/1H2uaO9qHEdV8fK33EJ9o28HPZ67yn6+9zfUmLPJcNj8rtXyd1f+9z43r2A8uap3lA246Tlh+4iNuB8dxbns+BFZzHWy3RbRf0fhc515+eeAYh2Kd9+28/cE4v737SZ5MDvAHQ+/w3OSFpo5WC9UCp5emmCxmGAglPvqADcJxHN6Yv875JpQ3kwSRDl+Y/8/xLzMQiG/IHOVXNH5r56NoksQfDr3LdDm35rYWq0V+MHGeX+jZz85gy115+Gw1tt87cnHZYFRR4nC8k7PpaU6kJm55Pqr5OBTt4KnWHTyU6CHprWf7vFMM40ahCCLfGjhGbyDGt0dO8u7ieFMtOG8vjLJvOXGKC+wIJvhq7yE+17mXVt/9sbzfiAC0eYP83T1Psivcwr+78gYzDUygH6RiGTw/fZnf8j26aQXshcwMJ1MTLK7B/f/DOJ7o4ZcHHuLjbTsI3udszGHVy+e79rEjmOBPr5/ih8uu7S7bl+nFHO9dm+Ls8DQT81lypQoCAslogEf29vLMsUG6WsK3Pfbti+O8dHqYK+Pz6KZFezzE4/v7aIkGPjTp3ruXJ3jt7HWGphbJFasgQDToozsZ4fH9vTy0u5uQf2vEVN4N+yNt/OqOh3kyOUDiPmxIfRAB2B1O8rv7nmJnuIXfu/QaNbt5LumpapHX5kc2tYCdq+S5kJllppxvuK3eQJR/fPBT9AViG2p1VkWJz3Xto2Ia/Mdrb1E01u4NlTeq/IfLb/DPj3z2vnnz3U825yrCxWULIwgCh6IdHI13cWpparW+3MFoO08kBzgY66DLHyG+nIBpM7rorOyUBxUPj7b0IQoiHknh5bmhpiUeOZeeYaFShGhTmtvSPJzo4Rf7jvB4sp+EJ7AhJYYEQUAWJBKeAJ/u3INl2/zx9fcYzi82pf2KafDzmat8o+8IYdW76awxpm3x5sIop5emGsrk+0GebhvkWwPHeDjRTVi5/0msJEEkIGvsj7Tzt3Y9Rlj18lfj58itwWXSZWvwzqUJXnjvGsVKjZZIgPZYEMOyGZlO8ZevniNbLPMLj+1lsKvlpuNeOHmN7792ntmlPImIn57WKJWawXNvXqQlEiBTKN9yrqpu8Pq56/zZi2eoVA2S0QBtsRC6aZIpVDh5ZYJIwMO+vrZtIWAlQeTJ1gF+beAhDsc6CWveDdl4FgQBVZLp8kf4YvcBHAf+aORdUtVSU9pfqpV5ff46v77jOOImzUb75sIoYw242q7Q4QvxqY7dPJLo3fAQF0EQSGgBnmwdYKKU4btjZ9fcVs0yeXNhlCvZ+Xpm4S1Wyu6jcAWsi8s6kPAEOBTr5OOtO9AkmSOxTnaGWugLxkl6AnjkrZO8KKh6eDjRQ8UyKJk13lkcb0q785U8U+UseaNK6B6TomwXREHg8ZY+frH/KI+29BHTfBu+UBAFgbjm59nOPSzVyvzQthgvphtu11yuMzpcSBHTfJtuMr2QmeX00tSakq/dDkkQORrv5JcGjvFwooew6m1Ku2tBEAQ8ssLOUAu/NHAMx4Hnpy837b26bC4GOuNo6j5URSIe8uFRZUzLYWohyx/++F3euTjO7u7kqoC1bZtCucaP3r7E2Fyajx0a4OOHBwj7PRQrNYanU/zg9YtU9FstfFXd5IWTQ4zPZvjaJw7y8O5ufB4Vy7YpVmos5cu0x0L4vZuvjuS9EpA1nmzt51cGHuJQrHPNCRWbiSJKtHtDfLnnAPOVPD+bucpiE5LPVUyDseISQ/lFdoQSKMLm2Wivu6s7nEhNMFtpzPqqiBJ7wm18oWv/psm6LIv1mNhn2nfx7uI4k2sM4XKoW2FfmhuiJxClf5PNuY3iClgXl3VAESUORNvxLrsG74204ZPVLZu2PKTWk8Pk9AqTpWxTXEtrtsVYYYn5SuGBFLCaKLMr3MKv7HiYx1r6Ns3kuUKrN8hnu/ayWC2SrpUpNMFiV7Mtzqdn2B1ObhoBu1Ka5uW5Ya7lFjDsJmSyFES6/FF+deBhjid6N821lUWJnaEWvtl/hIJR5dX5YdK1W61qLlubvb2t7OtrRZZEpGVvDsdx2NvbyqtnRzgzPM1iroTjOAiCgGHaXJ1Y4OrEAt3JKE8d2cGj+3qQRBHLttnZ3cLZ4RnmM7dueNi2QypXwrJteluj7Otvw+9RV8/pOA6W7SBJmyc8Zi0EFY1j8W5+fcdxjiW6N5XnlCSK9Rj7vsPMVQq8vTDWcCk8B4e8XuO9pUm6/JFN9X4dYLZSYLSw1PC81OEL81Cim13hlo9+8X0koGjsjbTydPtOvj18oqGgjzfmR3i2fRfd/gjyJrqOjbK1RxQXl01Mhy/Mx9t2cLyll8A2qLnV4gnwWEsfz7TvRPzQaKi7Z6KUYa4J8StbDUWU6AlE+aWBh/h4645NI3A+yK5wkk+0D7I/0ta0Ns9nZsjrm8t9da6c573UBPOVxi2SAhD3+PlC9z4+2bH7vse83g17I618aTljqmeTxiO7rB1VliiWawxPpThxpR6b+sqZEV47N0KpqlPTTXTDXF0U66bFhdE5arrJvr5WOhKhVeEriSIhn4cjg50EPLdaURVZYn9/G7Ik8s6lcV49M8KV8XmW8nWBLIoiiixt6flvZRP6G32HeTTZt6nE3I0cinXyTPtOeoPNicup2QYnUxPoTYytbQa243B2aYqlaqmhkCYB2Btu5ZGW3k0p7OKan2c7dhNUPAgNrLkmihmGCymym2zebRR35nJxcblrOv0RvtC9n5/PXGWxUmw4GcxcucBSrTkxO1uJFk+AT3Xs5ht9h5u2GbAeCMBD8W7GCktcyMxQbEK5hiu5ebJ6GduxETdB0jIbh9fnrzNTzjUlSZl/uSTVr+04vqnLFzzZ2s9MOcd0Kce1/MJGd8elCTiOg+04TC/kOHl1kvPXZ5lPFyhXDXTTxLJsFrJFyrXl+t6OA4KAZdvMpfOYtk085LtFqAoCtMaCKPKtS0avJvPFJ/czuZjl1LVpLo7Ns6urhYd2d7G/v52WqJ9IwLtp4yg/CgHo8cf4bOcePtO5Z6O786EIwDMdO7mam2eskKZiGQ21V7MszqWnKZsGEdXZNJsQtmPzXmqyoQRHUC+BtCucZHco2aSeNRefrDIYamFPuJWz6ek1J+lygHPpaY7GuzYk4dh6sWkF7Eoa+JJuIAqgyvKGJDbZKAzLQjctzBvc2RRJxCPLiA/Q5+CyudAkmR5/lM937eXPrp9ueIKcr+RZqr3vyvYg4JFkDkU7+I3B45sq6/SdiGo+DkQ7OBzvakpt1PlKgblKgYppbLgbseM4mLbNz2eusNQEV1oBGAwm+Hrv4ftSKqcRREHkE22DTJYyjBZTTXGddtl48qUa/+GHb/H2xXESYT8P7+lmd0+SaNCL16Pwpz87xXtXp246xnEcarqF4zh1a+ktawwBTZERxVvHaFmSGOxM8D/85qd58b0hXnhviBNXJnj9/HUSYT9ffGIfX/n4QSIBL9IWHON9ssrH2wb4YveBTbHh9lEkPUGOxrs5l5nlXHq6obYsx2aqlGWhUqDFE9gUpVgcx8FyHC5n5xuufzsQTDAQTGzqnCQeSeFTnbsYyi9Su00M+t1yOTvPbDnHoWjHtllrbfy38UMo6Qb//V88RzLo59eOH+ZgR/Pc2DY7r42M8WfvnefUZL2+lSyKPLWzj9996nG6o7dPf+/icj8Iqx6+0LWf74+fb1jA5o0q6VqZimXgu09FwzeaQ9FOvtJ7kLi2uQXOjQyGEjzdNtgUAQswVcqS1SsbLmB12+JafqEpiyGol6w5FOvkidaBJvRu/Ul6gzzS0su59AxvL45tdHdcmsCLp4a4NDbPYGeCbzxzmI8d7EcS69ZPQYDnXr94ywJWEOoCVUCgVNPRzQ8ulB1My1o1LNyOcMDLl57cz7MP7+L6TJpXzozw0qkh/uDHJ8kUqvzqp4/RHg+twzteX55qG+ST7bs3NAnbvXI03sWFJgjYFUYKKfqC8c0hYIGyqTNVzjRcNmgwlKDbH2lKv9YLTZR4JNHDH0jvNNTORCnDfLWI6dibKiFXI2zq7STbsSnpOqWajmk9WLvD+9qS/OYjR/m/f/JJvnJoL/lqjbJuNK2EiYvLWlFEmb5gnN3hZMPxcw5Q0Ktk9UpzOrfJiao+Hkp0czzRu2ncse6GiOpjVyhJh7c5m2ezlfymKONSMmu8MHONUhPEK8ChaAfPtO9E3YTxVLdDFAT2hFt5qm3HJnZkd7kXphaylKs6A51xdnYm8GoKqiIjSyKCIJDKl6joN288SqJIRyKELImksiWKlZvvB8eBuXQB3bDueF5REFAVmZDfw96+JL/87FH+4S8+hd+j8OqZEbKFrTfGJz0BHk/2sy/StqXG61ZvkMFQghYt0HBbDjBZylBtcLO6WdQsk5FCiqplNlzNujcQo923uTdVZFFiINhCVPM15LFl2BazpRyLlcYzVG8WNn475UPwKgr/8Jkn0GSZvvj6FYscXlxisViiNRhgIBFbt/PcCwm/n6CmsTMZJxHw899OntvoLm1rqobJ2FKG//beWT63dxcHOloJeppjHcqWK3z3zEWuzC+iW/UFwEPdnXxq9w46I5t78LwdoiDglRSOxLoYydcnkkYomTp5vUqHb/t7FhyOdfJIS++mTOzzYciiSIs3wNF4FzNTjWegnivnNzyRU30n3+C1uRH0Br/DUK+ZvD/azoFo+5Zy0YpqPvZF2tgTbuVybn6ju+PSIKoiIYoCjlMXniuYls1bF8eYSeUxTOuWY47s7OQvXjrL+ZFZHt7dTW9rFEWWsG2HUkXn5JVJipWbYw4dp16CJ1+uEvJ5kJZFskdVSEYkiq1RFFmmUK5hbUEX9Y+17uBgtB3fJnYxvR2KKNHjj7I30srifOOCZaKYoWJuDgFr2CZjhaWbwuvWgkdSSHqDm96yvlICrcsfYaKYoWiuPe53sVpksVqkw7891lqbVsAKgoAiSTze37Pu57owM8/VhRSP9/dsGgErSyKypKLKEhHv5r7BtgOWbZMqlXnp2nX2tSXZmYwTpDkiQ5JEksEA2UqV0aU0Z6fnkAWRR3q7mtL+RiAKIodjnTw/fZlUg0mYyqbelBItm52w4uHhRDd7I61bSuCsEFG9HI138aOpiw23NV/Jb/g1r1kG0+UcI4VUU5I37Qq1sC/aTmiTL4g+iCJKdPujfKxthytgtwF7e1t5+fQwl8bmeOXsMEv5NizbYXoxx6tnRxAATbl56adIEjs6Exwa7ODc8AzPv3uFbLFCSyRARTcYnkqxlC/fRoQ6FCo1/uMP3qajJUwi7Cfoq2fcL5SrXJlYoFipsa+vFd9tMhhvZmKqjydbB+gJRLfkeN3qDbEn0sqr8yMNtzVVyjYcLtQsDNtmppxvOIFkQvMTUbybNqP0CivfvG5/FK881ZCATdWK2ypp5qYVsPeLqmEynEpzbWGJI13tG90dlw1ClkRagwG+eGAP/fEY2m2yLa4Vv6ry7J4dPN7fzbtjUywUtv4AIgoCuyPJpsStli2dQgOD8lZhVzjJ3kgbsSbFvtaLuVvodgHTruA4t3fv88pxZNHX8PkCssbucBJJELEaFHzpWrkpMaeNkNerXMrMNqUfIgKH453sCSe3pCtu3OPnkZZevj18YtMsVF3Wxv7+Nh7b18vJq5O8cnqYK+PzCIJApWbg92oc2tGBYd6cxEkUBYI+jS8+sQ8ch+szS8yk8sRCPkRRwLYdnjjQx2LmVmueYVqcuz7D2ZEZfJqCz6MiSSI13aRQrrKvr5UvPbmfeHjrxPxDvSTNrnALwS1aozzu8dEfjCMJAlaDoWcL1UJTvFSagenYLFQL2A3OQUlvEL+ydTZV2nwhPFJjngDZWmVbhWuti4C1bYelUpmxdIaI18NAIrZaU2wFw7JIlypcX0rTGQnRGgygyTLFWo3ZfJFU8f1FflDT6I6GCXvvPJCkS2UWiiUUUaQ3FmGxWGaxWKJqmAgCBDSVZDBA3O/Dsm3mC0XSpQrz+SJX5xeZyxe4tpAidIPbaMLvpz0cJKDVv+Q102Q2V2AuX2RnMk7Y67kpM3LNNBlaWKJqmuxqiRNa7q9uWmQrFTLlCmXdQLcsBARUWSLq85II+PCrW+dG2o5osszOZJx/+umnmt62KAh4FQWvopAI+PA0URxvFALQ6gkRVLSGBU3VMjeNe9J6ISDwSEsvfYHmeHg4joVul8jUrlIwJqhaGSxbh9vsSveHPk9YbTypkCbJtPvCRFQvGb3cUDx+wahRsUxsZ+NKM2T0MqeWpj76hXdBRPWyO5ykc4u6wXtllf5AnL5AjKH8YlMs0i73H0EQaIkE+NpTh2iNBbk0Nk+xUsOrKezra+PTx3eTzpfQVJmOeKheH+cGnjjQj1dVeOfyOKOzaUzToiUa5Piebo7v6SGdL5OMBgh4V9ZJAn6PyjefPszQ1CKLmSKVmoEgQCzk49COdh7Z28uBgTYUeXNbum5EFASe6dhJogkxpBtFQNZo84YIKp6GRUtOr6Lb1qaoFmDaFovVYsP5YGKaD2+DgvB+Elf9aA1aiwtGjUKDpYc2E+uykjZsi3fGJ/nff/YaBztb+Rdf/gxBTbvpi5+rVPnxpWv8bz97lX/wzBN89dBe2kJBJjM5vnvmIj+5NIRl22QrVQ53tvGPPvkkj/Z13/GcpyZn+M7piwQ0lX/wzOM8d+Eqrw6PMZsrAA572pJ89dBePrdvF7pp8fK1UV4ZHmVocYlUse4a8wdvn+JPTpxdbfNz+3bxSw8dZE9rCwDpcoX/dvIcf3zyLP/ya5/nyYEeAjcI3ky5wv/8k5eYzOT4V9/8AseXXUQXiyVeuDbCG9fHmckWyFXqrnMRr4djPR38wr7dPNTTsWXrpN0ttuOgmxZlXadmWliOjYiAJIposoRXVW6xfNqOQ0U3KBsGhmXhOCCJAj5Vwa+qd/zMdNOkpBvUTBPLrg90olDfNAh5NGSxHqtT0Q0KtRr6DTFBYa8Hn6rcsumykoGxappUDBPdtFZdqiRRQJNlgpq2mvFxOyMIAqokkfAE8MpKQ/XYLNvGsO+cHGQ7EFLrtUHbmpQwwnSqLFTe4+zSv8WwSwiCBHew/bX6HmqKgBUEAU2S6AvEKGSq6Hew+N4NNdukYuqYtoW6AZktHcchUytzITPTlPb2Rtro9EWQN7k72p0QAL+s8rHWAcZLGcwNto67NEZfe4y+9ttvlvW3x3ho9+3XUoIAx3Z3cWz37cNb/p+//qlbXu/zqHz14wcb6/AmQkQgrHo4nughom2tcIAbEQQBn6zS6Ys0LGArlkHFMrAcG3mDM9iajk26VmpYwAYVbUPmnrUSVj0Nzy8lU6e0jbzd1uXqqZJEVyTMYEucE2PTLJUq+BQVWXp/gZUuV3hteAxZFHmyv4e4v+7i1h+P8Tcfe4jP7dtFqljif3ruhbt2yaqaJhOZLH/4zmleGx7j44N9PL2zn8ViCVkUV8WRLInsbWuhJeBnKpfnJ5eukatUeWbnAIc63y/V0xEJ0R4KNvx5TGVz/OTiNUq6wfHeTtpCAUo1gxPj0/zw/BUmMzn+RfwztAS2lovNvVIzTc5Nz/Gd0xc4OTFNulTBpyq0hYI80tvFZ/ft5Fh3x03HlHWD5y8P8aMLV7k0t4BuWnSEg/zC/t184+h+WgL+234/rsyn+P65S7wzNsVsroCDQ9zvY19bC7/7icfpi0VQZZnXr4/zh++c5uT4+5aYf/Lsx/nigT20hm7dfbUdh7dHJ3jh6nXOzcwzly9gmBatwQCPD/TwNx87RkckhLzNBewKEdWLJsoUWfugaDr2tq9BeTTeTas3iNykOoI1K8el7B+himEOxf4Occ9+ZPH2i61muA+/35ZEfzDOldw8eoObDiVTp2zpG7KI0G2LpVqZmXLjCakADsc7afNuvYRsN+KVFR5L9vMXY2dovCKui8vWxCPJPJkcIKJ6EbdkQMD7+JaT/1zMzjbcVl6vULVMAhu8Sec4DiXTwGkwBjYge7ZMtniAgKLd5PG5FiqWvmmySTeDdVk5CIJAWyjAEwM9vDcxzWvDo3zxwB5iyyJVNy1mcwUuzy3weH8PiYB/9cKoskTrsqtvSddRpbu/YLZjs1Qqs1Qq8+9+5aurljbLsREQ3hewosi+9iSW7XA9lea9iWkcx2Fve5JP7OxbbU8SRZQGvzAAB9pb+Rdf+SyqJKHJEpIo4jgOj/Z1853TFxhaTHFhZp5ndm2N2oFr5fWRMf7kxDnytRpfObSPsFejWNUZS2fQLZNi7f1df8dxqJkWv/fK27w6PEY84OObR/ejyTKjqTR/cvIM4+ksv/XYUfa2JVePqxgGb4xM8Huvvk1J19nT2sJn9+5EkUQWCiVm8nmi3vd3sh7p7aI7GmZ8KcvpqRn+8J3TywPj7QdHURB48/oEqWKZo13ttIYGsSyHK/OL/OjCFQB+45EjmyYZ2HoTVX0Nl9KxHBtrm1tgj8Q6iajeplnmbcegqE9zOP73aPEeRpMiCHesita8RZgsiLT7Qg2l81+hahlUTRM2IHpiqVZivJhuuAwD1C02eyNtJL1b190Q6i7ieyNt+GSVnF5pymfj4rLV0CSFx5J9eCRly3tSaaJCi6c5hpGSaTS8adkMbBxqltHw+KSIImKTNpTvB4ooNbyhYtp2w9mbNxPrtvUd8/k43NVO0KPx0tAoHx/sWxWw84UiZ6fnsHH49N5BApq6OlCIgoAoCcjSsvC8xwEk7vfxsR299ETDd3QvFYT3xaxHkZFFAXHZjdW3DrGoPlWhSwnd4pK6oyVGTyzMuZk5ZvOFpp93M2HaNuPpLKliiU/u3sEvHj2AIomYtk2ppiMKAlHfzZail4eu8/bYJHvbWvjCgd3sbIkjigLZcpWw18vboxO8M9ZCwu+nJeivZxIulvn9N0+Qq1T5zUeP8mhfF2GvB1EQqBomZd0g4vOuhv4EPRpeVSHq9VLWjQ+GBN3EynfpW8cOoVsmPkXBoyg4OMzmCswXipyanOHz+3Y9MALWI8sN7wpajr2tY+5EBA5FO5ucrl9AFBRk0YMoqIjC/bFiioJATPU1JW7VsK0Ncx1PLwvYZtDlj9Ci+VHFreOOdjtEBAKKykAgTqZWdpM5uTyQeGWF44letC3kXnonFFFs2ryj22bDyfuagePU+9KoglVECWkLbVDUBXdj/V1Zazk0c1t741i3O1SRJdqCAY52t3NqYobJTI62UBCvojCdy3Nmaoa4389jfd14leYFUoe8Hva0Jm8RixuJblnMF4pcmJ5nJp+nUNWpmialms61hRT2srVxOyNSt3zrlsV8vkixVmOgJY78IXG/b16foGIYHOlq53hv12oyrWQwwFcP7+Xt0QnOTc9xuLONlqCfilFPonVpboHP7N3JEwM9DLbEP/SmF5djOb2qgle5u9thZzJ+y2MBTWNXMsGrw2OUdH1TJDu4Hyii1PAupuPQcDzLZkUSBNq9YTqakEHwRmTRQ9J7jIXKGSLqIIrouy8iVhTEhguqr2DaG7dxsVQrN03A7gonCameDUtG1SwEQUASRPZEWrmSm3cFrMsDhybKdPrCdPjCTQv32EgUUWqagDVsa3MIWBwM22rYhXirjdZ39gu8N7ba+/4w1m3FIwBhj8andu3gjZG60BhIxIj5fIwvZZnO5Tna1UF7ONjUXRBFFG/KJHy/+eBCvKTrXJpd4OdXRhhdyhD0qCiShICAbpkYlt2cb+UmRxRF9rQmOdjRxpWFRf7gndPsbW1hIBFjsCVG3O9DkW6ORxheXMKryLSFAqviFeqiYE9rCyGvh5lcnlSxHrFV1g1Gl9LopsXhznZiPu+6LCqz5Qrj6Syz+QL5ao2aWbfsTmZyFGo1THv77HB9FLLQuFvLdkYRJfZEkvgVtanfRVFQCat9TJZeYjivEFYH0MRQXcR+4DRxbT9eOdGc8yIQULQP9VS4W0zH3pAFkQNkamWmStmG2xKoJ3Dyyxs35zQTAYHBUAKvrNBAWLuLy5bEr6gMhhKoorQtNqBlUcQnNcer0LTtbbXRbDnOamLOrYBp2w33VxJEJGH7rNjWdcvep6k81NNJMujn1MQMj/X1oJsWQ4spRAQ+sbO/6Zl3BUFAEu+1vbt7vQCri1DbuXX/x3Ycyrpx000+k83z/OUh/vriVZ7o7+WTuwboiIQIaCrFms5zF67w4tXr99jfrcmBjiQO+3n+8hBX51NcnJmnIxLiWFcHx3s7GWyJE7xh8yFfrRHQVNQPZCZecQHXZJl8tVqPo6OeXj1Xra+6oj7PLYK4URzHIVOu8MrwGGcmZ0iXK9g42LaDYdnM5vKY1sbvUN5PROHBEOprRRYldodbm+5e6jgWVSuN5ehMFl9mQTqNJkWQBPWW0hieaKxpAlYQ6lYKoQlX3dogAWvYFlm9QrrWjFRFdcHnb0I95M2AIEBPINZUbwEXl62CX1bZEWrOWLkZEBFRm7QOMh1rUwhYAQFleQ5qxApbd4ne+Pdzt9QsE7tBa5csig2HfG0m1lXAyqJIIuDj4Z5O3rw+wXQux3yhwPDi0mrm2Y1e/ErLfuW27ayWRLkToiDgUWQEoFjT69bTZUzLJl+tsVAo3XTMeDrLuek5oj4fv/PUo/TGIqvuzUMLqZva2O4ENI3H+3s43NnO5bkFXh8Z553xKf7ru6e5Mr/Irzx8aLX0EIAiiViOc8ug6Sw/Ztk2oiCublgIQj12GsCyGt+t+iCW4/DO+BT/4Y0ThD0az+wa4Fh3B4mAD9uGP3znFD++dK2p53TZ2iiCxJ5Ia9Mz7TrYmE6NhOfQR75WFJonrgQEFEluyrht3+bevh8UjCpZvdIU92VJEOj2RbeN4BMR6PJHtlR9RBeXZuGTVXYEWza6G01DEISmlfayNokFVhQEfJJKWig15L1YsYwtVb6vZNYaTsCkiBLKFsq8/FGse9CULIp8cvcA745PcXV+iUKtRrZS5eM7+lZL56zgLFs1V4SHZTs4y3ssNwpMQRCa5o7nVxU0RaZi6KSKZWqmWbcIO8sJpcT3z6VIEm3hAKIocHVhkcNdbQQ0BQdYKpZ5Z2ySQq12k7sr1Bd9kiDg11Qs28F2LCzb4fL8IpfnFm4xYd34OdRfby8/DrZtr8vnsN6sjDMC9aRWD/V08lBPJ6liiX/10pu8PTZJ10joJgHbHg4xtpShWKthO87qe3WAXKVGsaYT83kJanWrrSZJtAb8CILAVC5PxTAJNzEW1bJtfnppiHylyt9+4iG+dHAvqiThOA75ao2yYWyKAd5l86CIIoOhlqan6/fJLTyW/OdNbfNuUQSxKRbYZsX03CvZWoVME6yvIgIhxUPc42ualWMzkPQECSgakiBuipg3F5f7hU9W6QvemuNiqyIKNC2Wd7OsbCRBIKJ6mC4LNNKrvF6lZpvN69g6k66VG84C7ZGUbbPZCvdJwD7a101rMMCJiSlylSqtwQCP9N5aKNt2HLKVKqliibJukC5XMJYtm1fmF9EUGa+qEPF6mlKfFSDm99EZCfH6yBjfPXOBYk2nJeijrJv0xSLsb0+SWK7PGtBUHu7pIu7z8YNzV0iXyuxtS2I79TIqpyZn6ImGyVffDx5qD4cYTMZ5/vIQ/+vzL/PMrgFs2+Hi7AJj6QzZSvWWGELDrpcDypQqFGo1Ls0u4DgOS6US52bmyVVr+FWFmN93yybAViPm9zHYEufc9Byl2s1JQx7t7WJoIcWVuRRHuzrojNTrLJqWxfOXr5GtVHhioIeuaBioZxQ+0NGGV5H52ZVhHu3rIhn0NzXG2nRsNEXGp6qrJZYsxyFdrnBmcoaK4SY+cXkfVZJo94a2RUKQ7UJWr5DVKw23o4gSfcF40ywcmwUBaPEE8MkKBcMNhHV5MBCo101NerZ2OaztjiSIxDz+ukGjAVWd1stUza2zXluqlerZlxsgpHgIKZ4m9WjjuS95wr2KwsM9nfzk0jVSxTIP93RysLP1ltflKlV+cO4y3z1zEdtxMG2bQrVGxTD4w3dO4z19AVkUOdzZxv/8pU83pW+SIPDZPYPgOLwyNMoPzl/GdhwCmsqXDuxhR8v75VBkUaQjFOSfffYT/OXZSwwtprk4u4BPVRhsifPbTx7n8twir42MrR4zkIjy5YN7MC2L8zPzXJ1P4VUUuqNhPrt3J7lKlZeu3RwDO53N88cnzvDW6CSWbVMxDCzH4cp8in/98ltosoRfVfjs3p387SePN+VzWG8W8kVeHhpleHGJXckEcb8XSRSZzuX52ZUhZFGkPxG96ZjP7NvJmelZXh0eJV0u80hfFx5ZZmQxzV+du0xHOMSjfd10hOubGbIo0hEO8luPHeM7py/wr19+i8f6uhlIxFAkiVSxxFg6y7eOHaQzHEISBcqGQamms1QqM5MvgAOLhTITmRyW4+BTVfyqgiJJiILAvrYkF2bmeeHqCDgOUZ+PsXSGl4ZGUWT5loy8tuOgWxb5SpWqYTKVzVM2DPK1GpPZHH5NxavIBD3a6jlctgeqKJHQAuvislMxU1zM/CGHYr+NKt15M8+0q8xVTpDTr6OKIRKeA0S1nU3vz1Yio5ebYoGVRZFuf2RbbU6seKtENB8eyRWwLg8OXkkhqvq21f28HVFEiQ5feHmttXaL5Fw5T9HcOuPbVClLpUHBHVZdAXtPCELd2exLB/dwqLONqmHSHQ0T8tz6IfpUlcf6u2kJ3rnwsoBwW6vjgY5W/t7HH0UAot67TxsuCAI9sQhfPrSXo90dFKs6lmOjShK9sShRn/em12qKzGN93SSDftKlCjXTRJEkEn4fHeEgx7o7eGbXwGodUK+isL89ScijMZsrUDUtFEkk6vPSHQ1jWjYHO9pI3vCe4z4vn927kyNd7XfstyyKdC9bHrcCsiRi2hbXFlNcmJ3Hdpx6HS6xXv/1c/u6+PiO3puOSQb8/NrxI7xwZYQr84v82XvncRwHSRTZ297CL+zbzaGO1tWavoIgENQ0vnp4Hx5Z5r3JGV4dHuPV4TEkUUSRJCJeDwL1ZCXzhSLPXxri7bFJaqZFulTGdhxeGrrOpbkFvKrC7mSCT+3ewZGudiRR5DN7Blkslri2kOLbJ87iUWQCmkZ/LMJjvV38/lsnb3oPhWqNExPTfOf0BSzbJl2qMJHJMpsr8PtvniTk0QhoKl8/sp9j3R3416EOscvGoIkyrd4gAs1NVAdg2CUmiy8R0/Zg2CUsp4pXShDVdhPRBliJS5gsvch06TV0qwAIpGuX2RX+FlFtsKn92Urk9Sq5JlhgJUGk1RvclptOMdXrxsG6PFD4ZZWEFtgW2Ye3M6oo0ROINuxZt1AtkNUrGLa1JeJCJ4ppyqbeUBsR1dfkevQby32r1DyQiK2KujvhUWT2tiXZ25a85/bbQkHa1uhWrMkyPdEIPdHIR75WFASCHo3DnbcXly3BwC39D2jah76vFdfYFUJez02xoNuB4HJG6oCmkS7Xhb8kCPhVla5oiJ3JBK3B91136jUJBQ53thHUNK4tpFgslrBsm6BHYyARY19byy2CT5ZEeqIRvnRwL7taE0xn85R1AxDwqQqtQT9xvw9JFNFkme5omIrxvlvG5/btuqm9jnBwtSyTAPQnYnzt8H6GF5dIl8oIQn1DZVcyTthbz3y8IxFbdQqXRZGE38ehjrY7fjaqLBH1eZtSWxPq6dZ126Rmmei2hfGBH9O2Vwtar2SCvekx+4bnlv9eedxyHMzlGG7LsTibnmapVvroTj2AqJJEiye4LonqHGwqVoqR/A9QRD8CIoIgkNNH6eFZYtpuAGZKbyEg0+57lJqVJ6tfZ7b89gMtYEtmjVKDCwGoC9ikJ9i0+3YzUbfA3rflgYvLhuOVVWLa1g7JehBQJZnBYEvDlvKqZTJTzpOplUl6mxOSuB5Yjk2mVma2km84ZrfFE6BlG7nIuzOUy31BlWX2tLawp/XeMvwpksTu1gS7W+8ttX17OEh7+MMHpbjfx7N7Bnl2z90t5le8CQ52tHKw41YXeIBff+TITf/2aypHuto/1Jp+Lxi2RcU0KJk1iqZOydSpmgZVy6C2LFqrpkHZqj+mWyY120K3TXSr/tu0bQzbxnSsujhdFrXmspA1neV/2/XnDdt6/7kbn1/+vVmSO2w2ZFEiqvnWtc6QJCjEPfvRxDAlc46SOcdM6Y1VAVs0punyP0VP4DPodh6n8BMWq2eAX1+/Tm1yyqZB2WpcwMqiSNK7TQWs4kVzLbAuDxAeSSGkbh/3yu2KKsoMBOP4FY28UWuolM5oYYnpcm5TC1jDsriYmSWvVxtKEioJAu2+EEmvK2BdXFzWEduxqVkWZUunbK78GOT1Kku1EovVIvOVAovVIplamZxRIW9UyetVKqbRcL0wl8aRBZGgon30C9eIKMjsCv8Srb5jKKKfqpVhvPAz5irvsJLdwnJqiIKKJCh4pTh+pY25yol169NWoGIaDccSQX1B0LKSTGSbEVC0pmfOdnHZzKiShG+b1HPezsiiSNzjp8sfIV0rUbXWbpUczi8yXkxzONa5acfxqm3y2vx1Klaj8a9eWr1BNwbWxcWleayUjTIca9lKalE0asxV8gwXFhnOLzKcS3G9kCJdKzelfqXL+iMLEkHFsy4GWAEBWfDileOIKICDIniRBIWalcOwy8uF3t//roiCgiSoWPbWSVzRbGzHoWLpVBtcDACIgkhY9W7ahU8j+GRlS8SFubg0C1WU8Mvrt+Ho0jxEBI7FuxktLFG1imtuZ6SQYji/SMmsEdyEws52bHJ6hZdnhxredB0IJGjxbK8Yb1fAurhsAizH4Up2gZOpCU6kJriYmWWxWqy7xzis1kN22TpIorBsgW3+hCEKCgGlg+nS63jkGH6xlZw+Rqp6kbK5yFDuL/HJieUETzo29V1q2zFRxAc3zqtmmVQtE6sJ9ZpFBAKKdksZtO2AR1KRxe3nGu3icidUUcYvu27zWwFJEHkk0cNPpy+zWF27gDVsi0vZOU4vTfNU244m9rA55PQqJ1MTTJWyDXvVHYy10+WLNKdjmwRXwLq4bAAOkK2VuZCd5Y2565xITZCplSmbOhXLQLebs8h22TgkQVy3TK6qGGJn+JtcyvwRk6WXkAQNwy7jkSJ0+59iuvQqJWMWn9JGVr/GXDmJJKikqhcIKNsrQdy9UDJ19AZczm5EEOoCdjvtaK/glWVkwbXAujw4yKLoxn1vEURB4Ei8i3ZfiKlSFt1eezmdC5lZXp8f4ZFED55NtIHhOA4z5RzfGT3TsHhVRYmD0Q7afVuncsnd4ApYF5f7SNUyuZyZ493UOBcyM0yWsqSqRdc1eBsiICCvkxumLPro8D2BJChkasMYdgFNihDT9hJWB6haaXQrjyZHmCi+wPXCcxh2AY8UZTD09XXp01bAsM2m3WeyWN+g2H7ytV4TU3EtsC4PECKCWwN2C+GXVR6K9zBezDBVyq65nbxe5VRqkp/NXOVLPQea18EGmS7neGVumMu5+YbbOhTtpMsfQdtmmeW317txcdmE2I5D2dQ5k57iVGqSi9k5rudTzFcLDSUgcNncCALrJgJEQcIjxej0f4yYthfTrqCIfjxyDEX0E3S6cbDrNWgRCcpdGHaJoNpNi/fwuvRpK2A6dkOZHFcQBQFVlLZlBmIARZQRt+l7c3G5HaIguG7zW4QVr5ePtQ5wMjXBdCm7ZhuljcP14hI/mrzAQDDO3kjrho99Ob3Cu4vj/GTqcsO1XwXg2c5ddPjC2y5fgytgXVzWCcdxKBg1ruYXOJWa5NTSJOfSM2T0clMW0S6bG5H1XRAJgoAiBFDUW9Pi10s+SeT1ScJqH2F1AMexkUUPovDgDvvmci3jRhERtnWSI0kQELfXWsfF5UMRBQHJFbBbil3hJPsibVzLL5Cqrr0efdGocXppmj8bPcVv7XyULn8EVdyYebJo1Hh3cZwfT13iWn6hobYkQaQnEOWRRC8R1dukHm4eHtyVjIvLOlIxDeYqec6mp3lh5hovzw41XITaZWshCHWXtI3QAfXM1g4TxZ/T6f8YUW3nBvRi82E6NjaNuxALgrBtra9QX/gI29I52sXl9mz3e3o74pNVHk32cTW3wOvVkYYiRTN6mecmLhBUND7ftZ8dwTje+1xWKadXOLU0yffGz/L2wljDhg6/rPKFrn10+iOo28x9GFwB6+LSdIpGjSu5BX4ydYnnpy4zXy1sdJdcNghhAxdEtmMyXvwZYXXAFbDLWE1yIRZgW8fLSYK4LZNTubjcCWH5P5etxUPxbi5lZrmQmSGjVxpqq2jq/Kerb5HTq3yp5wC7w60EZG1dPakcx8FyHDJ6mZOpCb49fIIz6WmMBhJTQT1xU18gxjf6jqxrPfqNxBWwLi5NYKWWq+nYvDo3wreHT/De0uS2K34j3PCXgFve535hOyb13NUioiDhOA42H1IXznHQ7QKO09gkuN2w7GYJWAFpGws8WRC3ZXkgFxeX7UVA0XikpZeruQV+PHWp4fWIDfz56GnOpWf4Vv8xnu3YRdzjRxLEpsaQOk599aTbFkvVEt8eOcn3x8+yVCs3pf12X5hfGjhGmy+0bT0LXAHr4tIkapbJv7/6Bj+eusRkMbMtpJ0IqJKMJsl4RAVt5W9JwSPJTJezpKqlhtLYu3w044WfkjcmafEcpMP/BFVrifPp3/+QIxwsp0bFWrpvfdwKODf8vxEEgQ1P9LGeCEL9x8XFxWWzcyDawac6dnMmPc1MOdeUNofyi/yriy/x46mLfKpjN0+3DzIQTDSlbYCqZTCcT/GzmSv8ZOoyC9UiFfNDNqXvgYjq5Xiih1/o3r+tNyJdAevi0iC2Y5Oulfm9y6/xytww8+U8xgaXxBEFAb+kEla9hFUPIdVLSPHgl1W8soJXUvBICj5ZqQtUUUaVJFRRRpVkPKKMKkooooQoCMs/davMyr8FQeA/XXuLV2aHWaqtPYGCy0dTsdIUjUmCyzVcDbvEZPElAkonkqDd4vrmALajYzvNmRC3C5LQHDdBx8FNxObi4uKyCVBFiaPxLr7Vf5T/3+VXMe3G11+WY5M3qpzPzDBVyvKjyQv0BePsjbSxM9hCTyBK0hPAfxfuubbjULNMpstZxgppruYWuJKbZ6y4RLpWJl0rNSW5IIBHknmspY9fHzyOb5vXNXYFrItLA1iOzWQpy5+OvMdPp680dSD6KAQEvJJCqzdAmy9E0hMk7vETU31EVC8BxYNn2WKqijKaVBeksighCyKyKKIIEpIoIi0nsHj/R1h1mfmwWLiI6t227imbiQ7f48Q9+/BJLQA42Oh2gYHQl/DJSQQ+mBHXxrDLnF761/e/s5sYefn73SgODpZbt9nFxcVlwxEEgaQnwCfaBrleSPHc5MWmbTBWLZPZSp65SoGxYprz6Rmimo+Q4iGkeAgoGkFFwyeryKKILEj1+cG2MWyLsmVQMKoUjBoFo0pOr5KulUjXypQaLJHzQURB4Hiil6/0HmQwmNj2eQxcAeviskYcYLKU5Qfj53lu8gKL1eK6nk9EIKb5aPeFafeFaPeGSHqDxDQfcc1PVPMRVr2EFA2/rG27otUPMhFtx03/FhDRpAjtvkfxy223JItyHAfTqXAh85/uZzc3PZLYnDim+ufrClgXFxeXzYAqyfQF4/xi31HmKwXOpqepWs2r/ODgLIvQGmPFNFBfk6mShFdS8cjy6gZp3QPKxrBtapZJ2dTXvQpFXbz28JXegzyU6NmWWYc/yPZ/hy4u60SqWuT1uRF+MHGehXUSr6IgEFN9dPjCdPjC9AVj9AcT9AVidPsjxD31GqDbe5/N5YMoYpCB0BdRxeAdd1klQSOi7kCVgve5d5sXuUmJOGzA3MZx3zYOroe0i4vLVsIvqxyOd/JrO45j2jaXsnNUrPULo7FxqFpmXSg315h6T4iCwJFYJ9/sO8LHkgPbsubr7XAFrIvLGqhaBicXJ/jx1CUmSpmmt6+KElHNR7s3xIFoO4+09HIk1kXC40cWP+gu6vKg4ZVjHIn/zh2fFwQBAYn+4BdX42ZdmuhC7DgYtrWafXy7uWoZtuW6SLu4uGw5NEnhs117KRk1vjt+lkuZWcrrKGI3EgHQJJnBYIK/Mfgojyf7iGi+je7WfcMVsPeI4zgYNRNDN9G8KrLiiokHDcdxGCks8bOZq5xMTTS1bREBj6ywI5jgUx27+FznXgZCzct85/Jg0eF/bKO7sKmQl5OSNYpNPSmH5TjbspyObllukioXF5ctx8po/I3+I/hkhT+9forT6ammuhNvBgQE/LLK7nCSf3roWfaEW/HK2ztp0wdxBew9YhoW771+lTNvjfDs1x5i5wHXuvGgYQPPT13mncWxphfKSXoDfKXnEF/uOUh/MLatS3W4uNxvPLKC0iQPBhuHklkjqNyaBXqro9uma4F1cXHZ0nymay+t3hD/7fp7/PXURYwmZCfeLERUL59oH+QfH/gkMc2/LTdSPwpXwN4jpmFx7p3rzE4sUatuT7cElw/n7YVRTi9Nkm5y6ZhHW3r51YGHeSjRTUT1uq7CLi5NxiepeJqU3MJ26kk9/LKGuM3WDrrrQuzi4rLFkQSRfdE2/u6eJ9kbaeVPr59aTcC0VVFFiWPxLr7Se4gnW3cQ1/wfWS1iu+IK2HvAcRwM3eTy6QkkWXSTXDxgOI6D7Tj8bPoKw/lU08rlqKLE0+07+aX+YxyKdRBUPE1xc3TZvhh2ibnyCWTRS1zbhyoFsWydTO0qE8UXKFuLBJUeBkJfwC+3IQruUA/1OrAeSUUT5YazQtYFbJVW7/ZLklUx9W1lrXBxcXkw8UgKPYEYX+jeT38gzitzw/x85hpLteJ9K3nYDERBYG+kjafbBnk82c9gKEFU828z3597o+mrGtO0mJ/KMHJxmpmJJYr5Cg7g8ShEE0EG93fSu7MVr//94r/Xzk9x+o1r7Dncw8DeDmYmlrh8apylxTw4DoGwj8OP7qB3Vyte381Fgxdnslw9N8nU6CKlQgVRkogmAgzs7WDPoW4UTb5pZ0LXTVKzWa5fnmV+JkMhW8Y0LFRNIdEaYmBvB7sPdYPwfmKOxdksw5dmmByeZ2E2y9ToIqom84P/+gZvPH9+te1Q1M8v/71n6glUbjhnIVdm9MoswxdnyC4VsG2HUMRH3+52duztIN4auuVznB5Pcf7d6zi2w9NfOEwuU+bMW8MszGQxdBOPT6V/dzsHH+knGH5wgrY3EgeHa/kFLmRnyerlprQZkFUebunlNwaPcyjagVdWm9Lu/aI+/m+dSWC7YNglxos/I67tJ6wOoBIkp19novgC85XT+JU25srvoooBegKfwq+0bXSXNwWCIOCTFHyyQk1vXMBm9AqWY6PcUod3a1M0a+jrXPbBxcXF5X6giBJJT5BIq48Of5j90XZOL01xMjXBVDmLuUk36wTqAnx3pJXj8W4OxjrYF2mn3RdqWijMVqapArZunRznxCtXGLowTblYW01yZBoWklSvj9S9I3nTcZPXF3jhr05TLtbIpkucPzFad9GtGOg1Hb1mEk+GbjrOMi1mJ9O8/NwZrp6dpFSo4Djg2A4IAhdOjpL53CGOPrmTYNi7KiiLuQrvvHSZEy9fQa+ZOHbdqmboJqIk0r+7vtDbsa8DRa1/POVijbnJNGND86Tmc1TKOrZtMze1RCH/vpCJJ0M49dOvkprLceatYd556TKzE0tIkgQ4OI7DpdPjHH5sB488vZfOvpsT9aTmcrz70mXKxRodvXFOvnqNyZEFyqUaetVArxmU8hX2Hett1uVz+Qgsx+Hl2WHmK4Wm7Nx5JJld4VZ+ZeAhHop3b0mXYcuxXfm6AVh2lXT1Ei3ew4hIWLbOUu0iaf0qCc8BOv0fY6r0MvOV90h4DroC9ga8soJXVsnolYbasRybxUpxWyY7Khg19G1cJsjFxeXBQhAENElmVyhJtz8KwFB+kelydmM7dht8skqbN0hvIEZ/MM6BaDsPx3uIe/yucL2BpgrYyeuL/PS7J7l4cpRkZ4yHn9pNR28cAYGlxTxzk2ki8QCa5/aZsq6dnyI1n8eomRx5fAexlhCVUo2JkXlaO6No3vpxtu1QKlR54funeOWvz9KzI8nxp/cST4aoVXRGr8xx4tUrLM7kiMQD7DnSs3pOy7TIZ8r4gl72HEmSaAsjKxJL8zkunBzl7RcuIYoCf+sf/8KqgA3H/Ow72kv3jhbymTLXzk4STQR5+otH6dv9/sJQ8yiINwRDVSs659+9zk/+4l3SCwWOPjHIwJ52RFFkZiLF+ROjvPD9UxiGxZd+7XE8XvUWP/bUXI7Xf3KBqdFF9h3rI9kRwbZs5qfTtHbF8Ac9zbyELnfAdhwqpsFrcyPkGlz4rtDhC/OZzj18om1wy7qBuOU2NgYbG90u4JNaEAWVirVIVr+OLHjYEfoiYW0HgiBwZun/wrDXp0bxVsUnq/iakK3RdGzmK/lt+f0vGDX0bZa108XF5cHGsm0yeoXL2TlOLU0yV85veKiEAKiSTEjxEFa9RBQPnf4I+yJtHIl3sTfciibJD2SM60fRNAFr2w6v//gcF98bo3tHK1//mx/jyBM7b3qNZdkIgCjdPrPq1XOTPP3Fw/zq73ySzv6W1cc/WGvPNEymx1P88NtvsvtwN7/yO59i54GuVfG4tJDHERxe+sFpzr49QrIjQntPHIBoS5Cv/82Po3oUFFVePcY0LHbs6+Bf/4/f4+Sr1/j1v/9pHMdBEAQi8QCReADbdliazyNKIr6Ah12Hujl4vP+On8nsRJpTbw4xP5nhE188zN/4h59FViUEQcDQTV78wWl+8Edv8vpPznP40R3sOnhrRuOFmQxDF6f4nf/pqwzsbUeWpdt+Ji7ri2lbzJRzXC+kmpKO3ScpHIl18uWeA1s63lW33XIbG4GAgCR4sBwD29FJVS9QNucJqX1EtF2AjSIEsJwaNq4l7UaCikZIaXzjz3LspnljbDbyerXhGGEXFxeXzYBDfbN9vpLn9fnr/JdrbzNVymLe4+ajLIj4ZBXbcTAdG8uxsZ26R+UHfdEE6vO0IKzM1yKSKCIJArIgoYgiiijhlRVaPAF2hVrZH23jQKSdTn94y4WTbQRNE7C1is7lMxPoVYNDjw7cIl4BpDsI1xV6drRw6NGBm8Qr3CrSCtkKp98cplLWefip3UQTAUzz/UWaokgcfXwnr//kPCOXZ3g4tXtVwEqSSCDsxbYdbNvGspzVED5/wEOiNczI5Rkss/FdmeGLU4xfm6OjN84nvnAYRXv/41ZUmQMP9zN2dZbXn7/Auy9fua2AjcSDHH1y5y3PucL1/lKxDN5bmkR3miMG9kRa+XjbIAlPoCntbRS6ZWJt0viR7YwoqASVbubL76GIfmZKb+I4Ni2ew4iChGVb1OwskqAibrP4zEaJqD4iauN5A0zbZraS35bf/6VaiYrpZtl3cXHZ2qyIy4limj8eOcmfjJxcU9iTKkq0eUM81TZI0ayxWCmQ1isUjCplU6dmmdjLglYU6uJUFSVUScYrKURVLwlPgJjmI+kN0u2PMhCM0+2PElJdT8q10DQBOzOxRLlUI9kZJdkRWVMbsWSYaOLWhEYfpFrRmRpZxHEc/vjf/Jy/+A+vIErCqhBdyRZcylcpF6oYNyTrcByHcqHG2y9d4vKpcWYnlshny1QrBpVilXy2vJpttlHSCwWyS0XireFVAX0j0USAeGuYSqnG5PWF27bhD3rouM2xLveXimlwKjWBYTUuYAVgb6SV44mexju2weSMimup2QA0KcSuyDc5k/o9psovIwkeBkNfodV7DAAbk3TtCpoURRa9G9zbzUVU8xJVG/9MDNtirLh0z7v4W4HFSpGyqW90N1xcXFwawnIc3loc5Q+H3uXE4viaxGuHL8QXuw/wrf5jhJfFprWsE5zlnDb1dldaF1b/v2KFFQUBEQFREBGFukVWFkUk4cMNey53pmkCtlysYZkW/ogPzbs207fXp+LxffSxlmlRzFfAgb1HeoglQ0jy7a0M7T1xYsl6mQPTtJgcnudP/91LjFyaIdkRoaO/hf3xAF6fytJ8njd+doHUXG5N/f8gtaqOoVuomozPr93yvOatv1/Lsinnbx9XKSsSgZCbZXijqdkml7PzTVmsdvuj7AwliWlb97o6joNumxSMGoab7OW+IwseWr3HOZ78J5TMBbxSjIg6iCLWLfoiEkGlm6DSTUDp3ODebi4iqo9oE+49y7GZKeUomzqWY2+rhUiqVqTsWmBdXFy2MIZt8cLMNb4zdpr3UpNUrHsb0zySwsOJbr7We5iHEt20eoOIPJg1VzcjTROwkiSuxnaaayxPIIoiongXiwBBQJJFEODw44PsO9aL1397E7zHqxCJ1xd16fk8J165ytm3RxjY085nf/E4nf0t+AMeFFVm5PIMp98cBpojYCVJRBQFbMvBNG3UD7hQ25aNZdoIgoCk3F6AC6Lwka7XLuvLSgKnmXIOuwkCdiCYoDcQ25JZh1dwgKVamZplulmINwBBkFDFIEnPMUyngiRoSIKGsCyiREGmxXsECQVF2tpu6s0monqJqj4EGisA5QBVy2S2kqfVG8S3DWKWHMehaNTI6VW3jI6Li8uWxXYcXpy5xnfHznAqNUXpHj1KIqqXT7bv4ovd+zkQ6yDSBK8dl+bSNAEbTQRQNZlsukQuU1pNgLQeqKpMoi28mrk12Rkl0Rr+yOMyS0WGLkxh6CZPfHo/x57cRTBS34l3HIfp8RSlYvVD27h5k/3Dlz/BqB9/yEOlXCO9mKetK3bT84VcmXymhKrJd9V/l41Bt03StTLle9y9uxN9wRidvq19vR3HYaqUoeZmKt0wBEFAEjR0M0/JmMewiyiin5DaiyR40MQwgiC5MbAfQJNkwpqXoOIhb3z4eP9RODhczy+xO5TcHgIWmCpnKZm6uzHl4uKyZTm9NMUPJs5zammSolm7p2PDqpfPde7lq72H2B9tR5OaWrDFpUk0zbQXawmSaI9QLtYYH5pncSZ7y2scp544ybEbmxp9QY1dB7uQVZmLJ0dZnMliGje7MTqOg14zMU1rNWOvZdrUqvV6r8mO6GqNWoB8tszU9UVyS3cuOSEIdauqqsnUKjqm/n7bt6OrP0Fbd5xMqsjl0+NYlr36etuymbq+yPjwPP6g97YJnFw2B1XLZKFaaEpbAvXyOVs9eZONw0g+dc8uOS7NwXEcTLvKQuUUo4UfM5T7Lldzf8ZU6RV0u4CNSap6nlT1PLqd3+jubipEQSCqeulo0ibS1dz8PS+QNiuO4zBSSFGx3PhXFxeXrcdKdvjvjp3hvaVJCsa9jc2aKPOJtkF+sf8oB2MdrnjdxDTtymhelUOPDDAzmuLS6XFafnyOR57eg7Zc29Q0LMrFKv6gh1gydMdasHeDP+Bl/8P99O9u5/KZCd57/RqiKBKJ+xFEEcu0qFUNUvN5ene2Eo0HkBUJX0CjpT3MhZM2w5dmSHZGCYa96DWToQtTnHz16odajQVBQFYk2rpjzE+lmRiZp6UjguZRcGwHQRRoaY+svr5/dzt7Dvfwwvff49W/PkdHT4JQzI8oQDFf5cQrVxm/Nk/PjiSHHt2x5s/DZX3RLZOsXm5KW5qkEFG9W95aYzsOQ/lFN1PpBmE5OtnaEBczf0jFTCEKMhUzje0YmHYVRdSZKb9F1UyxO/LLaFJko7u8qYhrfnoDUa7k5htqxwEuZWcpGNV19Tq6X9g4DOdT7n3t4uKy5XCWw71emLnKy7NDpGv3tm6TBZE9kVZ+c/A4u8NJlC0c5vUg0NSthad+4RCpuRwv/eA0f/lfXuPEK1fpHmhBUWSy6SJj1+Z47FP7+OKvPt6QgJVkkURriN/8B5/mv/zLn/DcH7/F2bdG6NmZRFUVCtkSCzNZxocX+If/yzc4+sROZEUi0Rbm4CM7eO358/zwj98kNZcjkgiwNJdjYniBcqnGwN52rp6bvOO5FUXmkWf28vxfnOC5P3mby6cnSLSGMU0Lj1fht/4fn199bTQR5PgndpOay/HGTy/wr/75d9h1qAtJkpgYnmduMk1nf4JPfuXobbMUu2wOLMemYjbHVTbu8eGX1S1d+7Vu/bO4mltwLTUbhG5nuZz9Y3S7wL7ob9LqfYih3PdI1y4DICLT4jnEpex/dS2wtyGm+egJxD76hXfBUH6RrF7BdhykLX5f247DUG7BTeDk4uKy5Vixvv7nobfJ6rdPjHonBCCkevjt3U8wEEygupbXTU9Tr1Ag5OXrf+vj7DzYyWs/Ps/VsxMMXZhEEAWCYR89g6307WrDG7g1I++9oqgyhx8b5B/9i1/klefOcOatYd74yQVM0yIQ8tDSHuHz33qEnh1JFLW+i+IPejj6xCB/5599iR9++03e/NkFbMehtTPKY8/sZd9DfVw+Pf6hAlbzKHz1N55EUSXeeeEyZ94extQtAhEve4/03vL6HXs7+NZvP03vYJKXfniGN392Ecd2SLSFeeoXDvOxzx1k1yHXfXgzYzlO02I9/ZK65Xf1TMdmvlrgeiFF1Y2B3RBMu8pC9SyHY3+HNu9xNCmymsAJQBBEvHIcwypjOa4Y+SBxzU+vvzkCtmqZjORT7A630rKFQwMc6vWuL2fn7znhiYuLi8tGk6qV+OvJi8yWcvdcMcIvaxyLd/NE6wA+ae0GNpf7R1MFrCAI+IMejjw+yM79XVTLOpZV/xKJy7GjwbAXj/fmL8ejT+9l96FuNI9CKOq/63NJskD3QAtf/a2P8ZlvHsc0TBynfi5FkfD4VAIhL+JyFl9BEAiEvTz2yb3sPdqDoVs4OCiKjD/oweNV6d/dzuPP7ifeeod6tAJ4/Bqf+fpxnvzMQYyaieM4iJJ4y/taed+JtjDPfOUYx5/eg16rL/hlRcLn1/CHvMi3KQG062AXf+effxnTsIgmtu6iaDtgO3bTap1qkoy8xcttlE2ddxcnqDWhJq7L2nBwsG0dWfQhCvKyeBVuet60K4iCiMDWtQquFz5Fpc0XJKx6yOmNJXICOJue5li8e0sL2KplcD49s5zAyU3h5OLisnVwHIelaonnZ66sqdxhTPPxhe79aKK05UNBHhSabiMXRRGf34PvDmVtbkcg7CUQXluKakWViSaCRBPBu3q9JIn4Q178odufz+NTV8vu3A5BqBclDsf8hGN3J7ZlRSIU8RGK3H3tQa9Pw+tr3FLt0gyaN5hJgrjlB8eiUeOlmWtumY0NRBIUQmo3C9UzxLTdq/VfV7AcndnyO3jllluec6nfh1HNx95wG28vjjXc3rn0NDPlHPuj7Vs2PKBiGrybGm/aZp2Li4vL/SJnVLmaW2C8mL7n7TeBetmchxPdiFvcwPAg4V4pF5ePQBCEprn92o6zpa0bFVNnrJjmbHoaw268Jq7L2lDEAL3Bz5GuXuZq7s8Yzv8l2dowFWuJ6dJrXM3+GXOVd2n1Poxfbtvo7m5KoqqPI/HmhG/MVQqMFFIs1UpNae9+YzsOBaPKm/PX0d2wABcXly1Gulbiam5+TeFeHkkh6Q2S0AKuv9IWwo1SdnH5CCRBQG2SgK1aJuYWFn6L1RJvLYySblJWZpe1oYh+ugNPUzbnyNaGyemjVMwUpl1huvwGEjIxbR8dvsfxyM2J9dxuRFQvh2OdKKLY8GaMblucS89wJN61Jd2IK6bO9cIS13KLa3K/c3FxcdlIMrUKI4XUmo71ygoJjx9JdG16WwlXwLq4fASSIOBpUka6olFFt7dm7GjNMhkppHhlbniju/LAIwoyPqmVfZHfZLbyLpnaVSrSEmCjSiEi6g46fU/hkaOIgjvM3w6frNIfjNHmDTFTzmF9SE3vu+FCZpaLmVmOxrrwylsrCUiqVuLtxVHXfdjFxWVLkjeqTJWyazq2mUYKl/uHu7JxcfkIFFEipNx9TPeHkdUrlE0d23G2VKyc4zhMl3O8szjO1dzCRnfHhbpru0eO0R/8HP3Bz210d7YcoiAQlD081tLPc5MXqFiNZWteqBa4kJlltLDEvujWcds2bIvJYoZXZ0c2uisuLi4ua6JmGWTXmJDPsG1Kho6zvIm51fOUPCi49nIXl49AE2XinrtL2PVRlC2DjF6mvMXKVNg4nE5N8pOpSxvdlQcSx3FwHHuNP1s35nq98Ssqz3bsxtOksglnlqZ4YfbqlvnMHcdhvlLgvaUprheXNro7Li4uLmvCsC3KZm1Nx5ZMnblKoWEvHJf7i2uBdXH5CDRJJq41R8ACzJbzpKpFAsrWyTL91vwoP525wnwlv9FdeSBJVc9RMdcW35PwHsIntzS5R9sDj6TwcEsPPYEopWytYff+hWqBE4sTnEpO8VCiu0m9XD8c6q7PL8xc2eiuuLi4uKwZx2HNG4eGbTFXyfP24hiPt/QhuRbYLYErYF1cPgJJEPErGjHNR6ZWaTiL8Ghhialylr5gvEk9XF9GC0s8P32Z91KT7g7lBjFW+Anzlfc+8Kiw/OMs/3wQEY8UxSu3uAL2DgiCgFdSeLptkLlKnvlKoaH2LMfhWn6Bvxw/y+5wEr+sbmp3tCvZeV6fH2G0mN7orri4uLisGUkUUSWZ2ho3Iecqeb49fIIdwTgtniCym9Bp0+MKWBeXj0BYTuI0EIxz1pjBaNBKcy23wPX8Eo+19G/6QXK+kue7Y2d4Y36UvLG2+BKXxunwf4ywumP13zYmZXOeyeKLxLS9hNV+VCkMgGEXKRozzFdOEvM8gSZFNqjXmx+BeizsM+27eHH2GguVQsNFrnJ6hXcWx/nL8XN8q/8oWpMSwDWbbK3Mq3PDvLUwuqbSEy4uLi6bBU2UCSoeCsba3IjLpsGppUn+3ZU3+HrfYXaGWvDJapN76dJMNufM6uKyydBEmV3hJBczcxg0JmAXq0Wu5haYLGXo36RWWMuxydYqfG/sHM9PX2GmnNvoLj3QtPsevck9qmZnGcp9h1bvw/QEPkVEG0QVgwAYdpmSOYskaEiCDLhlUT4MAdgRSnAg2s5MOcdSrbESUZbjMFfO872xs/QFYhxLdOPfZAuhqmXw8twwL80OMV1y720XF5etjU9WSXqCa16rODjk9Ap/PXWJglHjsWQv+yLtdPsjhFVvk3vr0gxcAevichd4JIUDkXZ+KF6gQf2K6dhcyM7yzuI4Xf4IyiZL365bFnOVHC/ODvFno6eYq+SxG7ZLuTSCKMjcWGHdMqtMFF9kX/Q3iHn24bnByiqLXlQxSIcvzeXst0l6HyKk9t33Pm8VBEFAk2Sebt/JUD5FpjbZ8Pe9Zptczc3zxyMnkUWRg9GOTRHz7jgOum3xzuI43xs7y6XcnHtvu7i4bHnCqofeQJQz6ak1t+FQ96D50eQFLmfnOBLvYn+kjW5/lLDqIaR68EoKHklBlWRkQUQSBERB3FJVJbYLroB1cbkLPJLMoVgHflmlaNQaXvIN5xd5dW6Yh+LdDIYSwManbncch6plMl5M88LMNX7/2puUTd1d3m5CbCyqVhbbsanvHTsIywrXWY6JdbCpWTlsp7HyMA8Kj7b08c7iOCP5RTJ6peH2TMfmxdlreGUFx3E4FOvc0JhY27EpmTqXMvP8xytvciEz47oOu7i4bAvimp9d4eRqVohGcICRQoqRQoofihJJT5AdoQR9gRgJT4CY5iOievHKCooooYgSstDMcDABQQARAUEQEAUBWRDrP6KIIkqooowmyaiijCQIG75+3AhcAevicheokkxPIEaPP0ZWr1BtcOFn2BZnlqb445ET/JODz+KTFRxuMrLdV2zHoWaZXMrO8Rejp/n++DnXMrOJEQUFv9zGbPkNotogoqAgIC1P3nXhOlF8CVn0IQvNqWG83fHJKk8mBxjOLfLa/EjTvv0/mrxI0ajyqwMP81iyH02S7+tuveM42I5DzqhyLj3N//vM88yWc5iO61ru4uKyPUh4/ByItuOTVUpNLFOo2xZT5SxT5SyvNK3VD0cShFVhrIoyPlklonqJqF5imo9Wb5Auf4Ruf5SuZRdnZVncSoL0wAhaV8C6uNwlkiDyWLKPsWKaqtVYtlKApVqJF2auEVK9/M7ej29ospdMrcxzkxf43thZhvMpV7xucjQxzJ7IL3Nm6fd4Y+5/JKIN4pfbEASRqpkmU7tKyZjjQOxvEVA2fzmXzcJDiW4uZmc5nZ5aczKQ2/H6/CjzlSJfK6b5et/h+x5TNVpY4nvjZ/nO2Gnyes29v11cXLYVkiDS5g3xTPtO/nrqEvYWrphgOQ6WZVK1TARqpGtlpstZBAREWLXKighIoki3P8reSBuHou0ci3fTH4yjbtLkgc1k+79DF5cmIQkiz3bu5uczV1ioNi5gHSBVK/GXY2cpGjX+xs5H6PRF7ltmYsdxKBo1fjZzhZ9NX+Vido50rYThNBjk67LuKKKXTv/HUaUgM6W3KBiTLFbPgmOjiAFi2h72R/8WSe9RvHJso7u7ZfBICk8kBxgtLPGX4+ea1q7l2FwvpPiDoXc4tTTJl3oO8kz7TmRBXLedcttxGMov8PLsMK/NjTCUXySnV13p6uLisu0QBIFWb5Bv9B3hlbnhpoR6bQac5f/X9bhTT8Fy4xuzYCi/yFQpy+vzI4QUD93+CEfj3Tza0svBWCeiIGyYd9964grYbYZhW9Qsk5plkqqWKBvNcaVYqpVYqBQJKdr7fvebvARMsxGAvkCMA9EOZssFMnpj2UqhvrBdqBZ5fvoyC9UCz3bs5pGWXtq8oXVzMyybOhPFDCdSE5xOTTJUqA9+a3G7iWt+BKBo1hp2q3a5ewRBQhWDtHofIqB0olt5TLsKOEiChiIG8CvtKKIfUdhcScI2M6IgsCMY55n2nVzLLXAxO9e0tnXbYq6SpzhfY6ac46XZazyc6OFYvJsOX7gpHhimbbFYLXIhM8v59AyXc/NcLyyxUC3cU7yrLIqEFQ+6bTXVEv0g4jgOpmO/Py/XilQt46as4mvBtC0ytQrzlQKaVI+H00S5Xh36AXAfdHH5IB5JYU+4lW/1H+M7Y2fINSGXwVbAsC0M2yJvVFmoFJguZRnKp3htfoRdoSSPJ/s4lugmpvq21djgCtgNxHEcLMfBsC1020S3ln/b1vLPzY8Z1g3PWR943erz9uqXOV0rcTW30JS+/mjyIqeWpvBI8qpvft0/f/lHklBE+f1/izKK9P7fK48rknzHY6R1tEY0g3o9WIVPtA1yNbdAJt24gIV6up3FapFX5oaZK+c5m55mf6SdXeEkvYFow+6Gpm2zVCsxU84yXswwVkwzWkgxnE8xXkyjr7GubUT18s3+I5QNnbcWRhkupBrqp8u9IQgCiuAnckN9WJfG8Ssah2OdfLH7AOPFNMUmxlM5QMGscSEzy3A+xdXcAm8tjNGzHMvU7gsR1/xEVG89rkmUbtnIWhFERaNGwaiRN6rLG4wF5isFpstZJooZxotpMrUyxhpiXR9r6VsuG1bPlv4gsRIzvDoX3zgvL8+7hn3zY7Ub5mXjA/PyymPG8txcNnWmylnMBj1dsnqFn85cYSi/gHzDfLz6W7p57n1/Tpbff90dX7P8tyht+lrlLi4riIJAWPXwjb7DzJZzvLkwSvYBEbErOEDZMiiXMkyVMlzJznM1N8+Z9DSPtfSxP9pOTPNtdDebgitg14nRwhKZWhndtjBtC8Ox679tC9O2V//9vlA1qS1PlLVl4Vpbedyu79yuTpYrr1t+bvV421o3v/+3F8dueUwWRFRJRhOl5d/y6oS48nf9d32CXLHcaiuT5gdee2M2t5XfKxOzLIrIgkRAUekPxus7zRskdo8lujm82MFkKUO6wZqRN1KzTM5lZhjKL/Kuf5x9kTZ2hBK0e8NEVC8hVcMnq3gkZfXzEQRhdSPEduoLpKplUrZ0KqZBXq+S0cvMVwpMlDKMFpaYLGUasqoI1BPefK5zL1/rPcRipchMJecKWJdtQ9IT5BPtg1zMzvLT6Str3uS5Ew5QsQwuZGa5kJklKGt0+MJ0+SO0eAPE1HqWS02SkW8QsZbjYC3f5wWjSl6vktUrpKpFZit55iuFhu/tnkCMr/QcYm+kFdO2t42A1W2LuXKehWoB07YxnbqoNO0bfjvL87O9MsfeMA9b78/NH5yna9b7c3Bd5K7M2xaGbWKtw7xcMnVOpiY4mZq46fHVjeWVufmGbKXvz8k3Pi69/1tUbnjuZhF785xcn49XHvfJKjuCiQ3N4+DiAiCLEoOhFr7ZfxSor12buU7bSjhA3qhyIjXBtdwC13ILPNU2yCMtvQwGE1vei9IdbdaJn89c5Vx6mqKpUzUNqpZJ1TKWf+p/1yxzS2eCNB0b09Rp1tAgCQKaKOOR63W2NFHGKylo0spjMj2BKH971+O0eIIb5tMf1/x8rHUHY8U0b8xfb/ripGIZDOUXGcovIiIQVr30BCK0eUPEND9h1YNPVlGW06fby1Z807EoL4vWrF4mXSsvL2rzGHZzvmcCEFA0jid6+Bs7H6XbH8Una7R5QwgIyyVcXFy2NpIo0uWL8BuDjzBd+v+z99/BkWVZfib4Pe0a7tAaCARCa5FaZ1ZmVZbuKhaLZOteI9ndO0Pa0JacnbVZ7phxZnfGhmNURvb0NNndZLNVdVV3iazKykqtMyNDaw2tpWt/8u4f7oiMyAwADsAdcET4V4aKiMTz9667P3F/95zzO3Euzo9jeuVLkU86JlcSk1xJ3JkxI8GthT0BtxZBy3GVSUhENIOvd+7l4cYu6ox8uwhDVjBLLOA3goxj8v7kTd4Zv/7p8/jWs/nT5/Nmfy4vZGCVyolVKWQe+RaexUr+Wewr/D2g6jT7I/zurscxlFBJjlmlylp5vKkHWQJDUflosp/JXLIsC0mbhbid4+3x61xPTNGfnOHrXfvYHmnEp2xcMGitVAVsmTgxPci74zdWlb51v+IKkU99cBfvW7k1XM93txym3hdi45rO5HtG9qVmuBqfYjybKNtxPARzVoa52QxnGC3bcYoloOrsr23j/7HvObpCtaiyTKMvRLM/QkDVSmpfX6XKRuJTNfZEm/mdXY/zf5x/gxuJ6XUXNgJulYqUk/zClM7R+s5b91dZkogZAWp9QcYy5bvHrRdZx+bC3Bivj17d6KFsKlwhSDvWovd2RZJoDdTwG9seWueRVamyNI829tDir6E9EOWlofNM5lL3/RxlJBPn+/2nuRqf5B/veZrdsWZ8iraurd1KxeaOH1epskH4FJUvtOzg651770l3t7uhSjIHatv4J3ufZWu4HqVww5OAZn+Y9kB0Q8dXpUqp0WSFp5p7+Ts9R+gMxTZ6OGXDkFV21TTzzw+9eMuYDaBWD9DkC2/o2KpUqVJltXSHavkHOx/lf3vgG7zQuhP5vpmxLU7WtTk+M8Q//eSHnJ8fw1wiaFTJVAVslSqrQJIkWgIRnm3dzpfad2/0cMqOJis827qd/2b3k+yINCDd1ig7/1nU0BWqtmupcm+xcJ5/vXMf39lyiN5I/UYPqeT4FJWHG7v5Hw48T0Mh8rpwbdcaAZr8VQFbpUqVzYcnPAbSc7wycpkfDJzhzNxItQd2AVd4TGST/PMTP+WjqX7Sm9BtvppCXKXKKlFlhR01TXy35zBJ2+SDiZv35M0xoGp8qW03v9R9gN3R5rs2yG72R+7pCFWV+5uQZvDVjj0YssoPB85ydm7j0/lLgU9RebK5l1/Z+gC9kYbPOc7GjACNVQFbpUqVTYLjeYxk5jk21c/pmRH6U7PMmGniVo7UJhRp5cQRHgOpOf7o6seoksJDDV13nd9VKptnpFWqVCBBVWdfrJVf3/YgjudyZnaE7CZNx7gbdUaQr3Ts5sX23eyKNhNQ9btuV+8L0h6MostK2ev1qlRZbySgyR/hudbthfYjKiemBzf1clVU9/NUcy9f79zH/trWuzrI1hpBmnyRDRhdlSpVqhTPvJXl8vwEJ6YHuRyfZDA1y2gmTtIxy9ad417AFR5nZkf4yeA5gqrO4fqOjR5S0VQFbJUqaySkGTzU0I3tufxw4CyfTA0wt8l7j6mSTGeoli+27eTL7bvpDtct2SLBr2g0+sI0+8MMpufXb6BVqqwjLYEanmnZhl/ViOg+PprsI+vYm07ItgejPNOyjRfbd7Mn2oJf1e66XVgzqPcFMRQV0y2fC3OVKlWqrIZ5K8vV+CSnZoY5PTPMublRJnOpjR7WpiLr2rw/eZPWYJTWQA3Ngc2xaFkVsFWqrBGJgqlT6w5Cqk5INfh4qp+JbHLTtWNYaKWxM9rEsy07+FrnXmqNwLIOdZIkUWsE2BppqArYKvc0jf4wz7VupzVQQ0TzcXx6kIlsEnsTZB4Yskp3uJbn23bytY69dIZiKNLiVhiarFCj+6k3goxk4us40ipVqlS5O6LQD7svNcupmWHeHrvG8ekh5qz7s99rKZjKpflg4iY9oTq+3LHnc+UklUhVwFapUkIebtxCvS9Ekz/MG2NXGU7Pbxrbdp+iUu8LcbC2je9sOcRDDd0rslav8wXZFmnkzbFrZRxllSobT1A1OFzXzrZwA398/WPeGb/BQGqWtGNWZK9BTVaI6n62huv5VvdBnmvdTlgzinptWDNoC0SrArZKlSobjicEWcfiZnKGv+o/xZuj15jIJUt+HEWSUWUZVZKRJQmZvLldKT2Mxa0/BULk//RE/scVHm7hz/Xi4vw4b41f58GGrk0Rha0K2CpVSkxvpIHf2fk4h+ra+fObJ/hosh/Lc9f1RrQSFElClxX2RFv4Rtd+vtS+ixrdv+L9xIwAvZF6JNh0KZVVqqwUWZKpMfz84z1P83hTD9/vP80HE31Mm+mKicbKSKiyTGcoxpfad/N3e45QbwRX1Lg+rBm0B6Mcmx4o40irVKlSZWk8IUjZJidnhviX516nLzVbknutjIQiyyiShCzJaJJMzAhQZwSJ6n7CmoGhaGiyjCLJlKJlqgCEoCBUPRzPI+fa5FyHjGORtE3iVpakbWJ7Lt4tcZsXtp4ovWWo5blci0/yzvgNvrPlIMCKnhXrTVXAVqlSBgxF5bGmHnZGmzg5Pcyf3viE07MjFTOxXUACDtS28fXOfTzatIUWfw2arKxqXyHVoCMYI6L5idubuwa4SpWVcKC2je01jZyZHeXHg+d4Y/QqCTu30cOiIxjludYdfKl9FztqmpasY1+MsOajLVhThtFVqVKlSvHM5NL8YvQy//bi2ySsbEmyXVRJpiVQw+G6dvbEWtgVbaI9GCOo6iiSxK3/lVnHCQAh7ojKekLgCI/ZXIbJbJLB9Bx9yRmuJCa5lphiugy1vgPpOd4cv8Y3uvahr3IuuF5UBWyVKmVAkiQ0SaHBCPFEcw87ahq5FB/ng4k+Pp4aYDQT37CIrE/R6ArFeKihmwcbuugK1dLoCxHSjFWLVwBZkghrBruijXw8NVCNwla5b1BlhZAkc6iuna5gjG927uP49BDvTtzgSnyC3DoaIOmywtH6Tp5u2ca+WCttwRqiuh+fcnejpuVYiMBWqVKlykYxnJ7n5eGL/OmN48ybmTXPL5r9YR5u6ObRph56Iw1EdT8BVcOvaOiKeitleCNZELWRwiLi7lgzpuuQdW3iVpaB1CwfTfbz9vgN5qx0SQS96doMp+c4PTvC0foOlJImTZcWSYgKLNipIOZTWd46c4PhyXmePtjL3i3Nd/w+ns5x/MoQN8dmePZgL1vb8o3uj08PMpVLVe27S0xYMzhU105INTb85rIShBAkbZPxbILh9Dw3k9NcTUxxIzFFX3KWlFO+/mQBRaMlUENnKEZnKAps5EcAAQAASURBVMaWUB3doTqaA2GafBH8qoq8hJHLSkjZJpfnJ5jMJYt+wIQ0g65gjO5wXUnGsFbmzAw3k9OMZ9dWV1Oj+9gXayWi+TbVuboUrvBI2iYnpofIrbFdVEcwSneojojuK9HoKgMhBJbnMpVLMZqJczM5w/XEFDcS0/SnZkpu7mbIKk3+ML2RhsJPPZ3BGO3BKFEjsOZVdKfwXk7ODK/4tWHNoCtUS1eodk1jKAVZx+Z6YorB9NxGD+WeQkbCp2o81NC1aJu1cjKdS3ElPsn8Gp3/m/1hdtQ0ESqyNnwzYHsu07k0J2eG1ryv3kgD7cEowQ34jsczCX42fIHv9Z3iZnJm1fuRkYjoPr7QuoNHG7fQG2mgORAhohklmwOtF47nkXZMxjMJ+lOzvDZ6hQ8m+5gqQVS2wRfib3Uf5L/Z/eSaghrlpipgl2FsNsl//vknnO8f57defIBnD2274/eTcyl+9MF5jl8Z4rdefIiHdnVu0EirbBZcz2POyjCaSTCWiTOWTTCdSzFjppnJZfJ1D45JxjHJODam69yqk/CEQJIkVElGkWVUSUGVJDRZIaDqhDSDkGoQ1gxCmkFMD9DgD9Hgy/80+sI0+EL3nGioUqVSSdomE9kEY5kE49n8z2Q2xbyVv9bnrRxJO0fWtbE9F9vzcAo184oko8nKrR+fohLRfESNAFHdT0z30+AP0+KP0BqoybdA8IfRZOWeWTSpUqXK/UvKNvnZ0AX+su8k5+bGVr0fv6LRG6nnS+27eaRxC1vD9Yu2D9tMLDgyn58b4+Xhi7w+dpXB1NoW6XyKyr5YK//x8b+LT9Eq9llSTSFeIz5DZUdHI4amUl8T3OjhlB0hMrjOTWzr7KLbSFIARd2Cph9Yx5FtHiTmqZEHCftH2e5L4QmPpCMzY4WYcbYxb2skbIuUbZJ2THKugyPyk1pPCOSCgFULk1pFktFlhZBmENF8RHQfEc1Hje6jzggSMwJLtsooFtcdwbEv4rlTJfgUPkWSQ6hqL6q2u6T7rVKlEghrBmEtHx31hCDr2kxmk8yaaebMDLNmhnk7R8axsFynIGI/FbC6oqLLCrqs4lNUgrKOZEqotozP0/ClNOS4xLybZcZNc9rzUGQJRZHRFAWfoRHw6QQDOjUhP7U1AVRFrthJSSkQQuB6gnTWJJUxSWctMlmLrGlj2Q6W7eI4Hp6XN0OBfNmHLEvIsoymyGiagqYq+A0Nv08n6NMJBXVCfgNVrdyoRKnwPIFp2yRSOZJpk1TWJGfa5Kz85+c6Hq5XWFSFTz87VUHXFHy6RsCnEQwY1IT8hIPGPX/eLYYQ4HkeqYzJfDJLKmuSzdlkcxam7eK4Lq4rcD0PSSoYCikSuqpg6Bp+X/4argn5qAn7MTQVWb73P0cBnJ4Z5pWRy1yan1j1fkKqzp5YC9/o3MeL7Xvwq9qKOixUMvmAhsLBunb8qo7tebxsX2DGXH1LoZzrMJCeYyqXpjUQQZUq835XFbBrJBLw8eT+Hp7c37PRQ1kXhJfAzL1KJvkvF91GllswAn+rKmDvgufOYFnvYuV+gW2dxHMnAQ9VrqVN209PzVfRjMdQlGaosNoDx75EJvXvcaxPSrpfWenCH/iVqoCtsqnxPMH4dILRqaXbzfgNjdbGGrrraouazAshyFkO8WSW2XiGmXiKG0Mz9E3MMDmbZHouTTydI1cQZ7bjFkSEit/QqAn5qYsGaawL0dEUY0t7HXU1AWKRANGwH59RuSvsxbLwGeUFq0U6Y5JMm4zPJJiYTTI9m2J6Pk08lSWZzpEuiFnX8XDcvIC9JfrVT0V/wK8RDQeoqwlQFw3SVB+hpT5MJOQnHDCIhPwE/fo9I8xc1yORzhFPZYknc0zNpRiemGdiJsHETJL5ZJZEKkc6a5IzHRzXxXE/FV2aquD3aYQCBpGQj/qaIA21ITqaYzTXR/Dpatk+J11TaKwN01xfGe0/hBBkzfwCQDyVI57MMjoVZ3BsjsnZJLPxNLOJDMm0iWU5WI6LZTvIsoyuKmiakhetYT+1ET91NUHam6N0NMWoj4WoCfuJhnyEAvfugspMLs1Lwxc4Oze66rILQ1bZHW3mO1sO8dWOPZsuVXgl7Khp5IW2HYxnE7w+emVNdcKmY3MlPkmdEUCt0DTiihWwQghsx2UulSUcMLBsF9N20FUFv6Hno1YZEwmJoF/Hp6sohca7ouDklclZ5Czn1gNKVWT8hVVBuNMe2iscL521sJy8U6ymKpiWc9eTIJkx8w9A79N9hwMGPv3zKQmi0NcpZzmYhfHkV32lW2Py+zQkKtuyusrqWcjUt8y3yKb/AMc+d8fvPW8Cy3wV17lGABvZ/y0k6d6pxalS5V7HcV1++u4F/tNff7jkdt2ttfzfvvUoX3h4+7L7NAui7ObwDMfODfDR2X5uDs/guEu7mVu2i2W7pDImU3Mprg99mjUhyxJb2+t5aF83D+7rYkt7HeGAgVFGcVFqhBD5WmPHxbQccqbD8MQcl/smuXxznGtDU4xOxrHs4l3fPVdgux45yyGZWdyTwNAVWupr2N3bwsEdbeza0kR9LITfp6Fr6qaL7AghcFyPTM5iLp7h9JURTlwY5MKNccZnEnje8tNgIQSe52I7Lpmcxcx8eh1GfidNdWG+88IhfuWrD6z7sRdYmHtmczbprEnfyAynLg1z4tIQNwanyOSW9w1wXY+s690Sv+PTiTt+LwEtDTXs7W3hyJ4O9vS20BALEfDdOwspC/OlN8eucmpmmPgq65sloDtcy9c69/GV9ntbvC6wv7adp5rn+Hiqn6S9em8VR3hcnp/gSH07QSpzLlqxAtayXS4PTfFPf/8n/KNfepxPrgxx/Oow+7Y08/VH9zAdz/Affvw+hqby6y8c5akDW6mLBG693rQcfvjeeV47eY3+8TkkCXpa6vjC4W380hP7MLQ7VxRyls3Zm2P86WunOHtjFIC9Pc08e7AXy/m8g+Sfv3GKn3x4kbGZ/M2lt62e3/n6Izx1YOtd3898Ksubp6/zzpk++sdnmUtl0VSFnpZanj20jV96fC8+vWK/jiolwSSX/Rsc+/KiW7huP5b5EYq6F03ft45jq1KlynqQNW1GJourUTp1eZi/eeMMpy4Nk0znKIVjhecJrg1OcX1oir9+/QyHdrXx9Wf28eiBHrRNFMlJZkzOXRvjg9M3+PjcAFOzKWzHLclntBSm5dI/Okv/6Cwvv3uBWCTAg3u7eOHRnRza1YHf2Fx1dZbtMjQ+xw9eO8Pbx68TT2ZvLcxXWRkCyJk2P3//Ij975yI3hqcxLbuk56QARqfijE7Fef3jK9TWBHnq6Fa+/swBultj6Nq9MY+0hccPB84xml46o2UpDEXlqx17eLF996ZbWFotfkWlN1LP4boO3h6/vur9uMJjKDOHVWGtH2+nYs90Ufh/23H50QcX2N3VxN6uJm6OzvAff/YxYb/Bd57czxunrvPK8as0RIM8sa8HIWBqPs3v/eQDjl8ZYk93Cw/v7sJxXa4OT/OXb5+hf3yWf/K3n0JX80YXruvxwfl+/viV48ynsnz5oV3U1QQYnprnlU+uMDA5R0NN6I7xfeOxPTy4q5MbozO8ffoG43MJlvLDSmZNXj95naCh8+zhXiIBHzOJDBcHJvib984hhODvPXeorJ9plY1E4NrXEN4UsPQqrOsO4rr9aFQFbJWN4/jgCCcHR9jf1sLDWzo2ejh3ZTqV5tjAMBfHJvntJx4kZFTmSvHt5EyHkYnFJ2W24zI6FefPf3ackxeHmZxL5TOBSizMhICsaXHiwhB9I7O89uFVfuUrR+npqK9YIZtI57h4Y5wPTt/k7JURpufTZAt1ma67/qJLCJhPZnnnxHXOXhtl15YmvvzEHh49mC8pquQ5s+t63Bia5uX3LuaFaypLNmdXOyesAiEEU3Np3vj4Ci+/f4mp2STJtInjuGVtJ+d6gpl4mp+/d4n3Tt3ksUM9fOXJvfR21G9qIZtzHd4av8ZQeg7TW30LsmdatnG0vpOQpt8TkelikCSJJn+E/bWtaxSwgvFMAqeCF7M2xRneUhfhsb3dJNI5XvroEoOTczx/ZBtPHeglazm8d66PmXi+YDmRyXHy2gjvn+/nxQd38vTBrTTHwnhCcG14mpePXebDiwOcvTnG3i3N+HWNgYk5TlwbJmvafOOxvXzx6HZ0TSWdM/n5sStMzH/elrq+JkhN0E/A0Lg6NMn4XOJz2ywgSRKN0RC/8/VH0FWVkF/PpyfbLu+f7+NH71/g48uDVQF7j+N6EwixfEqH8OIIb/WrjlWqlIIzw2OcH52kIxbd6KEsymwmy7H+YSYSKZwiUh0rgZxpMzJ59+s7kcpx5soI33/1FFcHJkmkcrhlfF9CQM5yGJ9KkEybTM4m+dLju3nqSC+xSKAiBJjreQxPzHPs7ABnrowwOD7HzHyKeCp3qzxoI/E8QSZnkzUTJFM5xqeTXLgxxjef2U9dNIiiVF7aYjyV5b2TN3jto6tcG5hkegNSfu8VFq7ZVz+6zIXrY0zMJNf1vPQ8QSprkcpavHnsGn3DMzz1wDYeP9RDW2N03cZRSrKuzctDF0nYuVXvw69oPNa0ld5Iw32ROnw7MSPA1nA9Eqx6AcUTHhO5JE41Ars2OhpqaG+IkgqZNNQEGZtNsHdLC82xMB2NUTzPI2c7CCGYS2Y4WRCjzx7qZWdHI0YhNVdXFUam47x/vo+zN0bpba3Dr2sMTs5zc3SWaMjP80e20dkUKxw5zMHeFBcHJoin77yQFFlG0WX8hoamLv8xBgyd/T2tn/vvE2311EUCjEzHb0Vw75eVovsNISygiAebcPI/FYaidGD4XkRRtoLIIkQWITKFP7OF/3bbv5eJNFepTBbquC6OTTKVSldsOqEQgrlMlvOjE9T4fJQ9d7REWI7LzHyadNYi4NNvuYlOzib56Gw/L797kfPXRrHXcxIsBMl0jnPXRslkLRLJLM88uJ2O5uiGPo/mkxne+PgaJy8NcXNomrHpBFmzMu8rQgiSGZPL/RPMxtMk0ybfeGYfXa21FRXRHpuK8/rHV3nzk6vcGJwmZ1Xes2azMDQ+x3unbvLOietcG5gitUTt9HowG8+QSOWYT2aZmE7w9APb2betZVPNKW3PZSqX5OTM2nqN7421sC3SQFi7/1oG+hSVel+IkGasug7WE5CwcrgV/FzdFAI27DfQVSX/o6loikIslF8dNjQFQd6iXJBP1b0xOo3rebx/vp8zhXpWyNd69I3P4nqC4en4rQnCbDJDPJ2jrT5Ce0P0jmM314aprwl+TsCuFMd1mU1m6RubYSaRIWPa2I7L8FScqXga03LwBCib5z5TZYXIcgBYfiIjST4kqfJuuoragSF9BU1/vCBWcwjyf34qaG//t4nnzeNYJ3Ddmxs9/IrA9Twmk2luTs8ynkiRNi0EAkNVifp9bKmP0Vkbxa/dWUc3Fk9yc3qWsXiSjGWjyBKxgJ8dTQ20RSP4bksXy1gWVyemOT08zhd3byNn2/TNzDGRTOG4HkFdpykSYl9rEyFDRy6Y3yWyOW5OzzEwO8d8Nsf50QmytsPb1/qYTN6ZhfLtQ3uJ+Iw7Jka26zKZTHNpfJLpVAbTcTBUhYZwiJ66GF11sTuM6kbjCS6OTeIJwYPdHQzOzHFjeo6UaaLKMrGAn+66GD31MfTbFgmH5uL0FT6/82MTDMzMUxcK8KefnMF/2+ewtaGOJ3q7K672Ke9OajExnaSzNYYsK0zPpfjgdB8vvX2e89dX3+twrSzUx5p23hX1uYe2s6WtbsMmwKblcG1wkrePX8d2KjcScDuu6zE2neCV9y8hyxJffXIPPe31Gx6J9RbSTd+/xC8+uMzg2GxZo/v3Kgvz+asDE7z1yXXePn6NvpHZJUvI1hPH9bg5PEMybRJP5TAtmyO7O5GkzREcyTgWV+OTzJjpNaWzP9TQTaMvVHH3//VAkWT8ikadEVyDkVO+5ZsoaxL82tgUAlZVZGRJyk9+yNeVqGr+YSAhIUmFMHnBSTiZNfGE4N1zN1GVzwuG3V1NNNSEbrkWm7aD63n4dA31Mw8Zn66uuZbAtB1GpuK8c/Yml4cmcVwXz8uvesfTWeaSGQxNJf8u7r+L7f5AQlbakKQALJPYISuNyErTuo2sWPL9fQMotBe1vRA2rjtIJvEvqwKWvMC7PjXL+zcGOD4wzEQyVZhA5q/7kKHzlb07aI6E7xCwAzNzvHm1j4/7hxiLJ7BdD1mS8OsaRzpb+cLOXnY01d+q/0yZFh/cHOT33v0YVZGZSaW5OD7FdCqN6bgokkRDOMg3D+zmsa1dxAJ+AJKmxfmxiUJKbpKJZApPCE4OjnJ9aubWeCQkvrRnOxHfp/WmOdumf2ae1y7f4JOBIRI5E6cwzljQz4G2Fl7YvY3dzQ237nKDs/P89akLzGaymI7DhzcH6Z+ZJ21ZuJ4gqGvsb2vhy3u3c6jj0+yV0fkExwaGuTI+xeBcnJRl4iUFr1y8hnJbb8Sntm3hia1dFVmIaDseA2OztDZGyFkOx84P8vJ7FzdUvN7O4NgcL797MX+ePaHR0lCzIePw+3T2bWvl1Q+vbBoBu0AinePn710kHDAI+PUNTef0PEEqY/L6x1f5yVvnGZte2rNjMVRVJug38BsqqqKgqjKKLOO6+XZECy7E2Zxd9jRaWZYwNBVDV/EVWlNFw/6yHhPyqZX9I7P8+K3zvHP8OlNzny8xqwSm5lK8c/w6yXQOXVfZ2d2ErikVL2KTtsm52dE1JdTIksS+2laiemD5je9RVFmmRvevOo1YAKabr4mvVGWyKQQsUPSnJ0kSqqIQ9hv8xpceoCb4+UiWLEnUhgOE/Pqtf0uShOvlrflvv8BdTxRlI78UM4kMr528xh///BMe3dvN0wd72dJcS03Qx/WRab7/zln6x4tzpayyeVGULhR1C65zAyGSd91GkoIo6i4Udds6j670SJKGJIVA0jd6KBXBeCLFX508xxtXbhLxGRxsb6G3sQ5JgvF4iv6ZOTRFuSVehRDkbIfvn7rALy5dI6BrHGhvoSNWQ9Z2ODsyzg9OXWAqmeaXHzzIvtbmzy3A/eXxs6iKTE99LYcLIvDS+CTvXh9gLJ6kORLmYEcLqiwTNHR2NzfSGArieh7/8vX3cD2PL+zq5Uhn2x37jfr9t4ShJwTD8wn+5vQF/ubMRQ62t/Ds9nYifoOpVJqzw+P8+Owlhubi/H++8ixhw0C6TWjenJ7lP390EiHg4S2dNISDTCSSHB8Y4ecXr5I0TXY1N2Co+TYvTZEQj2zpZG9rM+dGxviTj0/TEavh1x8+TND49FxrqQkjyZVZ++S4Lv1jMxze1c6lvgl++s55zl4dKfr1iiKjKTKqKiNLcuGrkG61bLOdfEuTtTy7RqfivPbRFXyGytef2U84sP4GWSG/wYP7umhpiNA/MrtmEStJ+QVxRVHyfV/lwmcnSQgv/9m5nofreitqwbMY8VSO1z7KO8V++Ykgvg1wKF6I+J+5OsKf/OQYs/HMisSrpipEggZBv0FtNEhHc5SGWIhQQZgbmkLOdMjkLFIZK++QOxlnLpEhnTVXXcctSRK6mhfJqqoUzncFVZHRtXyv3tpIkPpYgLpoiLbGKDu3NK74OCvBcVwmZpL8xcsnePvEdRKp1WfmyXK+jaKqKCiKdGseunANu57AcfJ9dld7HSczJh+fGyCdtfhHf+8putvqbpXUVSppx+RyfHLVkT8JiGg+OoIxAurmcgQvJXIhCrsWKt3QrbLP5FXg0zXqa4IMjM+xs7OR9vqaW5HWBT77nYT8OrqmkMrmyNkO/tt6uSYzOdK5tdU1jM0k+OB8PyG/wT/97tPU1wRRZBkhBCPTccxqDco9T35RRMfn/yU8dwLb+gRw+bQmVgZUNP1RdN/TKGpxUc4qmwMhBD87f4X3bwzQWZsXW8/tuLPlluN5SHDrfmW7HhfGJvjp+ctEfD7+weMP8oWdW9EUBU8I0qbF//jjV3n3ej9b6mtpi0ZoDN/plj40F+efPf8kL+7dfivSOpFIkbVf46O+QS5PTNFdF6U+FCTq93G4szXfX9N1+f33jmG7Hvtam3hhV++i7y1n25wZHuOl85d5sLud/+/XXyB8W3rxsf5hfv+9Y3zUN8iHfYM80dtNUP9UaKZNC8cV/Mtvv0h3XQy18P5/dPYSf/jBcS5PTHFtaoY9LU35vn51MbrrYoXPS6DIEnXBAM9s30I0UP4ITClwHI+BkVkmZpP84LXTnL8+tmTEQZIKvgtyXrTWRYM01oWpjwYJ+Q10LS/uLdshnbWYmEkwMhEnmc5hOS6ut7pJcN/IDL/44DL1sRDPP7xz3dMQZVkiHPDx3IPb+atXT6+ov6hUeL0sS3mRL0sEfBq1NXnBEw37CQUMdE1BlmRMyyads0hlTGbjGYbG57BsB9cVuK636slc/+gsH5/rp7ezYUPqET1PMDQ+z+/95XvMJYoXr5Ik4TNU2hujfPGxnTx6sIe2pmghW2xp0jmL/pEZ3j/VxyvvX2R6Po1lF++kLUkQ8Gv0tNXTVB+muS5CY12IptowTXVhGmrDeZMx1u989DzB5GyKP3npE1754NKqFjgUWUJRZGRZIhL00VgbpqE2RE3Yn8/2U1VsxyVn2cRTWSZnUkzNJomnc/nzcBXXsWk5nLw0xH/5yTF+65ceYUtb3a26+0pDCEHWselPza46cVWVFbaG6/Erm6evdTmQAHWN5lWarOSzXEszpJJzzwnY2rCfQ9va+OjiAK+fuMbXHt1DQ01wyde01kVorY0wODnP8ctDPLG/59bvro9MMzg5v6Y8+rwpiiDg0/Eb2q19mbbLyHSCG2MzBIxqlOp+QDOeICAFMHM/xc69i+uOgOShKJ0Yvhcx/F9HUe/eS7jK5iXnOJweHiNt2TzY1c7jW7s+t43ymXuM6Ti8euk6KdPimwd2s7e16Za4k4CArvHtQ3u4PjXDmeExDrQ3f07AHu1qY09rIzX+TzNRfJrKQ90dnBoaZSqZJmOtzRRncC7OudEJ/JrOV/ftwveZ+t3WmjCH2ls4PTTKsb5hHuhqv0PA1oeCPLa1k+662B2fQUe0hq31dVyemGQ8nmRPc1Nl5jGtAstxOX99jH/3Z+9wfXBqyUVMSYL2phiHdrVzZFcH27obqY0ECsIsX0KzMMUQ5J83niewHIfBsTlOXRrmw7N9XL45saq0zpvDM/zojXPs3dpKS2Nk3b8CTZV54bFdvHHsGrPxdFEiSJElasJ+dnY3sbWjnt7OBjqaY9RFg/h0FWmJz27h88tZNv0js5y/PsZ7p25wc3hm1YvNZ6+O0tlyg729Leue0T42neCNY1cZGJ1ZkfjpaavjxSd28/wjO4mEfOiqUrTwCRgaO7oa6W6t42tP7eGldy7w4zfPFZ1uK0sSrfU1/I//4IvEIoF8GdnCYsTCgkTR76Q0TM4mefXDy7z87sVVidegX2f/jjaO7O5g/7ZWmuoi+AwVWZIKn2uhHC5fD4cn8t4uOdNhbDrB2SsjfHy2n0t942RyK7tnCwHvnrxBS32Erz2dNxarRASCjGMzlb17hloxKJJEWzCKKleOcdpG4AmxJhMsCfCrekXXEN+DAjbAo7u7+fB8Pz98/zyT8yn2dDcRDvjImjajMwlGpuL8w689Ql3hxri1rZ79W1u4MDDBH/78E6YTaWLhAMOT85y8Nsz0fIrGWBj4dHKQzJpkTJuRqTjxVBbLdhmfTTI4OYehqYT8Bj5dRZFlIkEf3c21vHHqOt978wz7eppxPcGZG6Ocuj5S1IpmlXsDSdLRtAMoSici8PcKzsQCSTKQ5FpkOYZUTbm95xiZTxDP5mgKB+mI1WDcxbn8s6vFjudxZXIay3HprI1SFwzc2kaSJGRge1M9AV1jJJ5gKvn56FRXbZSIz7jjIbRgACVLEmnLwnLXlio5k8owPJdgMpni37zxPn/4wfE7JpeW6zKXyeIKUXA1vnMSHfLpdNd+GnldwK+rBA0Nx/VI5iwqtxJn5biux+Rsktl4BtNeXBTt2drCMw/0sm97K421YUIBA7+hoSjystEFIQQhv0Fnc4zHD/VwqW+CVz64xOnLwyuqL7Mdl5vD0/zJS8f4737tmVv909cLSZJoiIU4tKud2Xh60ZYv4aBBb0cDe3pb2N7VQHtTjFBAx2do+A0NQ8/XbRYjwoQQhIWPcNDH1o56njyylct9E7x9/Dofn+vHdla2EBBPZbk2MMmV/gl29TSv6LVrwXZcbgxN8dqHl4tO45UkeHBvF195ci9H93QQDftvGb0ViyRJqKqCosj4DJVfenY/zXUR/uaNM1zum1hWSLueYHo+xc/eu8ivfvUBAv6NfSbOJ7McOz/A37xxdsnr9W60Ndbw8IEthbY2NYQC+XRsrcgFgXBAUBP20dEU5ckjW7k5PMObn1zlxMUhZgvtI4vBsl1e+eAyLY01RCN+akKVl61iug4JO8tauufKkkSjL7Tm6ONmxxOCzJoErIRP0So6in3PKSdVUehsjPL3v/owrx6/wtDkPNeGpwFQFAmfptIUC6Mp8q2V0JDf4NHd3WRyNu+d7+MH75zDr6tEw3729bRgaCpjs/kVIdcT9I/P8pdvnWZyLkU6ZzE6kyCezvGjDy7w/vl+FEXmsb3dPLZ3C611EVpqI7xwdDtzySzvne/jkytDGLpKbcjPwa2tdDfX8sH5/g36xKqsN5IcQJEDQNuy21a5N4hnc1iuS9DQ76jTXApPCOYyOQQQMnR8dxG9tYEAmqKQTmXI3GViVRsM3EUsS7fMjrxC3f9ayNkOKdNEVxU6a6MENO1zOrO7LoauKGxrrMf4TEsRQ1WpDX7ebEOW8lEyAbiiMlv5rAXb8e4qhCQJAj6dFx/fzSMHtrCts4FYTWDFrVjyKaAaPkMjFgnQWBemrbGGt49f57WPrhBPZoueJibTOT45P8Dpy8Ps39aG37d+tWWSJKGpCk8c3sqlG+O3BKwkSQT9Oju6G9mztYWe9jqa6iPUR4PEIgGCfn3Vky+pEJ0N+HQCPp3amiANtSFaG2voaq3l5+9fWlE6s+cJRibnOXFxaF0F7OhknDNXRpiYKT6idWB7Gy8+vpsH93Wt2RRJkiQUSaI+FuKxQz2Ylo3nCS73TSz72kTa5LUPL/Pw/m52bWnakPphyDvHn7s2ys/fu8jETKLo1wV8Og/u7eTxI1vZs7WF1oYIhr7y9yDLEj5dw6dr1EWD1Mfy5+H2rkbePn6dCzeWLj+4nen5FG8eu0ZDLMTjh7ZWXCqx6blrcM3NIyER1oyKjhyuB5bnMJ1Lr3opQJIkgtUI7OpQFZnm2jC/+aUH2NPdjF/Pp94+treb3vZ6Qr78JLC3rZ7vPn2Q7R0Ntx46Pl3l8LY2wn7jVtsa2/XQVYVIwKCtvoaQ/9MvRpYkOhqjfPmhnXQ0RpmYTYIETdEQu7ub2d/Twuh0gi0tdbcear2t9TRGQ4uOv7k2ciuyGvLne8DKksTAxBxZy8HQFNoborTX15AxLXqaayv6RKlSpcrqWZhIu563IkOThZRar1CG8FlluCDs8qmQn2claX+rJV8XCRGfwRd3b6MjVoNyl9VvWZII+/Q7PAYg/x4rqU/mRiJLEvWxIC88uosvPbaLjuZYSUxXFEUmFglwaGc7tTVBdE3ljWNXmZhJFDX5dT3B1FyKl96+QGdzDJ8RWfeV+R3djfR2NjA5myToN9jW1UBvZwPdbXVsaaulIRZac8eAxZBliWg4wL5trdRGgvgNje/94hTJtFn0AtDMfJoL18ewbAdtHaLYQuRrmE9fHin6nlMfC/Lcwzs4sqez5I6+tTUBHju0lZl4hpn59LLpxAvtiD483UdrQ2TDBOzAyCwfnenj0s2JooViTdjP00d7ee6h7ezqaSZ8FzPR1RIKGOzobiIazkdRfbrK8YtDRb1WCLh0c5xPzg/S01ZPe3O0ZOMqBY7nrintFfIC1rjP619tzyVh55i3io/QfxZZkmio8Eh2RQvYpliYX3vh6K3/5jc0HtnTfcd2W1vr2Npad8d/W1j129nZyM7O4lzpNLUgKD/TBxagqynGke2f/ru1LsJ3nzlY7FtBkiTCAYNH9nR/bvwL7N3SUvT+qlSpsrmIBfwYqsJ8Jsd8Nvs5t/O7oRQcd/tm8n1ZM5ZN2HenE+xkMo3pOER8BqES1tFLt/3/cgR0nRqfj6lUhhq/j4PtLWh3aV9Wau40cKlst8RiqY0GePJoL9954RANseCKUzeXQ1UVtnbU881n92PazoragNiOy0dn+nj+kR1EQj6C/vV1JQ4HfTxyYAv1sbwB097eFra016EWkU5dKnRNpbMlxtef3sfkbIo3P7lKMl1cxCiTsxmdijMxk6StMVr2WthMzqJ/dJa+kZnlNy5wdE8nR/d0Uh9d2jdktbQ0RHhwXxf9ozO8eezastt7nuCD0308eWQr9dHQuvfSzeZsPj4/wImLQ2TN5YWVJOXnqU8f3ca3nttPT3s9mlb6e6EkQXN9hCeObMXQVeKpHNeHpooS2OmsxdmrI/R2NtDSGPmcyelG4gmB45Ui2+b+Fa8AKdtkNBPH8lZfHqRIEm2BGrQKOj8+S+WOrEqVKlXuEZrDQepDQRI5k76ZOWYy2c9ts9A+YSGioykKB9tb8Gsq1yamGUskbzmhisKD/szwGEnTojMWpTmyeEbISlFkGVWRcTwP2/WWjDI1hIN018XIWjbH+odIm9bnHFs9IbBdF89bel8rQZLybVBkSSZrO7hi7enQG4nfp7F/exvffu4gTXXhkovX2+lsifGVJ/ZwaGc7/iIjW0Lk23J8cKqPqdmN6X350P4ufu1rD/CtLxxge3fjukQyP4uiyNRGg/zKVx+gp61+RR4WqazFlf6JdWlPMT4dZ3h8rjjhRT5z7dkHt9NYGyrrZ9rbUc/hnR1Fp6HfHJmmf3SWdNYq25gWo390huMXBhkYmy1qe0NTObSrnb/34hG2djaURbzeTiwS4MF9XXzz2f3UhPxFZ/H1j85y4uLgimpo14u1XhkCgeU5m/pZsFamzTRX4pNr2ociybQHo2gVbIZVFbBVqlSpUmb8us6h9lZq/D5ODo7yxuUbzKYzJHMmyZxJPJtjKpUmns1hF5xiDVXl2Z1baYqE+KhviBMDI0ynMiQK24/MJ/jRmUtkTIsD7c1sra9bZhTFsSAM64MB0pbFeCLJbCZLyvx0rLebsLRHIxxob0FTZF65cI0LY5NMp9K33tt8NsdkMt/nNuc4JYuVypKEX9Oo8fsYmc+bSCUKx0zkTLJrdFdeb7a21/P00V62tJfme1yO3VubeeLIVrZ21K/odR+d62NsOoFbkkjJytA1FbUC0s1VRaazJcYTR7ZSHys+WpkzbfpGZtdlcj04NsfIZLyobVVVpqu1lu1djWWPrIeDPra019Hb0VDU9p4nOH99jMnZ1TvTrgbX9Xj35A1uDk0X53ytyLQ21vC7332C1qaaz/XkLhfRcIDnH9nJwZ3t+IziFlNMy6FveIbj5wfLPLqVoUgy+hqzdwSQtM2K72FaLjwhGMvEOTc7uqb9bAYBW7EpxFWqVKlyL/H1/TsZTyT54ZmL/Ks33ucXl66xs6kBTVWYSqY5PzbB4z1d/OpDh2iKhFBkid76Wr57ZD//5eNT/Id3Puatq330NNSSNi1ODI4wMDvP1/bt5NGeLmqDpa1ZO9rVzs3pOb5/6jzXp2boqa/F8Tzi2Rz/7dOP3OorqysKhzpa+LWHDvGv3/iA/+77P+Xxni46aqMIIZhMpbg5Pct8Jsd/+tVv0xJRkZXSRHjqQwGOdLby0/NX+Ocvvc6RzjZChk7GstjeWM83D+wuyXHKja4p7N/eymMHe5bfuIQ8uK+LofE5rvZPYjnFpZuNTye50j/J1o56GmvDZR5hZfPMg9v46Exf0ULRtBwGRmdX1ZN3pUzMJItODzd0jccO9hQdjV8rDbEQe3tbOHetuEn24Ngs8dTns1bKycRMkpOXhhgv0ripsTbE15/eR3db3br7mQR8Gr/+jQe5NjBJJlfcuTg2Heejs328+ETl3CMVWcYnr02WuMJjNBPHFmtz19+spB2TvuQMF+fH17QfRZLZFmlAX+P3UU4qd2RVNjnV4H6VKrdT4/fxqw8dYntjPW9du8m1yRmuTEwjSxDUdVpqIvQ01BIoTCIX0vi+vGc7tcEAb1y5wfnRcS5NTKLKCk3hIP/t04/w3M6tdMRqSp729/UDu1Bkibev9XF6eIzjAyP4dY22mjDOba13JEmiPhjkq/t20haN8LMLV7k+PcvJ4dG8I6TPoDkS4qltPUQDvpKaSnXGavi1hw+jqwpnh8d5+cIVFEkmFvBRG6i8NhGLsaunmb29rfh969suJBQw2NXTzP4dbRy/UHw05tLNcQ7uaLvvBWxTbZitnQ3cGJ5hLrF8OqbtuEzPpwqGbOVlcjbFTLw4p2RNldnW1Vj2lNcFIiHfigyEhsbniady5RvQXXjrk2tMziSLir7qmsKWtjqef2Rnob/weraZykd/e9rr2butlUTaJJle/rNKZ236Rme5PjjFlva6iqiF1SQFv7K2e6DredxITmOvsT3cZuX83BgfTfXjrMG5X5VkGnwhOkMx9GoEtsp9hSTdag5fpUqVPIos0xwJ8fT2LexuaSSezWE6LpIEmiwTNHSaIqF8G5rbiPh9PNzdzpa6GHOZDKbjIksSQV2jORKmLhS4wzSpxu/jy3t3sLe1ie66GDH/nULOp6k81N3B//HtL9MYDtJaE7nreOuDAV7cs52jnW0kTRPHE6iyREDTiPjvdNVUFZm6YIBHerrorot9+t7IG+QFdJ3agJ+Apt26M+xoauB3n3oI03HZUhf73PHbojX88gMH+fKeHXTW1tw1qmGoKtsa6vitR44wm8mSK7QSMlSVphLWBJebXT3NbO9uXPe2Fooss7Wjngf2dnLiwmDRsupq/yRj03EOiLb72u1TVRU6W2LU1gSKErCO4zIXz5bdcyxr2iTTOXJmcT1LVUVhW1c9+jqlZ4f8Bq0N+TRbx11+oj2XyDCfyGBaTklcuZdCCIHjenx8rp/ZRHFR39aGGh7c20UssjGLZpIkYWgqD+zp5Gr/ZFECVghBPJnl1OVhOltqWWd/rLtiKCo1ug9VklctwFzhMZCcZTKXoskfRlfuH5kznUvx8VQ/p2aG17SfoKqzJ9qMIVe2m/P9881WWUckkCp31aZKlY1CkWVqg4G79j1diojfVxCNy9dHGqpKd12M7ruIQgBVlmmKhJYVeLIk0RwJ0xwpLsqmyDIRn0HEV1xtWyzgv5WGfDdChs72pqXrMyUp39t7a0MdW4s6auURi/hvtYHZmOMH6O1soLk+wth0cemS0/MphifixFNZouGVncv3Gh3NeQF7o4hOJq4nSGctHNdFiPJNDpPpHFnTLqrWVpLAZ6jr6vKrqjLhgEEwoBNPLi+2HNcjmbHImnbZBaztuFwbmGJofA6ziDp6ScqfAw/s7Sqr8VoxHNjRxivvX6J/dKaoyHEqY3L68jBfe2ovsPFzNkWSCGoGdUaQidzqap4FkHVtzswO0x6M0uS/P7JEbM/lnfEbvD9xkzlzbeZcYc3Hwbp25ApuoQMbImAFnpfEc4dwnSE8bwaBiYSMJPmQpBpkpQVF6URWaovfq3DwvGlcpx/PnUCIBAIbCT2/XzmCLDehKG3IysIkcONWFoRwECKO507jebMIL4EQKYTIAQ5C5KMXSCpIGpIUQJLCyHIMWW5AlmuRZP+GvofFkVjuZiiEAJHF88bx3Ck8MY/wUgiR5db7lxSg8N7lhffehKw0AKtvUl+lSjkQIofnzeK50whvDiGShWvaAlyE8JAkmfw5bSBJocJ5XYcsNyDJNUjSxvQ6rLJxdLXU0lIfKfvEfDE0VaGpNsye3paiBazteIxNxZmYTt73ArapNkxkBX0+Xc/Fsl0CvuVbaa2WVMbEtIqLviqyTMCno2nr5+gsSRKqqhDyGySSuaIC0jnTxrKLe09rIWc5fHS2n2TGLEoERoI+ulpidFRAT9Xm+ghN9WH8hkYmt7z4zlkO1wenSGVMdE3ZcAEuSRI+RaMtGGUyl1xTosLb49c5VNdBvS94177k9wpC5AsSPpka4OfDF7kWn1rT56ZIEnW+IIfrOta9lnulrPqJKYSH8Gaw7VOf+50s1SCrnShKy2deY+K6QzjWaWzrGI59FtcdRHhpkBQkKYyiNKOoO9D0o6jaAVR1G0i+wsTv7njuDK5zHds6gW0fx7Wv4XmTCJFDkvx54ac0oqrbUPUDqNo+FHUHkhRccr+lJd/iQXizeN4EnjuG6w7iOn0FIT+ZF/NeEiFMoHCjlhYEeBRZbkBR2lDULShKD4raXhB0TeQnxZVyskmLTsSFMPG8aTxnBNcdxHGu4Dp9eO4onjddEPIL778w0V9472obirINVduGrHSgKG1IcnRDJv2el8gvlnhrK5S/G4rai6J0FQR8lYpFCARWfgHGm8B1R3Cd/sL5PILnTeUXp0QWhAV4gHKbeK1FVhpQlE4UtQdF7UZRWpDlZiQ5Vv3+7xN6OuqpK1PfzWKJRQLs397Kax9dKfo14zNJxmYS7NjSVMaRVT7hoIFvBeZHQoBlu0WJo9WSM+2iawAXBOx6I8tS/rgSRaVUm1b5BawQAtN0OH5hsOgFgJaGGra016GvoJ1SudBUhbbGKNFwoCgzJ9f1mE1kGJtOEA76MPSNF3oBVaM3Ul9Ig139RXJmdoSzsyO0B6M0+DZPOclKEEJgex5X4hP82c0TnJoZJuOuzX0/rPnYFmlga6S+IsNjt7OGK87Ftk+TmP3Nz+9UO4A/+Jsoge/c+m9CWDj2Vczs9zCzP8XzJu58kXAQwsTxpnHs85i5l9H0BwiEfhtVOwCE7yo2PXcWy3yTXOYvsK0TwJ29wvJRkCSeN4pjn4bcS2jaHvzB30XTj8A6TBSFsBEihedOYVsfYZvvYlsn8Lwp8pPapV7sIEQmL3y5uSBrkaQQirod3XgS3XgaWe1ElmNUhpDNR5luJx9xTuI6N7HMd7Fyr+LY54ClHrImQpgIN4HnDuLYJwCQJB+q9gCG/0U0/Siy0pEXBOu4yuY6/WTTv4eZ/XHJ9x0I/1MCwX8I0uYxobm/EPnz0ovjOoP589l6B8e+AGK51B0XISyESII3huvAwuNGlptQ9UPoxtNo+kPISiOSFClczxt9TVcpF10ttUQjGxvFDAcNejsbiq5JBJicSTI5s76tTSoRn6GhrbB21HbcsrbSsV2vaKdjWZYwDHXd7zCyLBWEf3EK1rLdop2yV4vnCZKZHFf7J7GLPFZrYw2dLcVnC5ab5voINWEfo1PFuRG7rqBveJqultoNywK5nbDmY19tKz/oP427hksk49j8YuQyrYEanmjeik+5t7KbPCHIOBZ9yRn+/aV3OTY1QMox17zf9mCUx5q2oFaAqddylOVs9bw5XHcM4NZN2nUGyKT+HVbudaAINzmRwTbfIelcJ1zz/0PTHwYpwMJELr9fl1zmL8hm/gTPLdJBUWSxrePY1u8Siv4LDOMFkOvKIvryY/Tw3DHM3C/Ipf8E173JsqK1qH2ncOyTOPYpspn/jOH7en7RQO1ACH1dxdxnkaR8lOnTsXp43jRm9iVymT/HdS6vaf9C5LCtd7Gtd9G0B/AFfxXd9wUWW+SoUqVU5K9pB8e+gpn9a3LZHyG8qZLs2/MmsHI/x8q9gar24gv+Cj7/txAEALkCFqaqlBpJgpaGyIpSUMuBrqk0xEI01oYZn0kUJX6m5lJMzCYRonypsJsBn66hr8C9V0BZxSvkhVjRx5DYmO9P5MVTsVE2zxOswVi1KDI5i5tDM6Rz1vIbF2iqDdPaWFPGUa2MumiQcGAlKe0efSOzPHqw/OnZxRDWDPbFWlEkGXeNrXA+mR6kJRCh0RdmX21rxafEFsNCynDKNjk9O8z/dvY1biancUtwT1Ekia5gLQ83bFn7QNeBsghY4c3hubelVooUmeS/xjbfpyjx+ukL8dwx0sl/RTDyz9CNx7kViRBZzOwPC+J1ZBWjzJFJ/mskKYBufAFJKn2KgRBpbPNNcpk/x7ZOIkSGUojXzxwF4c2Ty34P23off+DX0X1fQlFbS3yclZCvZ17Asc+TTf8nLPNNhFfcqmCx2PZp3OQItn0af+A3ULXNauVSZTMgxDS5zA8wsz/Cca6DKEdrBwvHuUo6+b9jZl8mGP6nqNruakT+HqQ+GiQc9KFWgAWopuZbgUzPp7C85SeOpuWQSOVIZUzCGyzAN5KFNiayLK1Lf9diMDS1aEMm1/XIZK11aOzzmeN6Hplc8REjTVXKfp2ksxbXh6eL3l5TFWI1AaKhyrk314R8+H3FRxs9TzA6GS864lxuVEmm3giyv7aVc7NjmN7ahPVro1cRAn5z20Psrd3IeXFpEMCV+CQ/HDjLT4fOM2NmSiJeAXbWNPFY0xZiRuWcz0tRHgEr0oV6xgxICtnMn2DbJxCiOIOIO/Fw7EuYudeQ5UZUbSdCZHGc82RSv4/njrF0GuoSe3bHMTM/QJbrC+K4dLjuCLnM9zBzL+M5/QhRXD+21ZE3RHKdfjLp38dxbuALfBtNP8TGpB7KIBl5O3rrOJnU/4ltfYwQ85S+f4CN505gZV9CeLP4Q7+Nqu69ryMCVcqDY18mm/4jLPPdwgLd2tN1ljgawpvHtk+QSvxzfMHfQDeeRlGKc/itsjloiIXx6ZXRqkDXFLrbajl5aYhin6mpjMVMPHOfC9iN/+4+i8/Q7mittRSuJ8iuIOJYKlxPkMnZRdcC67pS9j61WdNmeHyu6O3raoJEQ/4NNz+6naDfwLeCVGBPCKbjqaJLB8qNJEkEVZ0vt++hLzmDWWQrqMXIOBbvTtwg5Zh8u+sAX2jbiURlXrdL4QnB5flx3hy/xoeT/dxITDNrpks2o/YpKg80dPFYU0/Fuw8vUKaEdw/hJXDdQUDCzP4Iz51g9dHHHLb5Dqq2B0XtxXPHyKb/HNft55bZ0apwsa0TaNZpVG03srz2OgYhBJ47QDb9J1i5XxQ+g/VKzXDw3GGs3M/z7qdeAt33JPma1PVEQULBda6QSf8+tvUhQpQ28nonLp43hWW+A0Ag/E9QlM6qo2uVkiCEmRevqT/Ast5HeNOUPpPirkcGkcGxz5NL/xGIDLrvhc+Z41XZvNTHghVh/gL5nqZtjdEVtVJJZ01m5tN0t1ZODWClsx7T5lBAL7qe0XM90lmLbM4m4NPXpRex63nkTJtEurg+qwChgFF2s6mcaTM8MV/09rGIn1DAoJK0kE9XUVdQky08wcx8umIELIChaDzd0sv3+08Tt3Kr7gm7wLyV5ZOpQRJWjiuJSZ5r3UFPqA6fWtlzRMfzmLeynJ8b5czsCBfnx7memGIym1pzZPqzHK7r4OGGbhp8m6ftUNmenPkazfN43gSOc5NPzZV05IL7JviALK4ziBAplpoUus4Arn0eV9uLY1/DMt/kTmEoIck1yHITkhwEIeVdQN1xPmvsdOc44zj2OVznOrL+4Brfs4PnTpBN/wlm9id43ijFRRxlkPzIcj2yHAZ8SJJK3izGKkS05xHeDMWsjHveOJb5BmCCpKEbj63pfa0Gz0tgpf8ztvle3rBmESSppuAyHM67TaMi8EBYCC+O500VmXqdd3i2cm8gSVECoX+IrLQWPsfSI8sxVP0BhHBB5BAihyAHwsz/Xdz+d5OlzsEqlYsQ2ULk9Q8wzddBpIp8pYYs1yDJtYCBJPvyViXCLpwTCTx3huKiuA6OfY5cRgZkDP9XC4ZtVTY70UhgxQZA5UJVZBprwysSMNmcxXxybT0H7zfWI1U3EvQRChioqozjLP3sFOTTwYcn5uhpr0eXy7+gks3ZTM2lyBUZXVMUmUjQR2AFqbErRQhBNmczVqT5EUAk5CPgX38H56VQVQVlBRFhTwjiqRxuBQlYRZJoDUR5omkrM2aaiezazeJSjsnp2RGGM/P0JWfYX9vG7mgzPeE6ao1gxdTHph2LyWyS4fQ8g+k5+pMzXEtMcT0xxayZWbOYvxsdwSjPte5gX23rpjBvWqBsdyrPm8bKvYXr3gBhAhKy0oWq7UHVtqMo7UAQIVK4ziVs6xiuc3OJVFsLx76Mmfs5rjN0h3GKJNfnW+Roe1DULUhyDSDhOaPY9ikc62TB9fjujw7HuYJjX0Zbg4AVwsXzZshlf0Au+1cIb3bR490atxTLt8JR2vK9b+VWZCUGBArRQ5Gf7HqJfI9bdwTPHcV18213lqq/y4u59wC50IKmp2xi7vPHnsc238My3ygsTNyOgiRHUJTuQr/ftrzbqhzL93tFRSBA5PC8mUK7nSFcdwDXHYZlUrGFSGJm/wpV7cXwfwVJaSzLe5SVBgzjeTTtYN4l+tZPNp86v/D3W/89B8LKL5a4o1QFbeUjhI3r9OdLAbI/YflFFL1wPrchK80oSiuy3AhSAEn2IyHl3YtFGs+by7faccfz7XfcQRBLRSM8HPsMZlZHlqPovi8iSZU1caqyciJBH6paGRMGVZGpj61sIpezHFKZcqbSlxbX9bAdF9NyMG0Hy3axHRfX9XBcD9fzcF2B53l4QuB5AtfLO/re+hH537u3/u3RPzJTdCrsekyTfYZ2y8xnLrH8AoPtuFzum6C9KbYuGQGJVI7BseJTdWNhPzUhP5pavrE5hUh0Il28r8F8MsvJS0PMxstZIrYyVhpFzr/GwS0Yf1VCaq0kSUjAi+27uTg/zryZLUnE0RUeE9kkLw1d4MT0EPtqW9kXa2VLuI5GX4haI0BMDxBQdWRJKttnIQDHc8k4FmnHImmbxK0scSvLZC7FQGqW64lp+pLTjGYS+TlxmQipBi+07uKxxi2brt1Q+QSsO47lvX4rsiorHfj838Lwf71gtPPpQ1sICzPz12Qzf4Zjn+XTxhJ34jo3Ed48nvfpjU+SYujGM/gCfwtNP4wk3dmOwLGv5KMnuVcKovIu+3WHcZ1+hLBWOSkUCJHANj8km/r9Qq3vEiec5EeRW1H1I+jGE2j6URS1Y+GXdz+CEICJY5/HMt/Ftj7Gta/gLZHOKMQcVu5tJLmBQOi3keXGdekt6XljmLkf89nPQJKCyEoHqn4Qw/cFNP0okhRbWlgLF8fpx7bew8q9iWOf/XwLpjtfgBBpspk/Q1G3oMmROwylSoUk+VDUDhQ6lt8Yke+bLNKkE/8CL/dKIZpepWIRIn8Py71GLvM9lhavErLcjKL2oBtPoRmPoqhbkeXIUgdACAvXGcK2PsDMvY7rXMRzp1l8ccPDtk6D9Jcoai+qtmu1765KhRAKGBVh4AT5fqCxSGBFEVjLcslk19Z3sNQIIXA9gWnZ5EyHrGljWg6W7ZDN2SQzORKpHIl0jmTGJJO18oJ24acgah3XxXFcbMfL/+l6t/5tO5/+znZdPM8rWsCul1lSU12YhlioKAFr2S5nrozw+KGtBP16WUWMEIKZeJprA5NFv6artZaasL+sqbqm5ZDM5FbUn/dK/yRX+ot/H5WKEALXzZ/DFaBfb7E71sxjTVsYzcS5mZwu6bUzlk0wNpLgjdGrNPrD7Io2sT3SyNZwPU3+MCHNwFBUdFlBlRU0SUGWJRRJRkZCkkC6bb4uEAiR/9MT+R9X5BfCHOHheB625+IIF8tzSdo5prMpxrNJRjJx+lOz9KdmmDUz2EWY6JUCQ1F5oL6Tb3btoyu0+cpAyrjUZiPEwoNNwx/8NQz/N1GUz7uASZKOL/gdPDGP503iuUN33aPnjeN5t7kbI6P7niMQ+h1UbTt3E3+qtgPD/208bwYr94u7D1VkC8edXpV7rxAOjn2ZTOr3CkZFS2GgafvxB38LzXgCWS7Ofj3/QPGh6UfR9KOFnrp/Qy77/UKa9GIidp5c+r+iqXvQ/c8D0XVaYfvsrcaHqh/FH/hldN8LxdenSgqqthVVy4uDXOb7ZNN/vKwhlOtcxDLfQFZaUNXtG3xXlgqthSLk0+YrY8JaZXHyrZo+IJv5LyztnK4iy3X4g7+O4f8WstJc5CKRhCQZqFovqtaL7vsyucyfYWZ/iOvcYPG6eRPHPkc2/SeEav4nKqPvc5XV4tO1FaX7lRNZlgj6V1YDadkO6ezGR2A9IQqC0sWyXeKpHENjs/SNzNI3OsPoRJyx6QTzyQyWXRluq+WmsyVGW2MNV4sQijnL4YPTffzdF48SDQdQ1fLdUxzHY3hinjNXiu8esbWjntqa8vZKNi2HZHrjz+WNwnZcPOEhUxklDQt8tWMvw+k4E9lkSfqcfhZHeIxm4oxm4rw+ehUAXVZoCdTQWmjBU+cLEtUDBFWdkKpjKCqqrKAUerQviNWFH9N1yDgWGccm7Vik7BxzZpZZM82slWEqlyJp50rmHrwafIpKb6SBf7TnKbrDdRXzHFoJ65BTqqDpR9GNLyDLzUtsJ6MbT+E618hl/qKI/cpIcgP+4G+hqD1LbqnpR7CtA1jm24V05s+TT+kbWpWAdd3+vGGTc2GZLTV039MEw/99Ycyr//gVtRd/6B+gaDtJJ/5nPHd0ia1NMul/i6JtRdUOrOm4q8Xwv4g/+Buo2kFY5Q1SVjrxB38DWWkhlfgXsERtLYCZ/Rmqth9V7V31Mavcn9j2aczcawWX88VQUNQeguH/Ie9iLvlYbYJgXgT/fRS5mWz6P+E45xfdVnjTWOab2NZX0fQjgLHotlUqG11X1sU0p1g0VcGnqchSflK2HLbjkjU3PgKbzVqcuTbKqUvDnL0yQv/oDNmcjSfyaZFCUNT7WQ/W69vu7Wigu60W6TjLRhVFoQ7yo7N9RCN+GmvLZ+QyODHH+eujxFPFp+ru7W0t65gATDsfgb1fcVeQRbCeNPhCfKNzH/NWhpeGlptjlwbLcxlMzTKUmrsj0rqwWLzcNbzwMS70Yl74/4UI7UZ/zIassjvazL848lW6Q7Wom8R1+LOUX8lIOr7Ad/J1jkt+SBKKugVF3YkkRZZtuSNJAfyBv4eitJF/G4ufUhIaitKFovQuKjKFl8D1JlipRYAQFo51GjP3EktFBCUpiKo9QDD8/0RRu5BQ1xQVzH+WkfzEOfLPScX/XwhvnrtHYgWuM4SZ/TGSXFMQdOuHbjyNz/9tVG3PGupwC/UIcgzD9wKuM0Au+5cFR9i743mT2NYJVG0fqrZjlcetcr/heQls891C3+rFr2lF3UEg9Dt5kzTJv6ZI6EKGhe57HkGWdPLfIJZIlfe8GbKpP0SN7UKSqgJ2s6KrSsWYhyycv/pCW58iZrOeJzbM/CWVMbnUN8H7p25w7toYs/E0maxFznSwHKciJ+OwfinEAZ9GV2stXa219I/cvXzqs/z4rfNsaa8nHPThN0pvmJTJWRw7N8B7p24Wtb0EbO9qpL0pWpbx3I7jeGtu2bKZEaKoS37dkSSJHdFGvta5j7id493xG+tyXAEFP5aFf7F+F28ZCagaDzV089s7H6erIF43axZXmQWsjCxF0PQHkKTli4MlyUBR2lDULhz73DIbBzB8X0KSw8t/+JKErDSiKG2LC1iRRrgrr0t07avY1seFNkGLoaIoPQTC//e8yZS0tOAulnyqYhRdf4hA8O+TSf1fCLGYMYKDmXsVVX8ARelYt0mvJMUw/N9A1Q8iSWtvjixJCsi1+IN/F8c5h219soT5jYttnULTj1YFbJWicaxPsO2TSy6iyUo3hu9L6L6n8q7nJSC/QFODpj+Gzz9INv1/Lr6xyGLbxwrmc6W5tqqsP7IsbUyr7iVQFbnotVVXiHVvvzE5m+Ts1RE+PjfA9cFpJmeTxJPZimoDshTr9XXLssz2zkaO7u4sWsCOTSf40Ztn8ekqh3Z2lNRgzHFd3j1xnbc/ucb0XHGmR5Is8dzD22msDZU9U8H18vXMVSoPn6JxuK4dx3NxPY8PJvs2ekibkhZ/hGdbt/PVjr3sijahy5s7M7G8AlbSC67AdUXXhclKA7LSBUsKWANF6UBRu4HiTJdkOYa8hCOtEBm8RcXfYi/ysO0z2NZxlmpvIyst6L7n0fTDLBctXikLgs7wfxPb+gjbOr6ok7PnDuNYx1HVHajatpKNYYnRoRuPoWoHkKTian2L2qsko6jdGL4v4rljuM61Rbf13D4c+xKeFy+63rjK/YsQOSzzA1z7Mosvt6po2gEM3xeR5bqSHj9/brejG09i5V4u9JG+2zi8gtv3OyhqF4pSFbBVSoOiFL8iLwouvetBOmtx7uoIx84Pcu7aCP2js5uyZnE9gzgtDREO7mjjg9N9jBbRHsZ1Pc5cHsHQVLI5m0O7OggH17bYLYQgnbV458R1Xn7vItcGp4qK2muqTGdLLQ/t6yYSKr0R42fxPIG9TMuhKhtHje7ngfpOBKBIMsem+jHXyexosyMBe2OtfKF1B0+39NIbaUDb5OIVyixgJXwo2vZ8umyRok2SoihKy9LbyIF8RE0yin7QSlJ4yd6J+XY1K+s15XpTOPYFXGdgia00VHU7hv/FsrjhAkiSiqJ2ovtexHWGcN3F0nNcbOsYqn4YVeul/GvBCrrvS8hK0zLp4yulkOpmPINlvl/4/O/u3CpECtftw3X6kfUDJRxDlXsR17mJ41wsuHvfHVlpR9WPoGjbyzKGvMN1N5rxKG5mmMUXxzws820M/1dAaaHiQnlVNiUrSScTQlBu/ep5gsnZJB+fG+Cd49e5cGOM+eRSLaeqLOD36WzrauTxwz384LXTuO7y8jmZMfnwTD/JjMnkbIo9vc10tdTi963MMM71PNIZi/7RGS7cGOfVDy5zc3ianLV8mq4kQTQc4CtP7qG9eX1a+3hi49LhqxRH1AjwWGMPuqwQ0X18NNnHrJmtgKrSykRGot4X5GBdO8+0bOORxi20BGrumZlCeQWsZKAo3bAC8SLJIaQlhGZ+vwEUdWUCTJL8SNISqX7CRizZh/HzOPaFfJ/bJXp6ynI9qrZ3XVJYdd+zeTMpd4jFWhE5zrV8+x3j6WXafKwVBVlpKKQ3lsd8QVE7UbVdOPbpJU2sPGcE176IVhWwVZbBMj/Cc0dYKk6iaQcL53X5+rBKcgzdeJpc5gcsLmAFjnMFzx1HqL1lWyCrUj48T1Rc3ZnnrWBAkkQ5zSttx2ViOsEbx67x47fOMTaVKHnEV9cUNDX/o6oKqiKjyBKKIiPLErIkIcv5/3b7v2VZQpElhIDhiXmm5j7b87wyaK6P8OxD2zlzZYRrg1NFfb+ZnMXx84MMjM5yeFcHD+ztpLWxhnDARyigY+gaqiKjFj4jz8unkjuuR860SWXMvBP0+BzHzg1w/MIgqYxZtJFWOODj4M42Xnx8N35j/U0nq1QuQU3nyeatNPrCRDQfx6b6Gc0kyLobbyZXKciSRETz0R2q5YH6Tr7auY8t4Vp8SnnryNebMqcQa8hKCytpGyJJ/mVTPSXJh6J0sDIBa3yuR+ydOIs6FN8dgWOfw3UGl9xKUbcWnELLH65XlDYUbTeyc2lx91SRwXWu4zo3kPVDZRuLJOVb/khypIy9ZyVUbS+K0r2kgHW9MRznWsU06a5SeeTdAj1s6xieu1TbCRVV34Oilif6uoAkhVC1/UiSv9CObJGJn8jh2NdQtD3LZq5UqTzyvRcrS8GuZEyKLKEq5bm/O47L2FSCn71zgb/4+YmiIndLoakKhqagaeotwaprCrGIn5qQn3DIRzhgEPDr+A0Nv66h6wq6pqJrCrquYiz8Xfv0747r8Yd/8xEvv3exRO+8tBi6Sk97Pd/94mH+w/feZTaeKUrEekIwMZPk5fcu8osPL7GlrY4tbfVsaaujsTZEKGDgNzR0XcW2XTI5i1TGZHw6Qd/IDDeGZxgen1txbbKhq+ze2sR3v3iYWKS8rXNuR5akFfdkXjgXKsWIbS2spPZ9o5Elmd2xZv5x4Gl+OnSenw9f4mp8kqRT/CLJvYgiyQRVnXpfkH2xVr7VfYCHGrrvifPzbpR5aUtDlhtYmYA1ijAkMZCVZlaUMidp+Z9FEMK5rW/t8gjh4jrXCz1YF0dRu1C1vUXvd61o2kEc8+Ml23+47hCucw2tjAIWyUDVDlFsjfJqUdUdKEr7IvHmPMKbxXOHyUelyzueKpsVgfDmcJ0biCXaM8lKM7LSjiyXt6WDJMn5TBOlC8e5zFJZHq57E+HNFdKIq2wm3AqMwDpu8e005EKkstSI28TTH//441XvR5LywsTQNbpaYuzobqS3s4Gu1lo6mmPUR4Mrqvm9G6mMia4VL+I3YioZCfp49qHtXBua4ufvXWIukVnR611XcH1wmuuDi5dWlAJJgj1bm/n28wfZu23lLQ3XgiJLKzat2tHdRG9nA0H/5p9X1MeCFdXSqxhqjQC/2vsgDzZ08cOBs/x48DwzZvq+E7ES+ftca6CGp5t7+UrHHg7UtaFs0vY4xVLmFGIFWa5lZbdseUmhmd+vhqzUrXy/S0ZBBUsZMX0Wz+kvRGoWn1jm63nbkeT6ove7VlRtZ17cL6HoXGcI1ymvFbmEjqrtQlrmu1wrstJaiPIbwGIRdA/Pm8d1BtbJvKrK5sPFtk8taoC2gKrtQpab1mdIkoqibcd1+xBiCQHrDOJ5S7cdq1KZWLZTcRHYrGnjFZmmK8sSqlL6Se9cPMN7p27yg9dOr+r1EhAOGhze1cGD+7vZ19tKLOJH11RUVS6kCcsbMmHfqG/b0FV+45sPg4DXP77C5GxlpTxLwCP7t/BLzx3gwb1d6358WZbRVphNsHdrC19+cjfNDZvfIDJgaJs2UtcTrucf7nycF9v38IuRS/xo8BzTuRRuhd1bS41E3qH5UF07T7ds46GGbtoCNfgUFfmeqXRdnDJHYBUkOcJKIrCgIi3bjVVdhautUjCTWgyBuGsP1bvjuP3L9qqVlRZkpbmMKbR3P6akNAAai6lYIeK47jiel0YuUQuQzyHpKOpWyp6lLqnIcj2yXIfnLZ5GLEQ6H4WtCtgqd8XFsS8u0ZIpTz76Gl2fIaEUxPLS15DnTSBEZU1GqxRHJmdVjHGM5wlMy8Fx3KJFlqYqJe/P6XoeJy8P8/P3L5JI5Vb8+rbGGh4+sIVHD26hraGGmrCfUMAopEje+5O6pYgEDP7WC4eoCft59YNL3BheeevAcuDTVV54dBcvPLqTHd1NGPr6171qqozft8JzWQJdUwkHqr24NxJNVqjRfOyoaaTeF+SZlm2cmhnm2NQA5+fGmDaLa9u0GVgwZtoVbeZQXTv7Y600+MPUGQEimg9duX9qxssvYKUQK6pVRVp+e0ld2pBpsf0u+fASrGRt1HUGEN7Sk0ZZaUaSG4reZymQJANZbkCSYwhvsVo+F+HN4XljyHJvGUYhF2qZ6yl/7a+EpNQiKw3LCNgM7hJ1slXucwolAUIsPWGW5SYkefme1qVByi8ASvKStybPm1mxAV2VyiCTs3HWqQ3NcnhCrMhoB8DQVAL+0k7ebw7P8MmFQW6uUFwZusqR3R08eaSX/dtbaWuMbogQqlQWxHtrQ4TnH9lBfTTI28evc/LSEOns4hke5URVZHo7G3j6gW08vK+bztYYAd/GpOMauko4uDIjvKxpY9lrq82uUhokScJQVFr8EZr9YdoCUQ7VtTOQmuNGYppriUn6UjMMp+c3VWRWlWQafCG6QrV0hWrpDMVoDdTQ7A/T7I/Q6A+jSvfn4lyZ2+jIRdSzfu5FyyAjoa08NbXE363njiybbijLdUu27ikPUuG4tbiLClgQIonnjIBaDgGrIctRJGl9ViVlqWbZz1mILJ43tS7jqbL5EHi4Tj9iGSM3Wa4vLMqVHwkJWQqyXAaL8JIgcuRV7v33ENvMJNM5nArpPem6HnOJ4gx+FtA1taT1f57ncebKCOeujmCuwLRJ1xQeP9zDFx/dzYEdrdSEqn2RF0OSJNoao4QCBk11Yba013Hh2hgXb46Ts+x1qckO+DTam2Ps2drMwZ3tHNnVQSwSKEs9dbH4DG3F/WZTGZOsWXW/rSQkSUJCojkQoTkQYU+shalsisH0HMPpeUYy84xlEkzlUsyYaWZyaeJ2DnuDe8pqskJYM4jqfmqNIDEjQG3h743+MC3+SF64BiKENeOer28thjIKWAkkBUkq9SGUsravKBbPmyoiWhMtpFCvL7IcRZZrlqzoFV6mbIJOkrRlWyGV9HhyaPnPWZh43uz6DKjKpiJfg+gUjM+Wnow4zkWknALLljmUAquQ1rycO7qNwEIItwz32yrlZD6ZxXY2duK0gOt5TM+nVyRgDV0lVML0ydl4hks3xxmemF/R6w7sbOObz+xnb2/rytNA18hKWyFVyhJTTcjPkd2dtDVFMTSVa0NTBafn8ihYv6ERqwnQEAvR2RJjb28LR/d00tJQUxG1l4aWj8Cqily0c3IilSOzQdHrKsXhUzQ6QjE6QjGEEFiey2Bq7paQHc3EmcqliNtZso5NxrHJuRY518HyXOzbfhzPw0PgCYEQAlHoQCuRF84yUkFA502VFElGlWQ0WUGVFTQ5/3dNVvApGj5Fxado+BWNoKYT0wM0+sM0+8M0+SM0+cPUG0E0WbkvI6zLUWYBW44HicR6tKRZDuHNIZYwcAKQpPCKU51LgSSFlo0SCbJ43lyZBqAhldml9Y7DSYFlP2eBhaga3VS5Kx7CyxQyKpaeuOTSf8jKq/LWAeEADmWvCqlSUmbj6YoRsI7jMTmbxBPFR4QDPo1ouHTRzst9EwyPz2HZxX0msiRRE/bx3RcOs3tr87qLVwDbdVfUm7ZSkhddzyORyjEwOsvw5DzZnL2koZihq0hS3jnbc728cC/87tYEvuBKrSpyvm1RofWQz9BoaYiwY0sTB7e30dvVQGSF6brlRlFkAj6NmrCfmfniaibnEhlSmaqA3SwspBlvq2lgW82n5X2W5xC3ckzlUkznUkzn0sxZGZK2Sdo2STkmaTsvbG3h4Xoersj/LLRnVKS8MZxCvme0KinoikpA0QioOgE1/2dQ1QlrPqK6nzojQK0vSK0eIKDqVZG6Qso421nO9Xe1SKzMFKrU5G/ZnpeAJZxBId/TVpI24CYt+WGZ4wphIrx4mQagILOewr2I1kvCgWVqlqvcrzh4YobKmVquHIFTiMBu9EiqrITp+TSm5VREj2rbcRmemMd1i78Ogn6Dumjp7vVX+ieZmivecMVnaDzz4Hb29LYQLHEtbrHYtrsiI65KuEQ9z2MukeXtT67xvVdOMTC2eHaSLEsEfDq9nQ3oqkwqa5FMm3nDL9dFCAqCVcZv6ERCPqIRPw2xEG2NUTqbY2ztrCcWCaCpGx98WAq/odHRFC1awE7NpZhLZiri+q2yenRZpcEXosG3Xv4WVUpBmZfr790LOp8+vPQqsST5kFj/h2q+l+4yxxXOsinQq0eBdap/BfIp5cuklQvhLRsxr3K/4ubrSDexgF2pCV2VymByNkUmZ1XEBNh2XAbHZlcUTQwGdOpqSidgbw5PMxsvXsAG/TrffGb/holXyNcxr6QOshKu0un5NH/1i1O89PYF5pOLG8DJskRrQw2//JWjPPPg9rwplihEXgV3RGAXpnsLKZQLEdlbf5b1HZWGgE+ns7WW01dGito+nsoyn8hgWg6+ErtxV6lSZWnKmkIsbWiktDzkM2wslks1BEBS8j/rjaSwXPRb4JZN0EmF+uf1o5hov4tYpr6xyn2KEIU600qYWla5n3Bdj6nZJKmstaEplUKAabvcHJ4puv7Pb2jUhPwESpC2K4QgnbGYT2Yxi3R1NTSV9qYoXa21aOrGzTXmElkyuc2zODo1m+JPf3qcN49dJZ7MLpo27PdpHN7Vwd998QjbuxoJBYy8ON0MSnSV+H06W9pqi95eCBibTjA8MU9v5/p2nKhS5X7n3lOY60KxRgcyG/ERSyhFLB545N9HeUawru9bkot4vwJEZdSaVaksBNXofJWNY3giTnyJKNh6YNo2kzMJZuPFuxDXRYM0xkLIcmnu9dPzKbJm8S64Ab/O1vZ6dG1jDU4mZhIr6le7USMVQpAzbf769TO8f+om03PpRVsm+Q2Nxw728MtfOcre3hYiIV8hmrrOg15nQn6d7V1NqCtwQx6djC+Zgl2lSpXyUBWwq0KmuMfQRqX1FXPcIvrtlvX4pT2eWDYiXs73W2XTUw2+VtkgBkZnmUtkNnQMqYzJjeHpFRlKNdaFaaovnVlfPLWylkI+XaWtqaZkx18tQxPzzMaL//426lbjuB4fnOnj3ZM3GJ9OLNnv99Cudr702C729LbcV6mxuqbSXB+mvSlatIgdmpjnxtA0ToWYsVWpcr9QtaxcFRpFiSHhkq+TXd+POZ8evPREQCr00y3XCJarDy7t4VxYzjlTkqDaYqTKXSn23NBQ1O4NcRZfDlluQNqIcoUqa+bmyDRTcyk8zytZNHOlzCeynL82uqLXNNeFaa4vXZu4rGmvqP5W0xRqwoGSHX81JNM5hifmiVd4BNb1POLJLC+9fZ6Ryfkl08Sb6sI8erCHAzvaMLT765kpyxJBn87Bne1MzaVwimiRM5fI0Dc8w+hUnM6W4tOPq1Spsjbur7tTCcinKqmFfosSS62nCuy8++06GhrlD2yzXD/LfH1uefrpCgRClCs9+W64LJcOLSEjlaWtU5XNTn4xx2DZqaXkw/B9BUXtXZdxrQRV28v69KatUmrGphOMTsY3rA7WcVwmZ1NcuDFe9GtUVaaloYamutJFYB3HXbKNy2eRJQld29hFm2uDU4xPJ7CKrNuFjYnAmqbDlf5JzlwZIZtbem6wf3srO7c0Ea6wNjfrhWFoPHJgC++dukm6CAHreYLBsTmOXxikvSmWXyu/13Otq1SpAKoCdpXkozAqSwlFIXIITKR1bSlTOO6yDsMaklSu1WsXxPqlxAlhFvF+1Y1paVSl8pFkJLmYa8FDMx5BNx6jmo5epVQ4jse1wSkGR2fZu6113Y8/n8xyc3iasani+2TX1QRpa6whWsIIqCzLK5r4CyFw3Y1J2xRC4HmC90/fZGq28tuzJTM53jl5o6j+unu2ttBSwsj6ZsPQVI7u6aQxFiKezGAXkdY+PDHPB6f7eOaB7UQjpeuLfK/iCY+MbTOTzS6Zyr5SFEkioOnU+f3VRYT7gKqAXSWyHEOSDIRYYjVTZBFebt0rjYXILivoJMmHJEfLNAAH4RXfCmHNhytGwEoaknT/PpSrLIWKJNex7IUq0iAqo+VJlXuL89fH2Le9lT29Let6bgkhuDk8w7FzAyt63Y7uRloaSns/XakZk+N6pDIbY77mCcFsIsNHZwaK7hm6kWRyNheujRWVot1cHyESun8Xe2VZIujXeWh/F1PzqaIWKEzb4frQNC+/f5Hvfulw3iWl+oxYlJRl8VrfDf75W2+Qtkt3Ddf6/Hypdxv/05PPoimlzc5YyA4RgltmZtXveGOpmjitEkmug2Uiep4XR4jkOo3oU4QXR3hLr6ZLkg9Zipbn+Fh4Yr4s+77r8UQKIZZ5v+hI0sYbflSpRBRkuabQO3npB5In0lB1LK5SYiamE1y6McHQ+Ny6HjeZNrl4c5xz11dW/7qrp4W2hmhJxxIOGityf7Udd0XmSaUkm7P505c+YWouWdIIUrmwbJfhyfmiHKbvB7fhYnjmge00xkJFbz89l+Inb53n+uB0UVHbKpsLM2dz6r2rfO/33uDG+RGsZVLxq5SfqoBdJYrSumwKrvDmEF58nUZ023FFfNnjSlIQWWkq0wAshDfLerkRCy+5/OcsGchyXdnHUmXzkV9FVQrXw9J1pMKbXdfsgir3B64nOHt1hLc+uY5bZB/WUnDy0hDHzvUvWxd5O62NNWzraiBWU9oSlLqa4IpqWtNZixtD0yUdQzEk0zmOnR/gjWNXSWfMFb9+vbWh63lYtoNpFvcdT8+lSW9QZLuS6GyJcXhXB021xdV5O67H6FScf/8X7zI0PrciR+8qlU8mleP1H57kF391jOGbU9hW9fvdaKoCdpUoaueybqSeN4nnzazTiBYQeO70sseV5DCK0lamMbgIL4XnzSGWcwcuAZ43v/z7lQLIanPZx1JlcyKhoKg9hSjs4rjO4LpmF1S5f5iYSfLR2T4+Otu/Lse7NjjFe6ducnVgakWvO7q7k7bGGjS1tCl6kZCPcNCHqhY3LcmZNgNjs0zPp9dN9KezFhdujPP9X5xmai6NW2TP3NtZ73jtgmAu9rgnLgwyMDq7IkOtexGfofHU0V56O+uRiwxJm5bDmSvD/OnPjnO1fxLTWk8zy+LJWTaZXHWRolg8T5BJmpz76AYTI7PkshbeChzTq5SHqoBdJbKyBVleugbIdcfwvMl1GlEez0vgeVMIsVTdhoYk1yIrDWUbh8DEdYYoezsd4SG8aTx36ZV4SQ6gKOtvkFJlkyApKOr2ZcsCXPcmnrvei1JV7gdsx+X64DQ/fec8F2+MLdnqZK2MTyd49cPLnLw0RKrIKKIkQSTo45ED3TREi0+tLG7fUr4HZ12EkL84137XE8zG07x74gbZIqOLayGZznHmyjA/eescZ6+ObBqBJ0kSmqrgM4qzPDlzdYTXP77Khetj6/K5VjK9nQ0c2dNJR3O06NeYlsM7x6/zN6+f5cTFIeKpbPkGWCRCCEzLoW9khrc+ucYr71/i0s3iXcfvd8ycxcTwLDOTCTx3c1z39wNVE6dVoqidBeMXjcWciD1vCtcdRXiZIl1O147r9OO5kywlHGW5tpACXT63PCFsXOcKqtpbtnY9AJ5IFgT7UinEErIURlbayzaOKpsdBVXbiyQFloxUuM7NwvnmIUnV9b8qpSWRzvHJhUH8hs7Xn9nHts4G/D6tZGYhrusxOZvk1Y+u8Oaxq4xNFl/ioqkKh3e1s2NLE8FAee7pW9pqqa0JMJ8sbtKfydn89J3z7OhupLezAUMv/ZRGCMH0fJqzV0d49cMrvH/qZlkXF0qNJEkYmkJzXYTBsblla3an59O8cewq8VSWh/Z309YYJRr2Ewzo+HQVTVVQFBlZku55ExufofHQvm7GphLMxDNFL/akMiavfXSZ+WSGmfle9m1vpbWhBn0d++q6rkcmZzOXSDM9n2ZsOsHVvknOXR9FCMEXHt7Jkd2d6zaezUw6nuX6hWG8TXTd3w9UBewqkeUYitqNJMcQi0VZRRbPGcZ1h1DlHesyLse5iOeNLbmNrLSjKD3lHYgwsa0z6L4Xylrz4zr9uO4YsMSNRTKQ5HqUctX8VrkHUFC1/chyFM8dYrHzyXWH8dxBhEhVXa2rlIVk2uTnH1wikc7xjWf3sb2rkZqwH2MNk1/PE+Qsm7GpBG99co2/fv0Ms/F00WmlsiwRiwT4xnP7iYXL16Jie3cTDbEwN4eLy3KwHZcLN8Z59cPLaKpCV2ttyUSsEIKcaTM9n+ajs/288v4lLtwYY5MEXu/AZ2js3NLEyGQcr4jazKm5FD9//xIfnu1je2d+caCtqYZYJEA4YGDo2i0RuxIWeqRKUr5tkirLqKqMpiromorPUNE1dUVmXuWmp72exw713Or1WoyTM0DOcnjv1E36RmZ49GAPTx3tpbWhhkjIh9/QCmZZpbmOhBC4Xv58zZk2WdMmnsoxOjnPpb4Jzl4d4frg9K2U5s7mWEmOe6+STubIZUzMnI2Vcxi+OcmFT/pu/X5ieJYbF0cJhu+esdXcWUe4Zvn7pGO7pJM50sksZtbCdTwEoCgyuqESCPkIRwOoRTq0T47MkZhLo+kqsYYwkVi+zNHMWiTjWbLpHJbp4HkCWZJQNQXDrxOO+vH5DZTbyjdc12N2MkF8Nk0w7CNaF0KSJRKzaZLxDMIT+AI6sYYI/oCOJEvkMhbz0ykyqRxCCAy/Tqw+hD/kQynDNV0VsGtAVXehKG04S6QJu24/jn0ORd1e9tVKIVwc6zSuM7zkdorSjqL2lnksOWzrRKEnbbnajghc53JBcCyOLNejqF3Axja9r1K5SJKMojShKD24Tv/iEX2Ry19j+hFk/QGq/WCrlAPX9Xj35A2uDkzypcd28cyD2+lsiaEq8m3CYWm3WCEEnhA4rkc6Y3Glf4Lvv3qaD073rTj9NeQ3OLy7gyO7OsoaRdrW1UBbYw2GpmLaxdcP/tUvTuEJwZef2MOWtjo0VUaWVz5hWvjMXNfDtBwu3ZzgB6+d5tTlYRKpxVu1yXL+iyjG5Xcj7hihgMFD+7p49+SNFZkLxZP5jIBPLgyWZByyLKEqCoamEPDr1IT8xCIBWhsitDVF6emoo7O5lljEj6ooqOrGR3olCQ7saCOdMRkcn2NsamXGnCOTcb7/6ile/fAyD+3r5smjvezuacrXeysysizl32NB0N7tnQoKbVxEvoWTKPx4Xr6nquN6xJM5rg9NcW1gist9E1wfnGJqrvJ7FFci5z6+waVT/Qxcm2Ckb5qp0TnM7KeZln/xH17nL/7D64u+/r//N7/MEy8eQFHvft4KIbAtl4nhWU69d42T712h/8oY8dk0CAhG/LRtqWffQ1t59IW9tG1pQNdVJHnp6+AH//FtXvvr47R01PKN33yCL3zrKJbpcP3CCB+9doHzn/QxNjBNLmth+DRi9WF6drfx9NcOsetwF+Hop5miuYzFj/74XX7xV59w8LFtfO1XH0NVZX7x/U/4+LULWKbD1j1tfOM3nmDfgz1ousqlkwP89M8+5NzHN7Ath6272vjyLz/C4ce3UVMXKvl1XBWwa0DVj6CYb+HYpxbdxnWuY1vHMfzfYDmH07XiOtdxnatLp9NKBorWi6ptK+tYwMqLS2cIWY8C5egr52Hb53CdpXsYKkobqrqzDMevcq+hGY/iOBdxncWvIds6gWodQdMfWMeRVbkfmZxN8ucvn+C1j66wp7eFhw9sYV9vK22NNcu2OvE8wfDEPCcvDfH+6ZucvTpKOmutWLwqikx3Wy2/9c2HUUts3PRZfLrK3m0tXOqbWFGNnusJ/ub1s1y+OcEXHt7BE0e20tKw8rZpjusxMZPk+PkB3jp+nYs3xsnkrCVThg1NoautDsdxi4ocb0QAN+g3ePjAFjpbYtwYmsayN8ZB1fMEludg2Q6prMnUXApJygu4BSEXChj0tNfx0L5uHj3UQ3tTFFXZ2IVCn65yZE8n/+A7j/K//+HrKzZAEgLiySyvf3yFt09cJxL0sbWjnm1dDXS11NLSUENdTSCfaaEraKqChITnediuh2k7ZLIWqbRJPJVlZj7N1FyayZkkI1PzDI/PM5fM4LoC1/NwPVE1GVoDb/7oFKc/uEY6mcXzBGIVZm1Lkc1YvP/zs/zkTz5g8Oo4juPiueLWvdnM2cxPJ7l8epDXfnCcb/zG4zz/tx4gFCmu7M80bVLxLNm0yUv/9QN+9mcfMTuVyEd4PQ8h8sdIxbOM9E/Ts6uVLbta7hCwtzM7keDU+1eZGJ7jnZdO4zouQsCFT/qYmUjwm//sy3iu4Id/9A5Xzgzhui4IuHR6gKnxeSzT5gvfPlry50dVwK4BRWlB1XZgm0143sRdtxEig+NcxjbfR/c9XdbxmNkfFoyTFr/YVHU3qrodKM4oY204mOaryEoLilr6+lPbOotrX1u2166stKNqu0t+/Cr3HrrxJFbuFVznGoulEXveFLZ1DNs6jKYfXd8BVrknMHSVo3s62bWliZ+/f4nhifm7bidEvofn+HSCeCrH2aujBP06kZCfxliQ2pogwYCOoanIsoTteOQsm5m5NOPTCeYSGRJpk1QmRzZnr0o8bW2v4xtP76e5PlL26KEkSRza2c6V/kmuDUyuqNbUdlyuDEwyNp3gFx9eZkt7HVvb62lvjlIfDRH06RiGhqpI+dYylksqYzKXzDI+nWBkcp6B0VlGJ+Mk0ibJdG5ZEyNZlvjaM/s4sruTExcGi059Xm8kKR+F/a1vPsy/+/N3GBqf2/BUaCEKUUXEHY4dpuWQypjcGJ7mpXfOs29bK88/soOdW5oJBdZj3vJ5JEkiHDQ4uruT3/3uE/zB998nkcmt6DMU5BdIHNfDshyS6RyX+ybQNQVdU1CVfG2xJHErNXsh8pqPtopbAtVxXRzHw3ZcLNvFsp1VOWJXuTsv/p2HePCZnTiFbIWp0Xnef+U8/Vfy5Xlf+NYReve241vEC2DHgc5bWRmfxcxavPIXH/HqD44z3DeF8ATNHbXsOtxNbWMESYLZyQQ3Lo4ycGWcqbF5fvAHbyE8wVNfO0hd0/ILc1bOYejGJK/99XF+8l/eJz6bprmzltauesI1AVzHZXYqydCNCZLzWTq2Nt5KN74b40MzJOMZIrEgT331IL6Azsl3rjAxOs/E0Cyv/eATrJxDfDbN4y/uo7YxwpkPrjN0Y5KZ8ThXzw6x81AX3dtL2wmkKmDXgCTpqNphVP0UVu7lRbbycJ3r5LI/RNUPI0nhkofRhbBw7EtY5lvLtJOR0PSHUbU965SSI7Byr6AbTyIrDcu2KFnJfsHDzP4U17nBUvWvktyAovYiK9UWOlWWR1aa0PQjOM41PHexyL6DY53AzP4QWemo1lZXWTESoMgyTx7pxbJdXv3wMmPTiUW3dz1BKmPeMpFRFRm/oWHcZqoD3Ep/zZk2mZyN47hrivh1tdby7EM7ePhAd8nb5ixGfSzE4V0dXBuY4uSlpctDPotpOUxZKeYSGYbG5zlzeYRgQMdvaLcEgiyBJ8hHtxwX03LI5GzSWZNk2lyR8+4Lj+zk+Yd3sqWtjsmZJD5DJWdWXusUSZJQFZmDO9v52188xI/ePMeNoemiUp7XG08IsoU6zum5NLPxDH3DMxzZ08ETh3vZ0d1Ylnq65VBkmVgkwFNHe3Fcjx+8dprRyflVCcfb32OVymP7gQ4cu/XWAkX/1TEunOiHK/l/9+xq4+hTOwkt0gs7EDIWrRX4+I1LfPjqBYZuTBKJBTn61E6e/MoBahsj+PwaSBK5rMXkyBwn373KK9/7mJmJBC//5ce0bqknEPbhX2YhJxXPcv7YTa6cHsQfNPjqrz5Gz64WampDaLqK8ARmziI5n2FqPM7WPa3oS3gHxGfTRGJBDj22jUeez+uHnQe7+L/+lx+TnM9w4Xg/jW0xHnl+D09//RCGT2Pfgz38/v/8YyaGZhkbnGFiaKYqYCsNVd2Bpj+IbX2M8Gbvuo3w4tjWx5iZH+ALfBfws2z+V5EIYeO5o2TTf4Tr3AQWT21R1K1o+iFkpaUkxy4G1+nHyr6CLDegatspRQWQEA629RG29T6et3T7HFXdVRDsG7NyW2VzIUkamvEkjn0R0x1mMTdvz5vCyr2DLLfiC/wdJDm6zq7EovAjUa3D3Xx4QhBPZolFAjz/6E4yOYu3j18vumbNcT2SGZNkka6oq6G5PsJTR3p5+oFt1EWX7nleSjRVYffWZp5+YBtjU/Elhf1iOK5HPJUtWwsTQ1d55EA3X396H72dDQT9OvXRIE21YQbG5spyzLWSjyL6eOroNnRV5a3j17hwfYz4ErW9lcB8Mst8MsvkXIrx6STPPLCNB/Z14TfKW5J1N1RFpi4W5PlHdiBJ8MoHl7gxOL2ieu0qlU8gdGfJWyjiR9U+XcDzBw3C0cCSUcvPIoQgFc/y8esX6bs8hmao7DrcxVd++RG27ctnKN4eWGrrridc42d8aIZjb1xi+OYkZz64TmtnPZ3bll40z2VMpsbmqW0I853ffoajT+0iVh9C+cwipBCCTDKHr2DCtBiO7dLWXc/+h7ayZWcrnutR2xjhh3/8Ltm0SXI+w+4j3Tz4zG627m5DCEF9S5TG1hizEwnisynmZ0pfj105Vm+bFFmpRdMPo+uPsPhE0sNzx8lm/gzLfBNPxEvSQ04IG9cdIpf9IVbuZYRIL7G1hu57HkXbibRMr8vSkk8jtnKvFcyl1va+hTBxnRtk0/8V1+ljsRZGAEgBNP0wqrZrTcescn+hajvRjEdQlC1LbCVw3UFy2e+Ry/5VwZm4vI3hhfDwvHg+2yL3DrZ1DiGqK/ibEc8TzCezeJ5Hb0c9Lzy6k8cPb6UhVtr+qqulpSHCMw9s47mHttPVUrvux6+PhnhofxfPPbydaNhfUUs0kZCPRw9u4btfPMzurc0E/fk0wtqaAB0ty7u7bvR7aYiFePhAN48c2EJHcwxlFWZXG8H4dIK3j1/nr18/w0dn+siZ9ob04pUlibpokC8+totvPrufI3s6iEXWp01ilc3NzUuj9F8dI5XI0tQW48AjvWzb115w5r7zzqAbGu09jTz6wr787wRcPNHH+NDyZQqeJzB8Ggce3cZTXztEXVPkc+IV8oI5GPHf9XefpbG9lqaO/LNAVmQCYR+NbTH0Qn/ppvZaOnsbb+3XV3Ag1g2VXMYimy79Yms1AlsCFHUHuv+r2NZpPG9kka0sXOcKmdS/xy9sNP3BQlrt6lYRhZfGdfsxc6+RTf0RQiy1uiGjaNsxfC+gKB2rOt5a8NwhzOyPQFIxfC8iK61I0kpPPYHwsjjOdczsj7ByrwNLr66r6g5U/RBKNX24ygqQJB+a/iiub4BcZnyJa8vGda6TSf1bhJdEMx5HVXsK0di198nMT85shJdEiASeN4vj3MCxTuA6fXmRrfaU5FhV1hfPE8RTWdyCQ/u+bW2oqoKiSLx74gaTM8kNMfuRJYnm+ghfeGQHLz6+m+7WulIlC60ISYL2pihff3ofiVSO90/1MZfMbGjKqyLL1NYEOLy7g7/9xUPs2tJ8R51bbTRIZ0stcHPJ/WzEOxBCYDses/E0M/E0o5NxZufThfRzic3S3jKTszh1aYhMziIUMDi4sx1VkTfEpTga9vPi47tpro/w2odXOHFxkMnZ1IpcnjcKWZY2zcLFvcSF430k5zIAtHTW3xKvixEI+ejd3YokSwhXMNI3zdx0Kt8GZxlH4mhdiMe+uA+jRH3EQxH/HSZSEhCJBlBUBVmRCdX4CcfuXMjxBXQUVcaxXZwyGMdVBWwJkOUwmnYII/Atsqk/AEzu/phycewzpJP/K77Ar2D4niuIOf9tQnZx2+38Pk2El8GxL2Bmf4iZe2mZyKuEJNfgD/w6itq7YZNdx7mAl07guRP4At9FVpqQpACw3MUlEMJGiDSOfRkz831y2e+xZN9XAHwY/i8XzJs29kb96Xe38LPcCzzAQwiv8Nls9Jr9Ssm/x7ztv0txUzaBEC4L39VGtk0AULVt6L4v4DhXsM33gMVSxATCmyeT+leo5tsY/q+i6Y+gKC35/sOSDujkW57c5T0VIgh5GxMHhINY+FPk8LxpHPs8jn0O2zpeyDowkeRaNOPBsrz3KuXHE/maVs/1brUZ293TTDTsp64myA9fP8tsIrNuk2FJAl1TaYyF+Pbzh3j+kR3rmjZ8NxRZpr0pym//7SdQFYUPz/QxNZdakbFTqdA1haa6ME8e6eWXnjtAe1P0c9vEIgE6mmNI0q3L+q6s551NCIHluCRTOSZmkrxz4jrvnrzJyMT8pk17NW2XK/2T/Ke//pD/9z/8Ek31YVRlY1rkaarCg3u76GqJsb27kZfePs/I5DyZrFWRpkq6puD36TTVRahdpH6zSvkYuj5xKxKpagqeKxgbXDqims1YyJKER74/bSaZw7VdZGNp+eYP+di6p61kcynDr2H47wy46T4NWZExfBqGT/tc6zK5sLgkPFGWxceqgC0RstKOP/hrONZZbOsj8iL27njuEJnk/4qZfQnD/yKG73lUbSfLP9pMbPPjfATSfBfv/8/efwfJkab5meDzuQwdGam1QEJrUYXSsrtEd1dPz0wP2T3D4ZJLDsXxSJ4txZ3t3d7a7dna2XLX1si5pVENh0NyyJmb6eme1jXdXVXd1YVSKFQBKMjMRGotQwsPF9/94YGEygQSIoFMIB4zIBOIcPfPPTzc/fe97/t7velbjkuIKGbgS5jBryJE9Lb26V7jueMU87+PVfopgeDXMYNfqfRnvVl9qofr9FMqfh+r9CM8Z2RN29KNxzGM51GU+1fvuzoSKS0gBxRYra7yyrtzeHIJRdQBa7NN33hIkAWkTCLlLerQpIOUOaRMIUSY++OQfWt04wih8N8h64zguSO3fL9jf4Zjf1ZxvT6EbhxG1w+h6jsQIsLq328Xz53Dc8dx3TFcZwzXGcSxz+K6w9x6sqbKZsRxPUplv6m8WmkT0lIf45uvH2bftlb+1Z+8x+DYPNZ9aHkSMHX2bW3l733zOXo76tEegEnOSgghSMSC/OO/9jLf//kZvv3WKQYnFu67g+6Onib+0iuHeP5IL+YqZifRkElLXYxwwCRXXP3+fz+HbjsufcOzfPut07z7ySVK5Yej5MAqO1wcnuVbPz3Jb7/xOPUPOPW+sTbKr31hPy8+vpXvvXOGH7x7lvml7IYSsZqmsG97K184uoMn93fT0hB70EN65Egu5rDL/sTRez8+zXs/Pn3b67Asm7Jlo99CwOqGSvw2anRvhlDEshhdCU1Tbm2stg5fhaqAvUcIAYpSTyT+P5FL/9+w7c/hpg/uEtfpo5gbp1T4IxSlDq3ilitEHCFMJB5SFpDeEq47iesMIr1M5WH/1sYLQsTQzWcJRf8RQoTvU1RLQdN3Ywa/Sj7zL4AS1565TkXI/p6/32oTqtaNorRck3opZR7PncZx+vHcGaSXQsrCmrYvlASh6N9F0Xru2T5LWcZzJ3GdUaTM4cmCPx5ZQHoFJHn/pywgZfHKa7KAJ4sgHcBDercWdKX8H2MVfwiogFqJ0AcRIoRQQv5PEUKIIIgQSuXfXPUeRamv1P4G7uoY+GnxC0iZv2Z/l/ffKyApXrXvV44BuCAdvJv1JQY8b4Zi/j9RKn4HPwKrVfYpCMqVffV/hq/6/crrigijKA2o+h6EuFez8QaacYBI/H8km/rvkd4Ct5p8APDcacreErZ1zDcPEzoIDUVEKgJdBWn7x02WKrWz10VfsUGWqYrXh5tcwe8xevnmL4TANHX2bmvh//MPv8p7nw3ykw8uMDA6j1W+9xGzoKmzd1srrz69kyf2dVETDT6wlMyVEEIgpZ8u98rTO9nR08QvTlzi3U8GGJ1e2TTxXm57e1cDbzy/l8O7O2hpiGEa2k2Ojd9qpbejntP9q5US3T9Gphb52Qd9vHO8n5nFDNZDIl4vY9kOP3rvHE8f3EIkZBJ4AKZOlxFCoACJaIi/9OohvvjkDk6cG+OXn17i/NAs2fz9N8oSQlATDbCzp4lDuzo4vKudhkSEcNA/VhvlO/4oYRXLuHfZn9dzvVtGM4UiUFX1nqV7KJUa3VXPGSEeSKJgVcDeMwSgo2rdhKL/lGLuX2KXP7lFem8ZKctIN4XnzuI6o1ceeJfTXh3/YfeyKFrjA60QCYzACwTDfwdFaeJ+nV1CSaDphzADbyClRTH375HyehdJBynTSJnG8xZwnSHfWOrq/ZYOEgvp5fCdldcyfSNQlAZC0X+Mpu/3Bc49Qso8VumnWMUf+J+pdCppn24lTdb1/33N747/+hpEz7XbyiDdq4+ZL2QRKuKq36Hy7xV+1/Q9hKP/BEXtvKv9LuZ/H9fp9yPI0vUFVmU/b9h/eXlfb3efXf98cC8LXYFXEbLX7/Nq+y9EEFXbTrTmf+FeRa39i3UU3ThKNP4/k8/+bqU/7K3MCFxf6FO4JlLkofljR+Cfz5eP08aZpa9yfymUbnygUYTA1DWa6qK8fHQ7e3pb6B+d43TfJGcHppicS+PdRQhSUQSdLbUc2N7K/u1t9HbU01wfIx65u8mu9eLymCIhXxwmYiGO7G7n4tAsJy9OcH5whmzBuieGPqah0VIfY8/WFg5sb6OnvY62xjjRcOCWbYSEgGjYZGtnwwMXsJ+cHeXH753n0/PjLKbzuGtMu25IhOlq9fe5ud5PM/XbNekYhuo/yK7xWeLqHqau52HbfsuiYskmW7BIZYsspvPMzGcYm06SyZdu6+FeSsjmLX756SWa6qJ0td5/s7GrEUKgqoJYJEA4ZBANm+zf3srUfJrB8QUuDs/SPzLHXDK3LumUqqLQVB+lo6mGrtZautvq6GiqoSYWoiYaJB7xz+GN+B1/VNB0bbnH77Z97ew72ouq3V62y+4j3cvGSTdF3MNSrDXp0/t/XlUF7D3Eny3W0I3DEP4dhKihXD5WidzcChspU/ckNUpR2zDMlzGDv4am776v7T0UpRFN342itmEGv47nZXzR582uskRFxN8iSreGLaOoHQRDfxkz8Folin0P91s6eO4MjtMHa4oE30suC8WrpI685scNCBGqpC3f5ZadIRz7IqvXgK4HV4m76/Z59a+HCWh+/fA9vI7651Acw3wBcCkVvlOZmLqTVhkO9/c4VtnolCx7xTTDyw8edTVhEvEQrY1xdnQ38uzhLcwuZpmYTTG3mCWZKZDKFskXy1hlB9txcSsRXU1TCRga0ZBJPBqkNh6iuT5GW2MNTXVRWisiJRIylx+qNjqmodHSEKOuJkR3ax37trUyvZBZbrezkMyRzBTJ5EoUSmVKZQfXdSumJ36am6YqGLpKKOCLjGg4QG08RGNtlKa6KA2JCM31MVob4v6xuYVZytXU1YT58nO76e2ov+k+JOKhG+rF7gVSSj78fIQf/uIsn10YJ5W9dRuhUEBna2cD+7e3saW9joZElHg0QCwcIBQw0DUFVVP9yDxrfyj2n2UkUlb6E3sejuP33i2XHYqWTb5YJpsvsZQuMDq9xOf9kwyMzZO9DcfS42dHee5IL+3NNRvGmMg3/ApTGw/T0Zxge1cjR3Z3MreUZSldYH4px3wyRzJbIJMvkctb5ItlyraD43o4jluZpBKoikBVFQxNJWBqBEyDcNAgEjKJhS9/t8PUxkPURILUxEIkYv7/RcPmhjkmVXwjJFVTwXJo667nua/sJ3qbtcjRRAj9Jj1bHyWqR+Ee41/cTXTzGRABFLWOsvVLXOcS6x9p0dD0XRjmyxiBV9H0vXfg9nt3KGojqrYDIXRUtYtg6DcRqFiln+K5Y9xuNHJtGGjaNozglzGDv4FQ6qqzjFXuGUIoIMIYgVcRIoqqtVG23r91G6f1HRWXzaFuF9fzyJQt3hkeouisffzNkSgvd2/ZNGJnM1B2XOQtojGKENREg9REg+zobsIq28wsZJhP5knnfLGWL1Uefh3vioBVFUxDIxw0iUUC1ESDNNZGaKqPYWzySIxRiVA31kY5BCQzeeaXciym86SyJXKFEsWSjWU7uJWUu8vOq5qqoOsqQVMnEjKJhExqokHqExFqYkECxp2nooaDJnu2trBn6/33XrAdl9HpJb73zud8en6c3C16BGuqQmtjnCO7O3h8bxe7tjTTkIjcs/pn//QSfnkVwj8fVzm0Ukrmkzl29jTx/skhPjozwvzS2vpGTs6lGZtOsrO7iXh043lGBEydloY4LQ3xihu0y2KqwGI6zwcnh/jo1AjSkagItrbXs2dbC7qmLgtYRRFoikDXNExDxTR1QgFfxEZDl7/bIeKRAIpykzTPKnfF1Yf1TrM9mjtq6TtlUMxblVY3Bm09DfdohI8eVQG7TghhYJhPoigNKGor5dJbOM4A0lvk3gtZrRL53IkReB3DfAFVa7/H21jbOFSlGU3bAvhiXtN3Egj9NkKJUS69jetcWiGl+M4RSh2atgsz8Bpm8Mso1ZY5VdYJIUyMwIsoWjuq2kXZ+uVyjfb9iayqCBFDUZvRtK2V7Irbv4TbnkvfwgL/6sTHLJVuHaG5zBOt7bzU1XPtnbzKXeFJibyN+4GiCIIBg572enraV4/yPSpcPhUvR7seVVzXYzGV5/u/OMOJc2PkizfvSa0ogu7WWl5+YgdffHIHnWvoX7ueCCForI1SXxOmqS6KogjePHae8hoMzFzXY2RykflkbkMK2KsRQmDofhZBS0OMxaUck1MpTE1ldHKJnpZa/sqXH6Nug/SDruIjhG9idBm77Kw5Lf9qdhzs5NNf9pFcyDIzvsTguUm6tjVds+4qa6cqYNcVgaZvRVVb0I3HKBX+DLt8HM9bRHpZ1l7buRKKH+EVcRS1CcN8jkDwN1C0zgfWKsd/uG5DUa99sNL0LSjq30DVtmEVv49jn6qYMuW5s/1XECKCUGoxjCcxQ7+Kbhz164erVFlnNG0rargT3XwWq/gjyta7eN5spV9rgXsrZs1l4y7f6G0nuvksuvkEqnpnk1Qlx+HE9CTzhQLZ8tpT9XLlmz8UV7kD7redbpWHkkKpzLnBab73zpk1mX011kZ57ZldfOX5PRtK+CuKwvauRl57ehfnBqe5NLaW8is/CpvM3O/Snrvn+ce38fShLZzpn+J///232Xwt8x4NVE0hFLryfLkwm6aQK5Gov73OHnuOdNPUUcvMxBITQ3N8dqyP3Ue6aWxPoK5inielxHM9CjkL3dQwDK0qeCvclYAVaKu3ZhF6pc/nnaxYv8l6zTs357npevV7avpzzaqVMLrxGJp+CNfpwyr9mHLp57jOSMVN2MU3Z1qtV6jANzeq/BQqioih6rswA69gmK+iqC33zWVYCHPF46jp21G1Xla6CCtKjEDwKxjGk9jljygV/xzb+ghJqWIC5HHtMbjM5T6oSmXbGkJE0M0XCAR/A83Yj6LcDzt4gRABFBFF8mB6zt0O/nfv7i9yQoQRSrRiSLWBEWbF4fc+mZUJA03fhaptJxj5HcqltyiX3sW2P8Pz5peNrfxzeaXzmqvGKrj+PEcoCExUfUulJc8hdP0wqtpWMbC6M6SUlByHT6enKLv3p8dolSpV1g8pJbOLWd587/yaxKuiCL70zG6+8MSODSVeL6OqCm1NNXzxyR1rFrDzyRyZB+D0e7cIgZ/OHtBvq9a6yv0lEDRoar9iEnbm40H2HOmhvjl+TS27lL5Rh6arN4hMIQQNrQmOPL+D+akUYwMzfPZeP4qq8Jt//4skGmIVEXt5XSA9ieu4ZFJ5Th4bYMvuNjq3NhGKVIM1cFcCVkM3n6G28YOVXxZ3unqBYb50i/XeSY2KwAx8GaPxhZusd70jlwqqtp1QuJtg6K/juqPY9hlc+wKuM4LrTl3pmylt/JTBAEKJoCiNqGorqtaLpu9G1XZUWu6Y3NnxuDOEUk8w/N8SCH5zhRf98d58+QRG4Ivo5rN43hxO+RS2/TmuM4jnTlai00V8p1ez0hKmAVVtR9W2oesH0Yz9CKW2sq37IyaFUkso8g8IRv7W5jCNFWql9+jdEav9PS6bKW1oLl9v1mkSanUUhIhhBr+KEXgN6aVx3VFc+wKOM4DnTuC6s0hvsdJeyAI8EDqKCAJ+iyRFqUFRW1DUNlStHUXtQtW2oCgJQK+kCmvci0mJgm1zanaasrvBJyWqVKlyS6yyw9hMkhPnxtb0/q2dDRzc1UbTbUaP7ifxSIA9vWuvI75sZFalynoQr42w74levvVvf47regycmeAP//lfcPL9LXRtb8EMaFglm1ymRDFX4vk3DtK9feVyti/+2mOkFnJkUwWS8xne+9FpTr0/wM5DXbR21xOOBJASCrkSizNppkYXmRpdwC47/K3/+1dp7arDN62scscC1o/2GQj1XluXC4RYr/WaCPXBffD+MdNAaCADaEoEVetBml9EYoEsIyv9Qn3FICrjVvEfYg0Qgav6Ymrc75QT35U1iFDvTCj4y5uAgaqGUAIN6OYzfiRaWpU+mFftv1AQ6JX2QoFKH9AwvnC4f/vuG/mEENxhVsEmRVHiD3oIGxr/HPSN24QwkSKEotSiaTsxZBFJuTIZZSPl1ZFYgahEWi/3vvW/3wYCoxJR9ido7uV5nrdthpJJMpa14eckqlSpcmtmFjOcHZiitMY+wc8f3kpHc2JDu9MaukZdTZh4JEAmX7plpn3RstdUL7uZ8TzJwOg8P/+oj4ERvy90U12Ux/Z18tKT26/pUTw1l+aTz0c5fnqUhVQOx7lSr9nSEOO153fz3GO9ADiuy8DIPG9/0Mfg2AK249LSGOPo/i6ef2wr5gPsr7tRMAIaXdub+LW/+QI//uMPKWRLjF2aY34mTSBwFqEoSM830NMNjd1HulcVsKFogC9980lq6iK89Z0TDJ6bZGkuy8lj/Zz7ZHg5cuu5fuupsmVjWw5CEfe2Nc5DQLUG9gHhC7mA/5CqPNj+ZQ8C/0uoI0QNUPNgB1PlWqT0hZeXAiWKwLyrtNV1QbpImQX8NGe/h/CDRwh1Q090ZKwS5xbm7qqPaJUqVTYOi6k8l8bXlmqrqQq7e5upjW3M69NlFMU3O4qFA+QKFu4trle27eLcganOZqFsO4xMLPIHf/YRAB0tCYIBnYWlHG990Md8Ms83v3IEXVPI5i1+/lE/5/qnaW9J8Nj+TqbnMnz/7c/Z3t3I4b0dbOmoA/w2XoNj8/yHP/sIQ1fpaa/DNDTmFrP87NhFFpIFvvHlw4hHXDgpikK8NsLr3zhKbUOU0x9dYmxgltRijny6iFAFgaBBtCZEa1c94ejqmYiKImhojfPs6/tp6aqj//QYfafHmRpZIJPKU0rbgMQwdaLxEJ29jbR21dO7p419j28hEHowHjcbkaqArVKlyjVIWUA653GK30MNfAVF37t67fgDwnMn8Ky3fSMz4zkUreNBD2lTkLYszs6v1pO5SpUqmwkpIZkpMjZ9677UQohKn9sw5iboI6kIQShoVoTTWibcHt5JuVzB4q33+xibTvJrr+zn4K52ggGd8ekUx04M8rNjF3l8XydbOuqZnE1x/tIMmqby2nM7aW6Is5TKc/7SNDWxIFu7GmhrqgEgnS3x9gf9TMyk+M2vHmHf9lYMXWN0con3Tlzi7Q8ucnR/J52ttejaBpvEvs9oukprdz0v/sohena1MDeZJJcp4tiu7y5taoQiAWrqo7R03twhXlEU6lvixGrDdO9oZveRHhZn0xRyFmXLAaRfGx0OEEuEqGuK09JVRzgaRNVWz5w4+vIuzHiAUwOTDBSL/Mvvvn/De3Z3NfLk7i5C5s2FsGFqPPbCTmobY9hll52Huq55XSiCJ17eTUtnHVJKdh/pvmEdT7+yl86tTSiKwrZ9974zysa/ilWpUuX+IjO41jHcwh+haFtB2wpsLAEr7XO4xR+A2oyi7QaqAvZWeFKSLBW5uDD/oIdS5RHB9oqky1MsWJeoM3tJGB1oSrV+617heh6ZXInFVP6W71UUQVtTDQFT3xzRNMGajY00VdnQKdF3g5SSXN7il59cYktXPUcPdNPV6mft1SciuK7Hu8cHOHl+gtbGOHOLOfIFi96uBrZ0NCAEBAyN9uYaFpI5SiV7eb3pbJGPTg2zrbuRJw700NIQq6w3TNGyOX56lM/OjdNcH3vkBSz4k0CJhiiJhnvzPGSYGk1ttTS13ZsszCPP7aBldwv2B+f4/J1T/NHbJ7EdF9e7kp3wtWf2cKC37ZYCVjc0Dj69jYNPb1vxdUVROPL8Do48v2PVdTz+0i4ef2nXne3MGqgK2IcA1/NYyBeYSKWxXY+2eIymaARjA11wMqUS05kcyUKRkK6zraGOgK5tjhvpI4b0Mnj26Qc9jJviOX1Ibx5R7fu7Zoq2zWwux1Q2+6CHUuURwXJzjOU/4fjCf+ZI3W8RrqmrCth7iG07FKwytnPr+k8BxCNB1E3QgkNKv+Yzmy/5zq63wDQ09E2wX3eCJyWFks30fJovPL2D4FU1qQFTp742QiQcYGh8AavsYOgqqqpQKtlkckUiIZN8sUy+YBE0DXTdf+z3PEm+aDG3mOWVZ3cSuCoqHwwYNNRGCAYNLo0uYDsPb3r2w0bI1NnW3sBLh7ZSsMoUSmUmF9LMLGYp2Q+XcWNVwD4ElByHn/cP8f9990MW8wX+7jNH+e3HD9IQ3TgW+Rdm5vmPH3/GO/1DbGuo43e//gbddTWoVQG7oZDSQ3ppPPs8GzEly3+YcfGcAaS3VO2adxssFPJcWlqs1r9WqfKQYJUdLGttD6VCCCIhA3UTtGuRUmKVHRaSeVzv1terUMDA2ARp0XeC50nKtoOUvmC9/vNTFUHA1CiWbDwp6Wmvpak+yvh0kvdODLJ3WwuTsymGJ5d4+cntNNT63QlcT2I7LhJfsF4fTFAUgWloFErlNU0iVNkY1ESCvHxoKy8f2rr8f9/+5ef8l7c+Y3T21qUGm4mH8xtfpUqVO0Nmke4YeBs4zdQdB3cSZPFBj2RTMVvI07+0+KCHUaVKlXtE2XEp30ZURWySKb+iZTM1n6ZUttf0/kQsRCT0cEb2VVUhGDBQFIVcwcK5TtC7rke+UCYaMlEVhfpEmFee2cmfvXmKf/bvfkbA0KitCfPSE9t4/bndtDT6acKaqhAwDRRFkM2X8DzvhvUWS2Vi4UC1R+0m52HNdKwK2CpV7iPSncGzPsQtf4TnDoOXBVSEUoei70UNvIzQdiKUW0XPJdLL4pU/xit/gOcMIr0lkGVAQyhxhNqK0Lai6EdQ9F0IJcK1bZck4OEWf4Jnn8dzR5HuONKdWn6Hnfs/cPJ/wA39doWGGnwDLfgNhNp0w9gAPPsinv0pnn0e6YwhvaQ/PhFAqA0o2nYU81nfJEqpWWU/PTy7D8/6JZ4zinRHke4k0p3xX7V+Sbn8OYgbH14U4yBq8NdRzWdXP4peHukM4JbexnPOIL1FkC6ICIrWhWI8jmq+BEr9pr8JzOfzDFQFbJUqDw2KIlDWWPsppSSVLWwKt95UtsCpixNrfn9dTZjoQypgBRAK6GzrbuDi4Cz5ggV1fg1mvmAxMZsmmy+xs7dpuZXO0PgiQoG//9vP8/ThLaiqQihgEAkZXH4GEAIiIYPutjrO9k3z5ef3LG8zm7eYnE1TKJbZva2lWv9aZUNSFbBVqtwHpPTwrHdxi9/Fcy4gvQXw8oADCKQw8Jx+3PKHqIEvogZeR9G2rLIyB8+5gFP4U7zyiYroylXEq+evDx3ERYRyHFf5CXr0n6AYj1V6i15eD4CLW/o+Xvk0UhYqUc2rZr29JSRLKwxCQ7qLSJwb5vSll8PJ/Vs8+1OkO4OUGZCFSj9UD1CQ7hDSPu/vr/lF1OAbKFrPCvvq4dnncAr/FSnz4BUAi+X0Zlnwx73SYXKbQK5ubuI5Q7iln+CVflYZZxrk5XVruM4lPPsUrvULtNBvoxiHEOLO+h8/aAq2zUwux0yuWv+6sZGky9N8OP97NAS2szP+KmGtDk86jOVPcCb5PQJqjOeb/gGGEkIIhcnCKUZzxwmoMQ7XfYPLD6hzpX4mC6dYsoax3ByaYhLXW+mMPEGDufWGWtSyW2C88Bn9mbc4UvubhLRaZornmSycIu8sIYQgrNaxq+Y1EkbXVctLym6R8fynTBROUnAXUdCpNbuoMTpghajfgjXEcPYDbK/IwdqvM1U4zUThNAVnCU0xqTW7aQ8dojm464bll6xRhnMfUHIzPFb32xTdJIPZX7JkjWJ7RXQlRFNwB1ujzxPS6q5ZtuAsMVu8yEThFFl7Fg+HkJqgMbiT9tAh4kbrilHKJWuEqcLnLFiDFN0MnnQwlDBRvYGGwA6aAjuJ6Dc6j86V+pkqfM6SNYrlZZFSYqphIlojzcHdNAZ3EFTvvNe2rqnoN3ElvRpPSmaXchu+ntF1PabnMrx/cnjNy7Q3xamNb5ySqbXieR6241Es2biVVOFCySZmu2ia3+teCEEsEuCNl/byh989zo9+fpajB7qJhgNcGp3jl8cv0dGc4LF9XYQCOq7rMbuQoWTZdLXV0d6cYKW5VyEEtfEQrz23iz/87nG+/84ZHt/XSShocHFolmMnBulsqeXxfZ2bwrW6yqNH9aysUmWdkbKIVz6FU/hPeOXPQJgo2i6EtgUhwkhZRnrzSPsE0j6L66VBOojQbyDU1hvW57mjuKWf4JbeBC+F0PegaDtAqUWgIWUJZNKPVDrDvnhE5YYoKgAqauDLKPrRylhzvsOv9VMAFPM1FH2P32v1aoSC0HcixEoPXxIpC3hOH0JEULQ9fjRYiYPQwMvhOSN49udgn8WVRYQSQlH/KojrnfEUFH0XWuivX1m7O4Fb+jHSm0VoO1GNpxFq2w2jEFoLQtu54mfiOcO4xR/iFr+HdCcRageq+VTlGAq/Dti5hHQuIt0pHC+LHvkHoO9FKBu7h+JKzOZyjGfSWO6tzV6qPFhcWWbJGqXkZtgSeYawVkfJzTJfGmAs/wlBNUGqPEGduQVNGCxZY8wUz9EQ8N0iPekynj9BX+Zt0uUJhFDRRQDLzZEsjzNXGmBn/DXaQ4cIale+vx4OGXuG8fyntAcPUvIyLFhDuLIM0hepS9Yw2+IvcbWoLDgpRnMfcT79JiU3S1hLoAqT6eJZ5kr9K+6jVdmfRWsIVWjMlfoAxR+DNcOiNUy6PInrWbSFD123bI6F0iCp8jhtoQMMZN7B8vIgwZM2OWceVdHZFnvpmuXS5SmGsscYz5+g7BUw1DAChUVrmCVrhKQ1ytbYi7QEd1+zf7PFi/Rl3mKhNIBAwVDDeNIl58yxYF2i7JWI6k3XCFgpPaaKZ7mQfpN0eRJV6GhKEE86lMppZot9eLjEjba7ErABUyccNFEUgXeLWlHpSSZmkiymcrQ2xDD0jfn4Nz6b4sPPh5mcS63p/aqi0NVSS13N5hKwfUOzfHpunLGpJZZSBRaTOc4NuPz7P/2AcNBg/842Du/poLEuSjBg8OTBHuYWswxPLPHnPz3tf+auRywa4Esv7KGpPoqqKnhSEg0HSGdK/PlPT3HsxCBUnIhbGmIc3ttJR0sCTVUIh0yeOtTD/FKOsakko5NLKIrAdT3qEmGeOdxLfSKyogDeLCxmCnzaP87nQ9O01cf5zZf968lSpkDf+DxD04ssZgrYjoNZ6T3c2Zhg35YW6m7SLzlXtBiZSdI/Mc/MUpaCVUYgCAcNWuqi7GhvpKspcY3p1kpICZ70mFrIMDyzxPRihqVsgUKpjCslhqYSCwVoqY2ys7ORlroYAWNj9L1/0GzMK1iVKg8JUjpIdwan8Id41scItRHFfBnVfAahdYMIgbSR3gJeeZcvqJwh3NJPEWozWugvcX0EwnMGcK33wcsitC1oob+Kou8CJQFofhTRSyK9GaQzAiKEonUjxHUXPSG4LGCXx+vN4RaDywJWNY+iBr6EUBpW2DuFlad2TT8VWgkglHqE2o1QW3wBi4aUORRnFLf0Q1zrGNIZxit/gmd+EUXrum5dCoq2yxfogEQi7VO45Y/Am0WoXajBL6PoB1YYnwBxY3RCyhKe9V5FBM+jGI/5/W6NvSASlTdl8Zx+POvnuMU38crv45Q60NR6hNJzw2ey0RnPphlLpx70MKrcEoEmTBJmB/OlSzjSQiLJO4sU3TRBtQZNMViwBqkxOtDQKbpLSDwiWiOudMnZc5xN/YAla5SW0B5agnsJqjXYXolFa5j+zFucT/2YgBqjRdmzoivwcO5DglqchNFFndmFroSwvQLp8hRRrQlF+I8OrrRZskY5n36TZHmc3fEv0xjYhiI0svYsM8XzTBfPrrq3BTfJeOEz2oIHqQv0oAmTnD3HaP44E4VTCBQaAtvRldANKfx5Z5GBzM+RQFf4KGGtvrLOJUwlgnFVGYbrlRnNH2c49z6qMNgWe4mY3oIiVLL2HEM5X9hqiklMbyZ8VeR2LH+CsfwnxPU2eqPPEtbqkEgsN0faniKqN2FeV/Ih8RjKvsdE/iStof10ho8QVGvwpEvJy5IuT5EwO9GVAHeDoalEwyaRkEkmV7rpeyWQzpU4e2ma9qYamupid7Xt9WBuKcuHp4c59tngmpyVAdoa47Q0xAkFbt4WZKOhKAJDVwkFDUJBg/aWmmte11Rl+ZzXVIXGughvvLyP0xcmmJxNYzsONdEgvZ0N7N/ZhqYqgOBc/xSZXIn6RBjDUCkULSR+uvHAyBylssMLR7fR3lyDrqk0N8T42hf3c+r8BFNzaRzXIxELsq27gT3bWjd9/Wu2YPFZ/yTfOXaGPd3NfPOlg4zOJnn39BCf9k8wPLNEMlug7Li+gA2ZHOhtpaUuuqqAHZlZ4kTfBJ8NTHJpcoHZVJai5WeuhQMGzbVRtrc38PjODo5sa6flJt+1bKHE++dG+HxompGZJWaWsiSzRQpWGc+T6JpKNGTSnPAF7LN7u9m/pZWa6ObMBruXbBoBO7yYZDKdwVBVumtrqI+EyVkWU+ksqWKJkm3jSdBVhYhh0BAJ0xSLoCnKLWvXLMchWSgxl82RKVnYrp/WaWgqUdOkMRqmNhS6rbY0RdtmIVdgIZ8nZ5WX605MTSMeDNAcixAPmGjqzdcppaTsusxksszn8uTLtn9SqyqxgD+2iGmg3OYUme26ZEsWM5kcqWKRsusipX+hjBgGdeEQjdEIgTXM0kopWcgXmMvmSBVLlB2/sXNQ12iIhGmORfHtIzb3hfCOkDm88ud4pbcAz0+XDf0mir71ujd2oWi7kO4irpdEukO41ruogdcqwu8q3CWkO12J5O5EDXx5hahgB7C/Mga/LnZVxNWvadeJPqXyf2u/VAgMVONxFP2gX+963bKCRtC2gAgi3Um88hzSnUc6Q3C9gIXKeCpjkh7XRJIrIvx2xiedUVzrfaQziNB3oYV+EzX4lRs3q21FKM14dh/SuYhb+hmq+QWk2oZYoeZ2IzORSTOWST/oYVRZA6piUGN0Mpb/FMvL40mXvLNA2cuTMDrwcFm0huiJPI3jaRSdFAKVqN6E45WYLH7OZOE0baGD7Kl5g6bALhShIqVHwU1huVkuZX/BVOE0cb2FmNFywxgWrWEOR77JtthLhLTKpM41ruT+tdxysyxYl1goDdIWOsD+xK8R1moRQsHxLCJ6IwvWECV35dR1BYWI1sCRut9CV0yEUHA9G0MNc3LpT5kuniVZHqMhsB1xXQaJ5eVIl6d4seW/I2F0oC5P0F0e55X7TdaZYyz/Ca502Bl/nZ3x11Cuus4pQuNM8rvMFi+yGBq6RsBm7Glsr0RDYBtboy9gqFfEqic9pHQR102USSSp8gSudGgN7qM3+jy64j9wSimRSDzpooi7qy0UQhCPBGltiN9SwF7mg1PDbO1oIB4JErhFdOh+ISXMJ7O8f3KId473Mzq9drfUw7vbaaiNbDqhta27kW3djWt+vxCCloYYLQ27V31PsWTzs/cvksoUeeaxXvZt9+tXPSCft/iDb3/EuYFputvraG+uAfwIdmtjnNbGO88E2Ay4rkcmX2ImmeWHH57nZ58O4LgusXCA2mgQT0qKlkMq74tHd4VacSkls8kcf/FJHz853sdsKksiEqSrKYGpa3iepGCVmU3mGJpapH9inmzB4ktHd1ITWVlwZosWb382wLEzw4RMnXgkSGdjjV/PDFi2QzJXom9ingtjs8wuZVFVhSd3dz20vY/XyqYRsD+5MMC3Tp6hJhjkvzl6iKd6OvhkbJK3+wY5Nz3LXC6P43pETZOuuhqe6GrntV3b6K5LENBW7zeaLVkMLyY5PjrBB8NjDMwvkC6WAEFNMEBvfS1P9XTydE8nPXUJwrdo/iulJF0q0Te7wPtDY3wyNsHoUpJcJb2gLhxiZ1MDL2zt5khnG201MYL6yjcRKSX5cpmBuUV+cnGAj0bGmUplsByXWNBka0Mdz/Z08fSWTl+or/FYFss2E+kMJ8enePfSMOdn5kgVirhSEjFNOhNxjnS08eK2HnY0NawqkKWUSCmZymR599II710a5uLsAslCEU1VaI5FeLyzg9d2baVkO5vuBnMvkO4cXvldwAZRgxJ4ZeVaT/DTaI3H8OwzSPsTpDuB5wyhGoeue6OOEKaf7ivzfj2taEagrxIRvc8z00IA5i1FnqLvQSj+DVzKor8f9wGv/DHSHQG0ygTAKyu+TwgdobahmM/jOhfBW8BzBlH0PbCJ+s/arstEJsNUNvOgh1JlDWjCpNboAiR5ex7bLJJ3Fil7eWrNbspegcXSEK60yTtLFN0sphohqjdS9vKM5Y7jSpvuyJPU6B3LIkkIhYASZUf8FcbynzBTvEBr6MCKArYhsJ3GwI6rxCuslHWQcxZZtIbQlQA90Wcw1fCymPNrbttoDu4ia8+uuK8BNUZbaD+GeuXhTlV0as1uGgPbGcufYLp4ljpzyw1iL6BGaQsdoM7oue7+fuM4Z4sXyNlzhLV6dCXAknVtfaUqDHQlSMFZImmN0xl+fPm1qN6Iphgky6NMF89Sa3ZjKGG/BhmBotx4/xYI4kYrC9Yg89YANcV2aox2DCWMrgQQCLQVlrsT6mvCbO2o5+Lwysf4ej7vm+T99iFq4yF6O+ofaCqxlH4rl8VUgZ8f7+fHx85xaWzt94FgQOfJ/T00JCLrOMrNQzZfYnw6SVtTDbt7m2luiCMEuK4kaOrEogEKxfIt080fRiSQzpf4ySd9/Oj4RZoTUR7b0c6uzkbi4SC24zKXynFudIYd7Q3UXVdTfflc/cknffzgg3OkciW2tzXw1J4ujmxvpzYWwnZcphYzvHt6iE8ujjEwscB33jtDQ02EL1Ta2lyvRcIBg6M7O5lL5ehtqWNXVxM9zQlqY2FURbCUKXBuZJYffXye0dkkH18co6Oxhr09LcTDd5fBsdnZNAL2MjnL4tz0LFPpDP/6vY/xpERR/OieEJAulTg5PsXJiSk+GB7jf3j9JXY3N6Kt8GDvuB7vDY7yXz45xcmJKYTwZ6MUBBJIFop8NDLOxyPj/Lx/iN95+jFe3NaDUimsvx4pJbbn8cOzffzn4ycZT6ZRhECtjE8C87k805ks714a5pUdW/ntowc51N6y4kyK5Th8PDLBP//5BwzML6AIgaYoKEKQLlqcGJ3kzOQMb/cP8tW9u9bUtdP1PD6fmuG/njjNzy5eArgqSi3Iliw+n5rl9OQMPz7Xxz944Sle3bWNsKHfsM8SSJcs/ve3j3FsaJRsyUJVFFRFwXE9xpNpRhZTfDA8yovbeh7Bi6ZEypRf64lAaFtAmJUa1ZWXEEoUoYT8l72CX8N6nYAVajNC60FaY3jW+zj5P0ALfQPUDsAA1BsiAg8EKZF4cPUfCVd2XsGPpgrArRgoreuAAPCci0h3DtRahNqMlHbFYGolPIR6VW2bO4H00ohNJGCnc1mmc1mKzsPVxPxhRRUGCbMTBZWsM0fZy1NwFrHdIrWhbgpuktH8x7iyTN5ZxPKyRLVGonoTZa9AsjyGJ11iess10UIARajUml2oQifrzFJyV57UiOnNmOqtRUHZzVNwllCETo3RcUOU1FCCRLTVo0yaYhJewfwooEQJa7W40iZjzyJXuGDqIkiN0X7LMYIfRS17eRbzw4znP131fTGjBUdeG8ncGn2RpDXGaP5jZornaAnuoSfyDB3hxzCUMCoaiGszjAQKu+JfYskaoT/9FuP5E7QGD9ATeYq28EF0JYgiNb/K4S4zkxrrouzsaeJH751jLe06JfDmsfNI4Ne/cICe9trl54/75bQupVw2LRqbTvKfv/8xJ86Nk8mvLYoMvoHVoZ3tbO9ufGhb6Nwu8WiQmliQwbEF3jsxyJE9HWi6SiZX5NOzY5w8N86zj/XSUYm+PmokswX+3Q8+4sk9XfyffuVptrTU3vDs/StP71lxWdfzmE3l+Na7p5lN5nhsRwd/5QuHeG7/tWabOzoaObqzkz948zh/8ovTTM6n+dYvTvPigS0rPufHQgHeeHIXrz62nUjQrKSCX6G7uZbD29upi4f4/R8fZ3hmiYmFNCMzSxzovdEj5VFi0wnYuVyen1y8RLFsEzINvrp3B4faW4kFA6SLvnj98fl+FvMFzk3P8cOzfYQNg9762hvW9YuBIf7z8c84MzVLbTjIYx1tvLC1h6ZohLLrMpFK81bfIJ9PzXBmaoZ/c+w4NaEgB9uaUVe40OfLZX5yYYDf//AEM5kcbTUxnu7p5PHOdhKhICXbZmQpxffOXGB0Kck7A0MgIGwa7Gq6scbwk7FJ/ssnpxhaXEQVgkMdLby+azs9dQk8KRlcWOLY4CgnxiaZTmcrkeOb89n4FH904jQ/7x8iqOvsb2vitV3baIn5Ofqz2RwfDY9xbGiUmWyO/+3t9wibBk/1dBILXHuTKJTL/O67H/LRyDjZkkVnbQ3P9XbzVHcH0YBJsljkg6Ex3h0Y5gdnLmJvAvv+e46XRzpjgETan1Ne+hs3T3eV9lX9TW3fXfg6FH0fauBVPPsMeEu4xT/BLf0E1XgMxXwRxTiK0Nb2YLe+2Ej7PJ59Cs8eQHpTSC8NMo+Ulp/a7CXxH6nu1+SGRDqTIDPgZnDyv49T+OObvN+7VljLPFBe70HeUy4ll5jJ3XgeVdmYqEInpjejKyFy9jzp8hR5ZwlVMagzezDtCJabJ+f4r7meRUCNE1TjWG4O2yuhCAVNMVFuMG4TmIofJbW9Et4qEzeGGkRdQ1q+xMGVfnaRJswbBJAQ6oo1tldQULgxEqkqBpoSREoPxyux0vVBCBVDXZuhmr+vLg2B7TQHdy+n815PQI3SENh+zf/VGO081fi3ac8f5lLmXcbzJxnPf0ZQi7M99go7Yq8QM66f0BLUmd282PyPGMl9wGD2PYZzHzCS/5CI1sDO2GvsiH+RgHb3aZvxSJBtXY10tdQyMrWSY/yNFC2bvzh2nonZFF97aR/PHurFNO5fq5R0tsiZgSneOT7A8TMjZAvWmmteLxMJmfzVrx6l9iZGO48ahq7yza8c4Z2P+jl2YpDvvf05ZdshYOq0NMT4lS/s9wVsS+LWK3sIEYogGjL52288SVdj4rZK7/IlmzeP95EtWGiqwosHejmyfeXnrJCpc6C3lfOjs3x0YYyJ+RQDE4v0ttZh6Nd+z4SAoKkTMPSbmmU9tqOD77x3huEZP+14MbNy94VHiU0nYIu2g+sVaYqG+b9+8QV2NtUTDwbQFAXH89jb0sTOpgb+pzffoey6fDg8xrNbOq8RsJ6UpIol/vTkGfpmF9hSn+BX9u7i1V3biAcDGKqKlJIDbc0c7mjlTz87y3c/P8/w4hJ/ePwkO7/6CiH92oik7bqMJdP8+w9OMJfNc6i9hb90aB9Hu9qImCZ6xR3uYHsLhzta+dfvfcxHI+OcnJjiR2cvsqOxHsGVGdDZbI4TY5OcmpzGUDUOtbfw3738DG3xGEFdQwJ7WprY29LEn39+nu+fuYDj3VwgZkolfnJhgI9HxqkLh3h151a+cWQ/taEgRqUWt+y6HOloZXdzI//qvY9JFUv8l09O0V1bQ9S80guzaNtcmJ3nnb5BUsUSW+pr+eaR/XxhRy/xgIkqrnweXbU1fPfzCwzM358U0Y2ClHalxcvlh0QHZOo2tJpEskLUTERRzC+gi4jflsf6AOQsrvUunn3KN0zS9qAGXkIxnkKIy1HO+4OUZbzyGdziH+PZF31DqeX2PMI3rhIGQgSRIgfLEY/1FbFSUnFktvAjwpV/r9KGZ+WVuJU63M3D4NIis/mqgN0sCOHXZMaNNiw3S6o8TsnNElBi1JrdaMJPQU1Zk6TtCVRhLNedCqGgK2YlwlVG4iKuuc1Lyl4RiYcq9GUzphVGwVquGQIVITQkHrZXQEp53WJ+redqSDzf5fg6POniSQchBKpypXfljSNc23VNVQyEUEgY7WyLvUhUWzmDQhEKmghc938qEa2eLZFnaQ7uIWNPMVU4zXD2Iy6k3qTkZtgVf52GwBVfAyEEAo2Y3sT22BdpDx0mWR5jsnCKsfynnE7+GSXPXy5u3F0URVH82sjXn9nNv/nWsTUvV7Rszg5MMbuY4acfXOSZQ1vY09tMe1PNPa2NlZXawqm5FIPjC1wcmeXS2AIzCxlS2QLZ/O1n3tTVhPnaS/vY1tmwYd2UHwRCCHo66vh6/CCvPruLsu3geRJVUTBNjXgkSDRioqobIEPrARAydJ7Y1UVzIoqu3dof52pKZZsTfWNYtkN7fZzm2uiqDsNCCOpiYerjfhZLyXYYmJyns6lmBQF7pS/vzaiNhjAr57rtuFh2NaNq033zpZTEAgav7NzKk93thK+rzwwbOq7XyoG2Zk5NTjOWTLGYL+J4HlolfF92XN4fHGVgfhHbc3mqu5PXdm2js7bmmm2FTYNYIMBTPR1cnJvn88kZTk9OM7aUpre+9hpTp6VCkQ+HxhhZSqEqgtd3b+fZ3i4aItemcEVMk3gwwNNbOplMZxhdSnF2epbpdJbWeHT5fZfmF7kwM0+hbNMaj/KNw/vY0ViPoWnLt+ywYRDUdVwpead/iHSxhHeTHKJTE9Ocn5kja5U52N7Krx/cc0NkOgzEAib57naOj07wy8ERzk7PMrSYpK0mTqRSA5wpWXw4NM5SvoAnJc/1dvPMli5a47FrHimiAZPXdm3n4uwCo0tJrNucZd3ceMDl/RUIfQ+q8RxCuTEbYEWUKEK70bBBCBWUelTzBRS1Fc98Ga/8GZ59CulOId0ZcEaQznmE/h5a8DcQWtd9MR6SXgFpn8fJ/S6efRYoo2g7UPWDCK0LlJrKODRA4OT/A175g3Uf1xVcloWy0oRiHEHVD910iasRWi9CvbFmcKPieh5DySTzhdX74VbZaAgUFGqNTtL2FKnyBCAJ6/WYSoSAFieiN5Cxp0mVJ9CVACGtFhCoQieut5EqT5Bz5ih7RQLqlfuKh0vansSVDlGt8Rqn3jtBV4IE1RoW5RAZe4am4LVtqxzPouimVl3e9fw06OspezmKTgpF6ES0+rtOs41oDegihO0V8aS7Ys/Wm6EIlaAWJ6DGiOnN1OjtNAf3cnzhPzKeP0FzcNc1AvbKchohLUFQjRPVm0kYXTQFdvHRwn9gKPs+7aHDdy1gAWqiQZ480M27nw5waWxhzdHMomUzPpNkfinH5FyK+powTXUxWhpiNNRGSERD1ESDRMImhqaiaSq6pvp+FlLiSonn+qnAZdulaNkUSmVyBYtMrkQyU2ApXWAxnSedLZLKFllMF8jkipTtO3sWqIkGeWJfF196djehgPFIemvcDNPQaarXabq9U/yRwNA1dnY2YGjqbYlXKSWW7XJpYhHb9VjMFPjjd07y1qcrtwkDyBQsRmd9MzLXkyxmCnirBJn8CUeP0dkUo7NJZpNZUrkSRauMZbs4rovjelyaWqi8n0ewJO9GNp2ABagNhfjCjt4bxCv4NazRgMmOpgbOTs9RtG3yVpmy46IZFQHrOrw3OEKmZFEXCrGjqYG2mpVtrjVVob0mzpa6BKcmpskULQbmF2iriV0jYJOFIh+PjuNJSXssxp7mRurCK6e26KrK1oY6mmMRBheWWMwXGVpYukbAjiwmGU+m0RWF5liUJ7s70FX1htt4UNfora9le0MdpyZnsG5S53ZyfJrpTJZowKS3oZatDXUrvk9VFOrDIfa0NPLLwREKZZuRxST7W5uXBWzOKvPZxFTF+Mlgf1szbdeJ18u0xqNsa6jjxFiYqfSjZCSj+sZKFYTSiBp41W+fsyYUWEV0CqGCiIN+BFXbidD3ojhP4Tn9SPsintOHV/4E7H6QJbTwX0OoPSu2lbmXSG8Bp/Q9vPKHAKiB133jKn0vQmlCKGGWoynSxi39cF3HcwPC4LKjsRBhPx079Bu3sQLj/pti3QWz+RxTuSz58mo1vlU2IgKFhNnJXKmfVHkCU40S1RoRQkETBrVmNzlnnow9Tb25tSJgfUHZHjrMROEzJgqnqDV7llOGpZTYbpGh7DFsr0B9YCtRfe0uqCsR0hIkjA5Gch8wXviMzvDjlVRipdIrdYGF0qVVl7e8LLPFi5RjBd/cqLJcujzFgjWEIQI0BnZUskjunMbAdiJ6PcnyBLPFCzQEtmFc59zuejYSD0VoFcMo/wGx7BVRhY4q/KwrXQSoMTqIGs2cTX6feesSlnv1BJFESih7/j4pwvckMNUwhtJNQI1xculPyDuLN9Tb3imGrtHZnOAvv3qI3//uR0zPZ1Z0UV0JKX0hOzi+wOD4AqahkYj5wjUaNokETUJBHU1VUVUFTfV9OCT+g7fn+eY2tuNStl1Klk3RsskXy2TzJTJ5i1yhtKb63FuRiIU4uq+LN17YS0fzo5kGW+XO0VSF+nj4tic9PCkplW3S+aLv/VIo8Unf+JqXl1JSKjsrfgcs22F8LsVH50cZmFxgajHDUqZAvlTG8bxlzx1F+G2wqlxh0wlYRQhiQXM55XYlVEWhLhRcFreW62C7LqBXbuIeZ6dnKdkOUdPk/MzcTcP3c9k8Mxk/Bc+VkslUprI+Hykl2ZJF39zC8hg/HBlnNJladZ1jSymSBb/W0bIdpjPXthmYy+VZyOcJGjqt8Sg1oZVrdoQQGKrKjqYGzs/OryhgZeVbc2lhkVShREDXmExl+P6ZC6uOL1uyGEteabsxl8tTKF9J9SrZNkMLS0gpaY5GqA+HVm25owhBSyxKQyT0SAlYITRQQiCifi2rt+inzipx7lVKrxACRATVOAjGATx3HmmfxbU+wCu/i3Qu4Ra/j6IfRATqEWIdrfKlBG8Rr/Q24ILaghp4A8V8AbFCzZmURZD3Lw3G/46b/ueB4dcay+I9/Tw2Gn2LCywViyua4FTZuPjprl040iJVHqcluI+o3gT4NbL1Zi+ThVPknAXaQ4cIq/5kpK4E6QgfZii3k9niBQbVOkqhNKYawZFlUtY4g9n3CGsNtAb339RgaS0E1RrqA1sJa/VMFk4ylH2PusAWNGFQdNNMFc6Qc1YvHbE9i6XyMAPZd6gxOtBFgKKbZiT3MTl7jsbgDuoDW1G4u4m3hNFJa3A//fbbjOY/JqDGqDW70ISJI21sr0jeWSCs1dEc3I0igpWHTclw1s8QCWm1GEoIRai40ibnLFBwk0S0egLqlQlwKcHDoT/zNgE1RlCtwVCCy3XHqfIEZa9AzPDrnO8VgYDOS0e3MzqT5Gcf9jEzn8a9gyiNVXaYWcgws7Cx7tUNiQhH93Xx+jO7OLRzI3g8VNlsCEEli/E2BawnKdvu8l20PhaiqylBfJXWONcTNHW6mxM3GDRZZYfhmSX+/NhZ3jk5QK5YpikRobk2xvZokHDAIGjqfvaDqvDm8YtMzFfb4V1m0wlYXVWImSYRc/V0SAUqKQL+vz15RcRJ/BTi6UwWx/OYzmT5L5+cWvP2JZJC2b4mVdeTknzZZjbrz8KOLKX4P979cM3rdKVH0b4SIfGkJFOyyFll6sMhGsI3T/NSFEFDJLycIr0SjucxnytQsG0Kts2b5/t58/zq6Q/XU7Kd5RpbKSVlx2UxX0AC9ZHwLfvFRgPmcvT20UEgRBRF7cFzPsdzR5HePFL2rlM6r0BRG0F9GUXfg1usw87+ryDTSOc80tt/Y0/ZVdZzBY+11qZKXL+1jzcNgKJuQWitK4pXAOnOIFcwqVrb+C6PUbJcz7rG5RS1A0+JI2US6Y4jvSxCWb3R+Gbm3PwcKat46zdW2VAIFGqMdgQKWWeOdqEvC1hFaNQHeunLvIXtFgiqCYJaDeCL27jRyt6aX+Fc6gcM5z5gpnSeoFqD41lk7CkAdsZeoTm4c80mSKuhKSZ1Zg/bYi9zMf0XnEp+m1qjE0MNL/d+bTC3MuocX3F5QwkS0mo5k/oBMa0ZXQmQtWfJO4skzC62xV4iqN79pJummPTGnseRJYZzH3J66dskzE4MJYQtLUpOhoK7RFf4CeoD29Cp9GxFcin7C9LlSUJaLUG1Bk0xcbwyyfIonnTYEn2OOrP7mu150uV86sd40iak1RFU46iKTtnLkypPoitBtkZfIFb5TO8FihCYhsZffvUw5bLLLz+9xMxCZrkH/WZFVRSa6qI8c6iH157ZzZ7e5vvmllzlIeQOTh0huCZq291cyzdeOsjenrV1I1CEWDZqupr5dJ63Tw7wZ++eBgG7u5p48eBWHt/RQVdTgmjIXA7EOa7LmaHpqoC9ik0nYDVFJbBK39S14HmSgm0vz0zqqkJQ19HVtaUoBTTN7yt71bfA8TxKtr0skk1NJajra24yXBMMYqhXPgrH87BdF0/6xfe32l8FQcjQb/q9LJZtHM+PGmuKQkDXMLW1f/whXV9u/O5JSdlzlwVtUNdvKp7Bn1BY6zF+qFBqEeYRcD4HL4VXPoFQO0HtukmrG1k5l+SNqXNSLkfTbtoqR6lFMZ+H7P/qL+alrjJLuhkqfiueyua8DKxkJLUinm9yhAAkCB1/Okly9V3D3zcXz/7Mr9e9Lfwes8vr80oVo6zbWIOxH2GfQNrzeM4wnv0pivEcfvuhlb5Flckv6QG3Z/zwoJDSP0vOL8yTKlXTjjYdQhDRG4gbrZTcDDGjmYjmO9WrQqPe2EJITaCgEtWbMK9ql6MIja2x54lo9Qxmf8l06SzzVj+6CFJvbmVr7EXaw4duSKEVCHQlQFirw1BDN/RdXY2Y3sSBxK8RVOMM5Y6RsifQHJPGwE62RJ7BUMMsWIN+FPK6SGpYq2dX/Evk7HlGch+wVB5GEwHaw4fYGn2BjvDhG7anCg1TjRLUEqg3dTi+loTRwYHE12kIbGcoe4xFawjLy2EoIUJqLV3ho3RFjmJUJtyE8CcStkSeZbzwGanyOBnbv16ZaoS43sqW6LN0hI8sp3BfXk5FY2f8FaYKZ0jbU6TtSQSCgBqn3txCb/Q52kOHb2hzdLcIIaiNh/jtrz5OOGjw0w8vMDWXuW2H342AEIKAqdFUG+Ubrx/m2cO91X6vVR4IqqIQMnV0VcF2PSzbIRQwaKyJ3tJ8aTWklIzPp/jZiX4kvufO3/rKkzy2o53QCsEe2/Vu6nHzKLLpBKzv0Hg3D5ByWWgC7G9t5tcP7uFA29qMWRQENcEA8dBVToXy2hjVUz2dfPPIftpr1jZzrCsKNcGVGxILcWt3MgRoysq9aS9z9YnfU5fgjb07+MKOG00nViNmmtSEVh/jrVCFuMvPbXMi1BbUwGu4+T8GSjiF/x9CbUQNJEDUrL6gzPuCU72+vZJzxTX3ZunAMo+0B64aSBxYQ9NrEQTlyrg8+yLSyyDUtRiN6KCEgSBQwHOGkV52hfdJcCdxi99HOkNrWO91Q1Trl+tQpTeLdEbAfHbNy6vmc3jWe7j2eaTTh5P/AwxtKyitcEPbkavwZkGpZU3H8QEjgVzZYji5RL68udr+VLnCq63/A0gPIdRl8SdQiRvt/HrXv/DniVaZyGoK7qQxuN2f8FqeQxIIlBVT6Awlwu74l9gVe813NL6NtF1DibCn5g1213x5+WboO/H66/itnv+wyjolugiwP/Gr7Ev8yvI4BWLV7TcEtvF8oBeJXKFN0M0JqHF6Is/QHXkK/8Ytl29gV7Z57bHZEX+F7fEvXnm/v3PLS6w0ToHKvsSvsjfxtauWE7f8DO4ViWiQv/LGY2zpqOPPfnqKT8+vvV5vIyCAeCTAa0/v4i+9dojG2gi69ghOgFfZMBi6RkdjgrG5JBPz6buuR/WkJJ0rMjaXQlUU9m9poaspQdBYOWCVzBYpb8KJqPVk0wnYu0VRlGvMn1wpqQkG6LrOgXg1BL6AvlqMaaofca3EnXA9j8ZI5LbXeRldUdBVFUUIHM+jYN/cgEVKScF2bjo7EzaN5SipJyVBXV/z+KiM73LvW6VSd6sqCm5lfLdq4VN23Wvqhh8ddBS1Fy36D3Fy/xq8Jezsv8GzPkExn0Co3X47GVlGeot+SqtzESlLqMbTaOH/5pq1SZnHKfwJbuktFH0vir4HRe0EtRbQQBaR7hRe+RPc0k/8hUQYxTiAUNeQ7iICKGoLQu1GuiN45fdxCg2ogZcRageg+tvwMpV05bbldGh/sqUGxXgcr/xLcCdxCn8EMo+i7wdhIN15PPtT3OK38Zxh36RK3uaDnFKLovXgOoNIZwin+D0QOop+ACFCSGkhZQYhAgi1GaFcZ1Ym4qiBryK9RTzrXbzyZ1jJv4dqfgFF34UQCSQCZBbpzuK5w0j7DELtQgv/DkJf+8TPg8LxPE7PzpCzy9Xq103IZXGjCu2GlLfLE5Uq+k3T4a4RjGv4ivmCU4XbNkwSlWilCqgrbku9hXmcH+1dedkbx3l74vraZUXl2K7luFy+36nX/9ettnLV8bid5e4dQghMXePo3m7aGmo4fnaUH757lrHp5IaO4miqQndbHc8e2sJTB3roaK4hFg6gqpsj86XKw4kQgoCh8diOdmaWMqTzJfon5tjX00xbw52VOLiut/xMLASEAgaqsvp5fnpwinS+mk11NY+cgBWAoaq0xKOMLaWYzeTIWeUVHX7XiiL8/lKN0Qiz2RzjyTS2697xOoUQxCs1o0XbYT578xYYrieZy+ZwbyIiNUWhIRImqOskC0UW84W7Gp+hajRGQsxkcsxn85Ru0ZPqck3vo4YQClKpQQt+zXfdLX4b6U7hWr/Es8+BEkagIvFAWiALfsRTqUNqe1dYowfeEtL+HNcdxbOO+c6+otIrUbpIWUR6S+AtgAihhf8ain7Aj66uYbyo7aihb+BkfxdkHrf0U7zySYQSurINJFroN1ADr13llCwQahNq+Jt4zkXwFvCs97GdIYRSAyggLaRcAm8RLfDrSJnGK69cH7fy+ASgoQa+jHQn8conkM55nPzvIUTCf/iWHhIb1TiMGvgqwqi7bh0qinEQjd/CwcCzfoG0L+J6S7il+BWXYen4Yl3mwEujmAGu9PTd2Niuy2czU9fU1lepstGQV/1d5d4ihCAcNOhpryMRC7JrSzNnBqb47PwYfaPzpLMbozZeVRS62mrZ1dPEri3N9LTV0dIQo74mXO3xWmXDEA4YvP74Dt49PUixbHPszDDNtVG+dHQn0VWyE6X0e7bmSxaJ6LUlG6qqYOq+QZPjeUwvZig7DlLKa0Ss63osZPL85JM+5pLVfu5X88hdHYQQ6KrK/tZm5rM5FvMFhheTzGdzNEbvrL5CCEEsYLKruYHZbI6ZTI6hxSV66hLEV0kNvhWN0QgNkTCjSykm0xmShSLxYGDFNFzH8+ibXVg1veDyl2FbQz1np+eYy+YYTaaYSKbpSNzZ7FFQ19hSX8tsNs9MJst8Lk/Jtlet151O++95FBFCQyotqMFfRagtFdHVh+dOgz2JxMaPPoQRah2KcQBFP4BqPrXCykJ+71J3GukO+xFNZ8oXv3iABkoEoTSiGIcQ+mHUwEt+JHKtkRUl4QtTaeGVP/ZTgZ1LSJzK+kMIpdEf8w3hoTCqcRQifx/Xehfp9PnjdGy/JlbUoGjdKMGvoZpfxLPPI51RpLw9YwLFOIwqfwuhtODZZyuGUMMstx5SapDSXTWaJJQ4ivE4moji6Tvx7NNIZwTpTvjuxEgQAVBiCLUFxXwK1XwBoVyf0r0xsT2Pz6anKVabnVep8kijayoNtVHqaiK0N9Wwp7eZ0eklRqeSjE0nmZpLMbuUveO+rLeDqipEQ+Y1/WZbG+I0X/5ZFyMaMdfsH1Klyv1C11S2tTfw6mPbefPjPsbmUvzwwwssZgrs7W6mMRHF1FVcT1IolVnKFphZypLOl2hKRPnaM3uuWZ8iFBKRIN3NtfRPzDM+l+IXpwZx9nm01MZQFEEqV+TS5CLHzgxxcWwWz5Ood9D3+OqySeTyX5ueR07Agm+y9PL2LZwYm2AyleHT8Um2NdTx8vZeQqvkn19ODS7ZDmFDvyHMXxcO8eyWLt4bHKHkOPxiYIjWeJRD7a2rmiVJ/EiJ43o3bLenLkFnoobBhSVmMzneGxzhtV3bKhbgVyjaNoPzS/TPL1C+RYru411tfDI2znQmw8DcIu/0D/L1g3sIG8aKaQv+ee47LAd17ZqbSsQ0ONLRxvHRCfJlm5MT0+xoamBrQ90NUd2pdIZL84ss5m/PbOdhQgiB0DoRaiOKvgfPGUBxp8DLIGUZhIaoCFihtqGoPSvWnQphohiPgVKPdIaR3jzILMgyUnp+6x4RQagNCLUHRd8HInBzw6cbtmGA2okW+it42i48dxi8FBLb72srggi1fsWorhAqkhrU4K8jtC48ZwC8BaS0ERig1KBoXf4+iDiKMECW/JRffefax6gkUM2XfEdh+zzSm0F6RRCKn9Ks1KBo2xHK6rXtQqlBMR5D0Xrx7ENIdwTpJf2oK9Jfj4j7n5nahdC2IsS9a3uxXrieR9oqMbC0gOVWBWyVKlV8F9WmuihNdVH2bW9lfinH+EySybk0MwsZkpki6VyRXMGiUCxTLNmUyjZl26XsuDiObywppVwuHRaVcipFEaiqgq6p6JqKoauYukYwoBM0dYIBg0jQJB4JUBMLUZ8I01QXpaU+TlN9tNI1opoiXGXjoghByNR546k9lMoOx84Mc3F8jplkljND09cI2HypTDJbZDaZxXE9ntnbfYOAFQJa62K8eGALE/MpskWLN49fZHw+dY2AHZ5e4uzIDI/v6CCZLTA8s7TqGNO5IkMzS0wv+u7jtuPhuC6fXZokU/DTjwenF/nusbPEwgE0VUVXFTRNYVdnE2318Rta/WxkHkkBq6sqT3V3cKCtmUzJ4uzULD8y+9BVla0NdUQr9aKe9AVm0bbJWhaZkoWC4InuDjT12ottIhjgqZ4O9rU0cX5mnveHxqgJBik7Lp2JGsKmgSoEnpRYjkvBtsmUSuQtm1jA5GD7tQ/avQ217G5p4MTYJKlikW+dPEtDJEx3bYJwxaGsUC4zvJjkzXP95Erla2dZVmB/azOH2lsZW0oznkzz/TMXqAkG2NnUQDwYWHYJtl2Xku2QK5dJFUs4rsvB9tZrjKZiAZMnezr49qlzzGSzvD80SlM0giIEdaEgmqriuC5LhSI/Hxiib3b+lgL7UUCIAELfjaLvvtM1IJRaVKMWjBsdOu8VQqig1qMGX71Nm5RKGrIIoZrPoZrP3fy9Wi+K1ntnY1SiCOMQinHojpYHPzqO2oCqvnjH69holByH4WSSpWIRdwPXuz1sKELQ1ZLg2UNb1rxMY230kXRnD6gxGoM7iOj1BLXEgx7OI0fA0OloTtDR7B971/VIZgvMLGRZTOVJpgukc0WyBYtiyaZolbHKLq7n4XnesoBVFMUXr4qCoasEzIpgNXXCQYNYJEA8EiQeDVIXD5GIhTAN/Y6dW6tUeZAIIdjWVs/Xn99PLBTg0/4JZlM5zo7MUOqfwHE9FCHQNYWAoRMNmnQ21rClpW7F9TUmInzh8DZG51JcHJ1jNpllZDaJ9CSqqhA0NBLREEe2t/NXvniYU5cmyRSsVcc3m8zxk0/6eO/MMFbZwbIdrLJzjUfN2eEZzo/MYmgqhqFh6hqmrvK3v/IkDfFIVcBudBQhiAUD/OaRA+QsmxNjE/zy0gh9sws81dPJtsY6QrqO43mkiyWmM1kuzS8yn8vzeFc7Rzpbb/iQNVWlNR7n7zz7BP/iF+8zspjkO6fOcXpyhsc62+iqrSGoa5QdX9RNpNL0zy3ieh6v7tp2g4BtjER4rKONs1OzfDg8zomxSf7Fzz/gpe1bls2XxpNpPh2brEQ/67k4O491E5eysGnw+u7tpIol/uLCABdm5vmff/ILnu/tZntjPfFgwHcvtSxmMzmGl5JcnJlnX2szHYn4NQI2oOvsaGzglZ29/PhcP6NLKf70szOMLaU40tlGNGCQLZU5NTHF+0Nj6KpCYyTCdGYlV9oqVarcK3J2mVOzMxvarOVhRNNUXn16F68+vetBD2XDU2f2UGf2POhhVKmgqgr1NRHqa6ptaqo8XBiaQn08zJaWWuriYcIB464nULa3N9DRUMOz+3o4fnGcgYl55lI5CpaNpirEQyZNiShbWuvY29PM7q6VDTR1TWVLax3/9C+/yF980sfpwSlmkllsxyVk6jQlouzf0sKrj20nFg5Qth0GpxZxXI9I8MYWYhI/xThoaASN25N3mzED4pEUsJd5vKsdRREEj2v88tII05ks3z519obscIH/4SYqkcXVLAVDhs5L23pQBPybY8e5MDNP/9wCfbPzN65T+C15OmprVu2h+lhnG7bnMZfN0z+/wOnJaU5NTi+/rlRqbx/vauPvPnuUf/hnP2QqfXOBuLu5kb969CBBXefPTp0lb5X50bk+fniub8V91hTFd0ZbYZ9Dhs7ff+EpFgtF3h8cZTKd4VunzvKtU2eX16Eogu0N9Xzj8D4G5hf5rydO33R8VW7O5Si75Eqvz+v/3/8p117mIK64norr/u/yv333ziu/V9mYSCnJl8ucnp2uCtgq942rs39ufm2SrPm0vNx15uq7T/W6VGWNrHROXv37taehXHtpYPV+ualorY/zO195gt/5yhP3dL1BU+dAbysHetfSYnB1VEWhNhbit75wiN/6ws2zyZ7Y1cUTu7pWfX1HRyP/9BuNdzWezcQjLWAB9rU089+/8gJf3r2Ddy8Nc3Zqlul0lkK5jKIoxIMBWuNRtjfWc6SjjWe2dGLcoh/ZUz2d9NbX8uHwOB8Mj9E3O89cNkfRdtBUldpQkI5EnF3NDRzt6uBw+8pfAF1VOdrVzj/72mv8+Hw/xwZHGU+lsByXeCDAruYGXt7eyxd29BIx9OVWPreip7aWv/3M47y0rYe3+4c4OTHNVCpN1rKQEiKmSVMsQm99LQfbm3m+t4fWeOyG9QggbBj896+8wLs9w7zTP8S56VmWCkV0RaElHuP5rd18efd2OhM1/OHxk49kL9h7Sdl1SZaKTOdyzOSyzOZzpEoWGatExrLIWBbZskXBLmN7Ho7nW7U70lt2qVYV1W/VpChoioKmKoQ0nYhhEjEMooZB1DCJmgZ1wTANocqfcJiagImhPvKXjQ1NtlzmzNxsNX24yn3Fk5K5fJ7JXIbZXI7FYpFUqUiyWCRllUiViuTKNmXXoex62J5L2XVxPBcQleuRiqb4E6e6qmKqGhFDJ2YGiJkmUdMkZpgkAkEawmFaI1FaIlHfx+FBH4AqGw7LdVkqFlgoFlgoFFgo5FkoFFgs+P/OOzaW61B2XCzXwXb9c9KqtP0Tgso5qaBWJvRNTSOsG4QNnbBuENENYmaARDBAXTBEbTBIXTBEQyhMTSCwqgdKlSpV7g4hb1U4uUGYTmeZz+dxXY94MMCW+tpV3+u4Lgv5AtPpLK6UtNfEqA+HV83tdj2PQtkmWSiSK5cpOw6u51tZq4qCqamEDN2/gQZMFCFuOavmeh6ZkkWqWKJQLlOuGCD4LsiVi6BhEAuYhA0DZRVnMSkltuuxVCiQLJawKv1etUo/20QoQCLoG+mcn5mjaDu0xKI0RsM3ra3ypKRkOyQLRbKWheVU8uQly/sc1HUiAZN4wES7SX8qKSWpYolkoUi+XMZ2PYQAU9OoCQaoC4cwVJWZTI6pdIZAxcE4oGnV2clVsByHxWKR0XSSkXSK0VSKyWyGxWKBfOUh0HIvPwD6QtX1PBzp/3612YaHvGbG+XJ0Xbncr7DS41et3KRVRUETfuRdVxUMRUVXVQxVJahp1ASCNEcitEZitESj/kNkNEptMIhZFbf3HcfzWCwWmMpmGEun+XR6ij86e/qeC9hn2jv5T1/7etUh9BHHchymclmGU0nG02mmchlmcjnm8wUKTpmS4yz3/b48ieZ4/u+eJ/GQy9cn75rrkkARV6JXlw2C1KsygbTKtUmrXJdMVcPQVOJmgIZQiJZolM5YDT01CTrjNdSHNr7pWpW7p+y6LBTyjKXT/p9MirFMmtlclpLjYHveVeeki+16lD0X15PIyvl49TnprXC/vP6cXL5fiisTwfrlyWFVxVBUQoZBXTBIYzhMUzhCYzhMezRORzxOIhDEeATr3wEyVom3hgf5H3/xDnn73rVXrA0EeX3rNv5fz7/8SHoLPGpsGgFbpcrDyuWb5kQmw2BqicGlJUbTKeYLedKlEimrRNoqkbUsio7zQFNDFSEwVZWIYRAxTKJX/UwEg7REorTH4rRHY7THYtSHQtWI7T2i5DgkS0Xm8jlm83nm8nnm8jnmC3lSpRKZskWmVGKxWGA6d+/7xTWGwjzT0fVQGbDUBoP89r6DtEVjq5ZyPMqUXZfFQoHhdJKxdJqpbIaZXJalSlTVvy6VydtlCrb9wK5NuqIQ0v0skrhpUhMIkggEqA+FaY/F2Fpbx7baOhpC4UdWNDwsSCkpOQ4TmQwDS4sMJpeYymVYKhZJWyXSlYyktOVnIj3IB1xVCALLEVuDsK77WQRmgNpgkKZwpHLPjNERi9MSiaKuIUCy2akK2HvPRCbDXwz207+4iCu9Wy9whyhC0BAK85d376U9Fn+g983qk2WVKg8ACRTsMpOVm/BoOsV4Js1EJsN4Js1cPk/RsR/0MG/Ak5Ki41B0HOYL17ZFMlWVRDBIUyhyZcY5EqE1EqU1GqUtGqMpHKmmVN2Eyw9nKatEslhkqVRkqej/SZYKV36v/FwqFUiVLGxv/R2+5wp5/rzv/Lpv537SFo3xla07aIlEH/RQHjhSSjxgIZ9nMpthMpthqvJzMptlJp9lPl8gWSpe42q5EbA9j7RlkbYsJis2EAII6jqN4QgdsRidsRo643G64jV01yToitdgqtX2LZsBx/OYL+SX74/jmTTjaT/KOpHxM5M2YpcDV0rytk3etqGQv+Y1U9WoCfiZA43hCM2RCM2RaEXURmit3C8jhvGARl9lM+BJyUwuy7cvnOP7/RcYSafWbSJRFYKOWJyvbt+JoaoPvGyj+iRZpcp9xPZc5vP+jXg4neT8/BynZ2foX1yg5Dibur205brM5HLMXBX9C2oardEYvYlaehO1dNckaA5HaAiHaA5HKy2rHq2ZUqDSTsshW7bIlsvkyhZZq0ymbJEqFZnL55nN5/w/OT/SmrZK2BtMOFTZ3FyeMFksFpjJ5ZjOZRlJpRhM+pGt8UyGtFV60MO8I/xJQpuRVJKRVBIYJREIsiWRYHd9IweamiupxnHiZuCRi9hsdLyKId14Js1oOsXA0iL9S4sMLC4wlklTcjZ3j2vLdZav8czPAWCoKm3RGF3xOFsStWypqaU1GqMh5NfU1gaDNy3nqvJo4Xgec/k83+27wJ9dOMtUNou3Tk+RqhB01yT48tbtfHPPflqjD37S94EJ2Mv1eZbtULLs5Z5FtuPiuB6u66dVXrYsFEIgFIFa6Tmmayq6rmJWeo8FDM13y92EX2wpJY7rkS9aFEr+sShXjoPnSeByPa6oNAnXCJo6oYBOwNQ3ZU2alBKv0vC5UCxTKjuUbWd5nz0plxukX26MHjD8fQ4F/JrhzfJZSymX6xQnshmOT05wbHyUc/NzZKzVe3o9DBQdh8HkEoNJv/m2qap01yTY39jEkZY2tiRqaQiFiJsBIobxUD1EXq47LrsOJefaP3m7zGKxyGQmw0Q2w2TWjyRM57KkSqWqg3CVdaVo22Qsi1SpxEQ2zbm5OT6dmeLUzDTZsrWpJ9JuRrJU5NPpIp9NT/HdPoPHW9p5obubvQ1NdMTixAOBaorxA0RKSdl1SVsW84UcQ8kl3h0d5cPJMeby+Q0X+b/XlF2X4VSS4VSSX4yOENA0WiNR9jY2sa+xiT0NjcvmUBHDrGYQPMLYrstsPsdPBi/x709+SqpUXLfrtioEnfEavrp9J9/cvZemDZKxdF8FrCclruthOy6241Is2YzNJhmeXGRiNs30QpqFZJ5UrkiuYGHZDo7jGwKpqoJpaIQCBrFwgNpoiKa6KK0NMXra6uhqqfWbZOsquq7dl2a8rutRrIjvlQgGfGGtrCIwXc8/FoWSzUIyx5lL0/SNzjExm2J2KUs6V8QqO7iuh6H7+15fE6alIUZvez27upvoba8nFgn4Al5dfwHveR6lskOxtHJ6q6GrhAIG6irH3/MkjutSshyS2QLnh2a4ODzLyHSSmcUMyWyRkmVTth1MXSNoGtTGgzTXxehqrWVXdxO7epqIR4MEDA1NVVc1wHrQSCkrKURlZnM5vt9/gR8O9DOZzTz0N+LVsFyXvsUF+hYX+NaFc7RGoxxubuXZji4Ot7TQGI4QUDX0SnrKZrs5uxWzkLLnm2uVHIepbJaRdJKRVGo5GjSZzZB+yCcvqmwcLtfZW66L5Tj0Ly3ywfgYx8ZH6VtcuKd1aJsBie/W/c7oEO+MDrG9tp5f3bGLL/RsoT0WJ6BpVcf8+4ztuhQdm5FUimPjo/x08BKn52Ye9LAeKCXHYSiVZCiV5Pv9FwnrOkda2ni2o5OjbR30JmqrKcaPIG4l8vrTwUv8bx8ew3LXLxtBIGgKR/jNPfv5tZ27N5Qx3n01ccoXLfrH5vn0wjin+6foG52lVHKudST0m3StOpMgAETFPbXioqoognDQoLe9nqf2dfPsoS10t9at+/5MzqX5jz/4mJ9+eHHF1//qG4/ztRf20ZBYuTn43FKW4+fGeOvjPk73T2FXnIplxRlvpU/Gd8Gr9GhVFRoSEZ7c380bz+1hS1sdhr6+cxILqTw/OnaO//Ddj1Z8/aXHtvE7v/4U7Y01K76ezpU4c2mKN98/z/FzY5Qsezniejkqfz2XnXKVivNfKKBzdG8XX352N7u3NBMLB+7hHt47PCkZTaf41vkz/Mm5s+TsMrbrPrTRjTtB4JsCaIpCTSDI0bY2vrJ1B0+2dRAzzU0nYGdyOd4bG+G98VGGU0km0mlK7o3XuPVK86lye7RFY/zL199gd0PjQx15czyPmVyWt4eH+PFAPxeX5inaNm7lnHzUEfht63bVN/CrO3bzqzt2URPYmPeVh5UzczN86/w53hkZYi6fq56bq3DZBbmnJsE39uzjbxw88qCHdNtUTZzujqlshu/1X+RfffIxuXWefKwLhvgnTz7DK71bqQ0EN9Qz2bqqHSkllu1wZmCaj8+OcnZwmrmlLIVi2Y9c2s7am5pfXqe/4spylYVdsJ0SZy9NMzSxyJsfXODAtla+9uJ+ultrMY312U0pJbbtUlolAju7mCWZKdwgYAulMr84cYm3j/fTNzpHtmBRstZm2ONH9QD8tOOphQw/+eAiH34+zFP7evjqC3vZ0laHfotetXeKlBLH8Vbd58V0ntmF7A0CtmTZnOyb5CcfXOBk3wTZvEXBKq/p8/czyf32C47rUXYcjp0a4vOBKQ5sb+VLT+/m0M72dfuc74TpbJZ3Rgb5fn8fA0sLpEqlqmRZAYlvdOG6LvOFPD8fGebTqSlao1GOtnXwhe4t7G5oJLBJjJ/m8jk+nBjj5yNDy20bqp97lQfFXD7Hp9NTvDs2wumZaRaLlbZp7uaut7/X+Kn+LhcX5vl3+U84Nj7C3zx4hCMtbQ/1xMaDxvE8RtNJ/vT8OT4cH2MskyJXLld7WN+Ey21+GsMRemoSD3o4Ve4z4+k03754jj85f2ZdM2d8t+EQ//Sp53ius4saM7ChxCusk4C1HZfphQyfXhjnswsTTM6lmEvmSOeKlO31cYqTUlIqO5TKDqlckaV0geGpJV59aidPH+ihqfb+52wvpPIsZa44tXqeZHYpy3feOc3xs6OMzaQolO7uBHRdj0y+RCZf4p1SP5PzaV59aidP7O2iNnb/Q/2ZfImZpcw1/7eQyvOzj/t499NLDE0skM7dnSmIlJAvlpf/zC5mGZpc5OWj22mue7C5+Z7n8f7EGG9eGuD41DiTmSyldUzveJjwpCRXLpMrl5kvFJjJ5WmNRNlV3/Cgh7ZmbM8lb9vkyo9WSmaVjYMnPS4tLfH++BifTk8ylEoym89Va6vXgG9ElyVjWSSLJd7YvoMv926nIRyuphTfQ8quy3g6zU+HBjg2PspgMslSsVA1qVsjmqKwtbaW3fWND3ooVe4jY+k03zp/lh8MXGQ2l1u3SUhdUeiIxfn7jz/Bsx3d1AaDG9JrZ10E7MjUEm993McHp4cZnU5i2ff3Ad7zJEuZAqlskXzRNwl64chW2ptq7us4FlN5khUBa9suU/Np/vStkxw7OcR8Mo97jy/Wi+kCn54fJ1ewyOZLvHBk630X7pm8xeyi38dASsl8MscP3jvHO8f7GZ1OYjv3dgIjky9xdnCGdN4iUyjxlWd3095Yc99nijwpKdg2Px0a4M1LA5ycmWKxWLyvY3iYsD0XXfV7O+r3oZ69SpXNjJSSjGXRt7jAydlpzs3NcmFhgclsmuImd2u930ggb5c5OTNFrlxmMV/gje072FpbV+0VfA9YKBT4bHqSnw0PcmJ6ktFUqpoNcJu0x2Jsr62nbgPVI1ZZXyYyab514Sw/vtTHWHr9vjOmqrG9ro7f2nuAL/T0EjHMDTt5ty4C1rIdphcz9I/Nr8fq14wnJX2jc7ieh6YpfPGJHdTFw/dt+wupHMlMEdt2mZhL8f13z/Dm+xcoFNevubZlO5wdnKZcSc9+7akd1ETv30UuWygxu5jFdT2yBYs337/Aj4+dY2ous26z/7bjMjy54EezpeTrXzhIbSy0qpHUPd++5zKfL/DToUv8+cXzDCwtVB8a7wGHmlvoTdQ+km12qlS5HdKWxYnpSb5z4RyfzUwzX8hXo613iQT6lxZIWyXKnsvXduxkR11DVcTeIa7nMZRc4oOJMV+8Tk1ibcDerZuBfQ1NbK+rTqg8ClxulfPtC+f4ft8FxjPpddMPQU1jd0Mjv7ZzN1/dtoOQrm+4tOGrWRcB29GU4OD2No6dHCJfXHsqnSKE3y7F1NFUBU1VlkXI1e61RcvGcdcevbw0vsA7nwxQXxPmhSPb7otDMfiGRUuZApPzaX7x6SW+887nq9aOCsA0NAKmjq6paKriu+tK353PKjvkimXcNey35/nC3fMk8XCAl49uQ9fuj916oVhmPpUjmS1y/OwI3377FPPJ1R+mLn/ehqaiqSqqKhCA43pYZYd8qYxt37qOUEqYXcjwvV+cpSYa4tUnfeG+3g7Ftusylcvy08FL/NvPjpOspundE4KaxuHmVjri8Qc9lCpVNjxF26Z/cYG3K7XXVe4ds/kc3+27gCs9/tKuvWyrrduQ6XQbFVnJTupbXODNS/28NTzISDr1oIe1aQmoGnsbm6r1r48Atusyk8/xw4E+/uvZz1ko5NdVvO5paOLru3bzK9t3EdL1ddrSvWNdBGw8EmBrRwM7uhr57OLE6huvtMYJGBq6phEO6tTXRGiqjRINm4QCBqGAgRBQKjvkChZzS1km5lIspQt+enCpjOvd+iM9PzTDLz69xL6trTTep7Rax/WYmk/zi08H+M47p28Qr0KAqWuEgybhoEFzXZSWhjixcIBI0MQ0VDxPki1azFXqPJOZItlCiZJl33S/pYShyUX++C8+pae9jt62OrR1Mna6GteTLKULHD87yu9/9yMWUteKVwHomkokZGIamr/P9XESsSCRkEnQ0EFAwSozt5hjZHqJ+WTON30qlW86cSGBZLbA7//5h7Q2xDm8q51I0Fy3fXU8j+lclr8YHOBffvJRte7xHtKTqGV7XR2JQPBBD6VKlQ1PUyTC/sZm2qIxhlPJBz2ch475Qp7v9V3A8Tz+7uGjtEQ3Rh/EjY4nJflymc9mpvh3n53g1Ow0BXtthpVVVqYrHmd7bR21wWr68MOM43nM5HP8xeAAv/vxh+vaKsdQVXbWN/Bbe/fzpa3bN41p5rqNsrUhzouPbb1BwF7u7WjoKg2JKEd2t3Nwexu97fW0NsSJhG4tOEplm+GpJf7i/Qv8/JN+FlKFW9aTlm2XgbEFfvnZIF//wgF/LPchInns1BAfnRm5IRItgEjQ5MD2Vl57cif7d7TTVBtZdUxSSlxP8vnAJD8+doGPz44yn8ze1MXXcT1GZ5L83nc+4P/5O68Ri9wfF7GBsXn++X/9BZn8jWZNAVOnp62WX3l+L0d2ddJcH8PQVxfWrutxaXyet48P8PMTA4zPJm+6z1JCpmDxhz/6hPqaMLt6mtZln6WULBTy/GDgIv/qxPHqTfke81JXD80bpFl2lSobHUUIOuJxXt2ylX/72ScPejgPJYvFIm8NDxI1TP7Rk89syj7V9xNZMeU7NjbK//uXP/fT2qvVrnfNUx2dtMeqmUkPM1JK5vI5fjTQxz//6APK3vpl1Qhge10df++xJ3i+s3tTua6vm4BNRIMc2NZGW2Oc6Xm//jFo6uzsbuTo3i4ObGuls6UWU9fQdT9ldq1pOaausbW9nt/51Sd57amd/Ncff8rH50bJriCYrmZ6Ps3xs6N87cV99y2N2Co7lFe4xx3d28Ubz+3h4M52oiETYw3RUVUR7O1tobetnucObeEH753j2MkhbtbKt2TZnLw4wbFTQzx7aAvxyPpHtBzXI1u48bPY2d3El5/dzfOHe4lHAhi6hnqLFF9FEWxpr6e1oYZnDvbwo2Pn+cEvz+LdIup+YXiWD08PUxMN0tpw7y/2edvmhwP9/NHZMxSr4vWeYqoaz3R00hi6f/XqVapsdprDEV7q3sJ/OXOKgm1XpcI6MJvL8bOhS2xN1PHV7TtQqwJ2VeYKed68NMC/PPERyWKxKl7vAZqi8ERbB63VDICHmolMhm9fPMcffn5qXcWrIgT7Gpv4x08+w+HmVvRNVhqxbgJWURTqExFee2onH3w+wt7eFg5ub6OzJUEiFiIaMgkYfo717d4DhBDomoquqWztqOe//dpRIiGDdz4ZWDHqd5nL5lJDk4ts62i47e3eKdfry1ee2MEbz+1h95ZmIiFzTXWal2d6Dd1Ptz6yq4NQ0CAeDvCjY+dWjUpKoFCy+d67Z9je1Ug0FFj3ulC4cZ8f393JG8/t4fG9nSRuozb18metqSo7uhoJmjo1kQB/8rOTlKzVUypsx+Xnn16it6OeprroPa1Zcj2PH1/q50cDfetqZf4oYigqT7a10xqNPdSNyKtUudcYqkpbNMYXe3r5i8GBqkHOOuBKyWg6zX86c5Kd9fVsSdRuqojF/WIoucQP+i/y7YvnWSwUbr1AlVuiCMGh5hY6Y3EC2savT6xyZ4ymU3zr/Fm+13eBZGn9OlkENI39jc38X44+xb6mpg1v2LQS6yZghYBY2OT1p3exf1srTbVRmuqilZrWe3eQDF2jp62O15/eRa5g8c4nA6ua6EgJ2bzF+aEZetvrUbi/H5amKjy+u5NfeWEve3qbCd9hfaYQEAmZ7NnSjJSSxXSej86MrCpiPSnpH53n7OA0dTXh+94fdt/WFr707G6e2NdF4g63LYSfftzdWseXntnN7FKO908NkS1Yqy4zNp3k7OAM2zobaWu8d1HYT6Ym+enQJfoXF3Dlxu1bpwiBKhQUIRDCPw9cz9vQTeJNTeX13m3UmIENa91epcpGRAhBIhDgazt28d7YKJa78dt4CfyokqYouFLieN6GN8GzXIf+xQX+6Ozn/P3Hn6QhHL7PTxIbm3Pzc/yg/yI/GRxgPJN+0MN5aFCE4MWuHupDoeq98SFlNJXiT86f4c1L/UxmM+sWHIkaBkda2vgbBw9zqLmFgKZtOvEK6yhgwReXXS21dLXUrudmUBWFnd2NPL63iwsjs0zOrX7RLFo2A2PzfgrqfZw4VRRBbTzMr760767E69WEAga7upv46vN7GRibZylTWDW1tmjZHD87yo6uxvsqYCMhky8c3c7juzvuWLxejaGrdDQn+LWX9jExl6J/ZI7yKr1lLdvh3OA0e7e23BMBK6UkU7b40aV+Pp+doeDc/9RhAYR0nZpAgLgZIGYGCBsGIV0npOmYmoqhquiKiqb44lURAoHA44qAdT2PsutSdGyKtk3JccjbNtmyRcby/2TL1n11NNUUhaZwhCfbOzaFA16VKhuNoK6zv7GZ3Q2NfDY99WCuUUIQ1nRipkk8ECBmmoR1g6CmE9Q1QrqOoWq+cBUCVVFQhbJ8ffKkxHZdio5D0bEp2DZpq0SqVGKpWCRVKj7wNmUlx+GnQ5d4oaubo23tRI31MwvcTAwll/jRQB9vXupnbBOJV1UINEVFUwSaoiyfk8ryxK/ElR5l18Nynfs+yaIIQU0gwFPtncTMwH3ddpX1x5OSyWym0ue1f137vNYEAhxtbecv797LMx1dm7qWf3NYTa2BYMBge2cDB7a13VTAWmWHibnUTetG14NQwODQjjYe291JKGDcs/VGQiaHd7Xz5L5ufn5i4KZti85cmmZiNsXWjnoM/f589Hu2NHNkdyf1icg9W6eqCPZvb+OJvV0spvJML2RWfe/QxCKXxuZ5cm8XAfPuRJErJR9NjPPhxBgLhfxdrWutKEIQNQzqQ2Fqg0ESgSANoTBNkTD1wTD1oZD/kGiYRE2TkK4TUDUMVV01bdqrRDpKjkOubJEvl8nZZdKWRbJYZLFYYLFQ8B8WrdKymL0sbHNla12iuBHd4HBLK63R6KZNH04EghxqbnlgERnH85gv5Pl8bvaer7suGORIS9tDFW2qq3x/HpaIhiIEMdPk9d5tDKeSFLLrK2ANRSViGsTNAHHTJG4GiJomiUCQ+lCI+lCYumCQeCBARDeJGgZR0xezeuUadf2Rl1JSdl1ydpmsVSZbtlgo5JnL55nJZZnKZZnN5VgoFpjL59e1tcRqeFIym8/xo4F+WqMxdtTVPzTn0J0yl8/z40v9/GRoYMOJV0UIgppGzDSJGiYh3SCgqZiaRkDTCGo6AU1DV1R0VamIWX8C2PM8HOnhuB4l16Vgl7Fch7Jz7SRLwbbJl/3z1b6FqejtElA19jU20RWvwdwkDrFV1sblVjnfuXiOb188t65laYlAgCfbOvmNXbt5sXvLpr9mPVTfhLbGGvZubeHNDy6sKlBtx2U+mUcikVLet5mH2liI15/ehWnc21C9EIJwwOBXX9zHqf5JCiV71X2fT+YYmVoimSnSVLf+JgCaqvDFJ3bQmIjc0y+KEH6v2Jce28a5wRlml7KrRp5TuSKj00vMLGbpbr3zTABPemSsEn909nOmc9l1fWAS+JGUmkCA+mCIrbV17GtoYndjI1tqEiQCwbuq6VWEwFD9SG3MvHnkYLFQYDybYSydZDSVYiSdYjyTJlUqUbDL5Cs3btu9da/eW1EXCvFKz1ZUsbmMBK6mK17DX9t/iN/as/+BbD9bLvPe2Aifz/3snq97a20d/+zlVzf9Te9qFCEI6vpDtU+qovBy9xZ+ONDHXD6PfQ9NQHRFJWLohA2DiG5SHwrREYuzJZFgSyJBT7yW5kjkrlLShBCYmoapadSt0Cqk5NhMZbOcnZ/j5MwUJ2emWSwUWCwWKDnOfRWzbw0P8mxnFx2xGJFHNArrSUnRtnl7eJDv9V1gKPng2zipQhDW/cmSkG4QNUyaIxE643E6YzU0hiPUBoPUBgIkgkFCuoG2xnuqlJKiY5OxLBYLReYLeeYKOWbzeaayGSYyGVKlIgXHpmg7FGybomPfVTZT1DT5Uu92gpr2UE0gPurYrstUNsuPLvXz+yc/JbuOrRhjhsnT7Z18Y88+nunoeijueQ+VgI2FTVrqYwRNnUJp5RPBcT0yueKaesfeKzRVob4mwpFdHevifqxrGnu3ttLVUstiOk+xtPqs+6WJBSbmUusuYBUhiIYCHNrZTiy8PikvWzsa2NJez8WRWVLZ1eu9phcy9I/N3ZWALdoOn81McXp2Zl1b5uiKQsQ02dvQyOtbtvF8V/cDtcyvC4WoC4U42NQMXL55OwwuLXJmfpYzc7Ocm59jKpelaNs4nndHdWy6otASifJUe8emvrCqikJQUQg+qBRowbr1cNOEQtQ076kh2majbNmUSzauU4mwCAiGTTRduy/meGtBEYKWaJSjrW2MZ9JMZlfPULkVfo2qH5UyVY3WSJSDzS0cbm7hQHML7dHYfY8IBTSdLYlatiRq+crW7WQti58ND/LdvgtcXJwnY1k49zgCthrZssXxyXF21NWxp6HpvmxzIyGlxHL8e+O//eyTB1rzqgiBrqiYmkqNGeBgczNPtnWwt7GJrniCqGneE/EnhCCk+8J4tVZvs/kcw8klLiwscG5hjr6FeSazGcquh+O5OLfhRaEIQSIY5KXuLVXDsIcI1/OYzmX50aU+/sXHH9zzqP3VGKrKc13d/PUDhznS0vrQTII8VAIWIBwy6WhO0Deyegqd50nKZYegod8XJ+JENMTOnsab9ju9Fzy+u4ORqUUmS6vfREamFm+acnuvMA2NgzvaiASNdT3Gu3oaOTMweVMBO7uYZWhi8a62k7YsvnPxAqV1rClTgOc6uviN3Xs52tpO1DTXPCt8PwlqGrsbGtlR38Cv79yN7XqMZdKcnJnm+NQEn01P3fZDc0skyhNt7dXa1yobmg9+fIof/sEvGT4/CYBQBP/n/+WbPPbSbqKJjdX26ZXerXw6c/vfxatpDIc52NzKM+2dPN7aRnss5tcIiiv19Q8SRQjiFeOqL/b08suxEf70wlk+nhi/b2Z170+M8VR75yMpYMuuy8DSEv+PX7zFdDb7QA24uuM1PNvZxQtdPexvbCas65Va1vt/njaEwtQFQxxuafP9JjyXhUKB07MznJie5MTUJOOZNKU11HInAkGOtLRSGww+NMKjCkxms3zn4nl+7+SJdRWvAF/ZuoO/eegIO+rq13U795uHSsD6LVcUYuGbp/JIJGXHraTarv8lIR4NsL2zYd3SlS+vdm9vCz/98CKTrC5gZxezLKRyOK63rr1wTUNj/7ZWDF1d1/3e0lZPc32MM5emV31fKltkaj59x/tcchzGMineHx9dF1MjAdSHQvytQ4/zbGcX7bEYYd144A+HK3H5s1SFqHigqZiqZFttLW3RKC9195C1LCayGU5MTfLJ1CQDS4tky6u7RQO0x+I829G1ac0Eqjwa7H96Ow1tCcYvzXLmg4H/P3v/HSVHmt1nwk/49La893AFbxqNaW+ne3o8OTMccUhqJIqkJK6kXWnl92hXuytDrfTtUocrSiRFszQ93nZP97T3De8KVSjvvUnvwn1/ZKEANAoFl1lVAPI5BwdVlRlvRKSJeH/vvfd3efO7xzB187oO8BtJWzBMZ3klF+fnmU/fXCsTAWgNhthfXcOB6lraQ2HCLhceNR9xUkRxU31HV9rLSRKyw8HjTS20BEO8MTzIty+cYyIeL/oxTCcSdM3Nsr+6ZkOzZdYb27YZjUX5veMfMxWPr1vU+0o0SeJwXQNPNrewq6KKKrcHj6pueFnAVYs7koTDlnHJCuUuFw/W1ZPSdaYScS7MzXJiapKzs9NMJxKrjlXpdvNoQ9OmnA+UuD2GIkt8p/s83+nuKmpGn1OW+WzHVn5t9z5aAsFNGRC5E+4pAQv5dF33jUySbDDN9Wur7XU7iu7EDNBUGyLgcyKJwnVTpLM5g4VIkkgsVVBjpU+iyhIdjeXIcnGjzjXlPipCXmRJxDBXv4HmDJNIPM3sYpya8lufYCxl0pyeniKWXVuE3Q6qJNEcCPIb+w7yQG0d5S73XWdgJAgCqiSjSjIBhxPLY1Pv89MWDPNkcyvjsSi9iwucn52he36OhU9Mpn2aRlsoRFsovEFnUKLEzREo8+LxuwiU+4gtrI+R2+3ikGUO1dZxfm6G+bHR6z5PlaSV1OC9VdU0B0JUut2Uu9x4NRVZvDuuR5cMrLaEy/BrGlVuD3927jQ983NFjcYalsWF+Vl6FubvKwE7mYjzxtAgH02Mrbt49Wsah2rqeLqljbZQiDqfn4Dm2LT3TkEQUCQJRZJWXIRrvT5agyEerGtgJpFgOLrE+blZzkxPMZWIkzVNNEmi3u9nb1XNBp9BiUIxuLTIty7k3YbnksW7h4SdLj7d2s4v79x9z/arvucErCSIqOqNT8teR6sHt1OlusxX9P14nBplAQ9Oh0riOv1RbfIRyYVosqgCVlEkGquDRY3yAjg1hbDfhc/tYDF2/ShDMp1jaj52WwJ2MZ3m5PT1I7y3iyKKtARCfHPPPp5qbsWtbs6o660iCgJuVcWtqjQFAuwor2BvVTUP1tUzHInQt7jAxYU5+hYXiGWzNPkD7KqowqMWzp27RIliIEoiqiTicjtwuDb/53VnRSWd5ZWcnp4mqV/tC1Hj8dIRLmNrWTntoTAtgSDNgXyt4N18HVIliTqfn6dbNJyyzJ+cPU33/GxRW+8MLC7Sv7jAE/eAs+fNkMzlOD09xU/6eohmM+u2X5+msTVczkP1DRysqWNnZSVO+e40YXPIMtUeL9UeL9vKyolmqjlQXctwQxP9S4v0LS6QMQz2VuXTh0vc3di2zXA0wrcunOflgT7GY9GiqZBqj5enW1r5yvaddNzDDun3nIBFYNOYaUA+IuxxakUzMroSQRCoDHnxurTrCliAaDKzpti7U0RRwOVQCfqK33BbEASCXhdhv3vNc0pndWYWbj2dzLQs5lNJuuZm7+QwV6XG6+X5tg4+074l7y54j15kXIpCUyBIUyDIg7V5172u+RkuzM0xuLTIlrJydi+bRJW4NzENk0Q0zcD5MSLzcbKpHJZlraTeiqKAy+vgyPN7UJfbXZmGyeJsjLHeaRZnouRyBg6nSkV9iLrWSvxhzzXfGT1nMDk0x9TwHLHFBJZl4/I6qGkqp769CtWhrGxjGiaxpSSDXRNE5+Nk0zmsKzJzREnA43dx5Lk9yHfgX2BZFtMj80wMzhGZj2EaFg6XSkVdiObtdThcatG++2UuNzsrKmkLhTg7M41Dlmn0B2gJhtheVsHOikq2lJVR7nLfU5McURAIOhx8uq0d07b507On6VmYu6maw9thPp1iNBohkkkTWsU5+V7Csm16FuZ5bWiAC/Nz67bfBp+fQ7V1PNHUwqGaOsKue+d1lkXxsmFiVTXzqRT9y6U3tV7fPfXdvB8xlg2bvtPdxY/7LjIVjxVNvNZ5fTzV0sqXt+1gR3lFkfayObj3BOwmw6kpeN0aUpEjkZcIB9x4XGvXACeS2TVNj+4URZYIeJ3I65Sy4PM4CPjWXqHM5HTmllavMVmLlKEznUgwdQdGKKvhkhX2VFbz+S1b7yvjIkWSaAwEaAwEeKaljcGlJRRJos5b/AyFEhuDbdvElpIcf+MC7/34JLpukEvrxJaSLM5EMQ2TqsYyWjvrOfhUJ6qmYFkWk8PznHijixNvdxOdj2MYFooqUdVQxqGnOtnz8BbCVYGVfViWTf/ZUT546Qz9Z0dJxNLYlo3mUqlrreSJLx+kbXcDbq8T27aJzMc59voFPnjpFIZukk3rxJYSLM3EsCyLqqYyOvY08cAzO29LwF5qZzbWN837L52m58Qw0fk4pmGiaArlNQGe+uqDbD/YgtvnLIqIFYDt5eU83tSCaVk0+gMcrqvnU/WN1Hi893RPSWHZlfZzHVtZyqRJdeXoX1ositGQYVlMxuP0Ly5yqPbeEVarsZhO8fbIEO+OjqyLaZMiijQFgjzb2sZn2rawpaz8njczyvdQvrc/R/cLOdNkMh7jR709/FXXWRbTxZt7V3u8fLq1nS9t28G2svKi7WezsGnuXpcmIIZpYVoWpmVjWRaWle/Xatv5lT87/2Rsm+VervltL/19ZjFOKl28Xkq3ikOV8TjXrz+c3+PAqa0tiFKZ3JoR2jtFkSX86xBxvoTbqeK9gWjP5UyiiVu/cCyl00zEC5/q0RQIcriungZ/oMAj3z3IokTHPeaKV+JaDN1k6MIEf/mfXiZU4eNLv/kkFfUhRi9O8+b3jjI7scTz33iYp756eCUtNxFN8/YPjvPGd49SVh3kqa8cJljhY6x/hg9fOs2P/ugtsukcT3/1MIqmgA2RuTjf+t1XGe2dZsveRh75wn5kVWaoa5y3vnecuYlFvv4/Pc/W/c3Ylk3/2TG+/Z9fIVwV4Mu/9RRl1QGGuid44ztHiSzEeeFXH+GJLx9aiQjfDplUlu//1zfoOT5E07ZaDj+zE6dbY7R3itde/JipkQV+/V99me0HW+4oyrsWDb4An+/Yyv6qGg7U1KJJxTPW22wIgoAkCHxlWyeT8TgL6fQ1NfiFYiqRoGdhnkO1dUUZfzNg2TYfTYzzwfho0V7HK1FEkbZQmN/Yd5CHGxrv+eh2iXsLw8qL15/0XeT/OfphUWvxQw4nX9q6nS9u3U5rsPieO5uBDRGw9ifeRJu8qdJSPMXUfJzZhTiLsRRLsRTxZIZURiedzZHJGWR1M7+Cb5jkcsv/6+bK/7puXNfMZyPQVBmXY/0ibF6XA8cNaoAzOYPkGr1i7xRFEm8YBS4kLk3B7Vy7Hi1nmsRuQ7THsllmilBov728nAdq6ws+bokSm41EJMVY3zSpeJpv/ovPs/fRbTjdGq2d9aQSaX7y399hZmwB5xXu8Wff7+X0exepbangm//8CzRvr115rL6tku///uucePMCHXubaNtZj2lavPm9owycG+PJrzzAc7/8EBV1+Zt4OpklXOXnO7/3GmfevUh5TRBFkRnrmyaX0fni33qCPQ9vQXOqtHTWEVtM8vMXP2R2fBHHDRzt18LQTc6818uZdy9y5Pk9PPfLD1HXlm+1koylCZT7+Iv/+BJnP+iloi5EVUNxTMyk5QhWUyBYlPHvBjyaxpe37mA2meTHfT1F2cdcKslgZBHbtu/ZBYKMofP2yBBds4UvqfkkiijSHAjyH576NG2h8D1pQlPi3sW2bSbjcX5wsZv/fOyjoopXSRT55t79fGHLNmrvo2y2DRGwhmkxH0nSPTRN78gcQxMLjM9GSKSy+QismW/ybFk2tmXnI6/LUdZL0VhWoq/LhkxXRGQ3E5IkohTZifdKHJp8Q+ffbM4gky1iP1NRQLsJI61CoSryDfdnGCbJ2xawt556vBYeRaXRHyilzZa4LzAMk2w6l0/p1K7uvS2KIuIq1v5DFyZIRlNs2du0IvousetIO8deO89g1zj9Z0Zp21mPZVqc+7APzaXSsr2OcNVlszbVofDo5w/w8v/3Pn1nR9l5pIOqhhDZTA4EAUW7uv5clIRVj+lWMQ2TU+/0oOcM2nbWU3mFQFUdCjseaEXVFMb6ponMx4omYEvkaQ2FeKC2jq75GQaXlgo+fiybWWkns1ndcO+Unw8O0DM/R9YsniEW5Nt/7Kqs4l8+9DgtwRDKPdb+o8S9z6VWOX/Vda6o4tWtqPyDw0f4dEs7le7iGbNuRtZNZViWxdDkIuf6Jjk/MMXI1BKxZIZkOkcqkyOT1a/b+uVuRpakdRWwmirf0PnXMC10o/D9TC8hiiKqsn4CVlGkG+7Psmxy+q2fc0LPsVTgmoVKj4dKt2fdaoRLlNhIPH4XNc0ViKLAG985ijfgprwmwOTQHF0fDyCrEu27G67aJjIXw7ZtAmUelE8sTnkCbrxBN9mMzsJMBMgvbM6MLuDxOXH7nUhXXHNFUSBY4cPtcxGdj5OMpvAG66lprgDb5o3vHsUbdBOq9DPRP0P3sUE0p0LrzjvLkLBMm6nhOdLJLN/63Vd55S8/XHnMtm1yGZ3oQoJkLE2uiBkxJfKoksSh2jp6F+eLImBN2yaWzTKViN9zpSG2bZPI5XhlsJ/haKSoPRzcisLBmjp+c/8h2sPhTdd7uESJG9G/uMC3LpznJ30XWcoUx6VbAKq9Xr65Zz/Pt3ZQ7nbdc31eb0RRVYZt511ce4ZmONE9Rs/wDKPTS8wuxokli1eDuZkQBNbVQU6WJKQbfIhNyypq3zaB9XWClkTxhuds2Ta6eesCNmsY17SfuFPKXC4CDsc9b0RRogSQF4OddTz9tQd5+wcnePH/+RlurxPDMBEFgYc/u48dh1qv2sbQTUBAXsVkSJJEJEnEtmyM3OXvtJ7V8fhdiJ9YwBMEAUmWkCQRPatjmhaaU6V9VwOPfekg7/34FKl4BpfXgZEzESWRh17Yx/aDLXd03rZtk03nkBWJspoA5bXX1iU1b6+lob2KUMX90z90I6nz+dhdWUWNx8tk4tZd6W9EIpdlOBq55wSsYVm8NTJEz/wcyVzxPEZkUWR3ZTW/1LmLPZVVpbThEncd/YuLvHjhHK8M9DNVhGsM5DVFazDEL2zbwWfaOih3u5GE+0u8QhEFrGGYzEWSHOsa5WjXCGf7JlmIJDdVfeq6sY5KRRQEbqSXLcvGMosb7V5PcSYKwg0XCSzLxryNz55hWWQKHK32qOp95Txc4v5GFEUcbo2ymiCmYRGq9OMPeXD5nNQ0ldPaWU9ZzdX1mZpLBRuyqxjyGbpJLmsgSiIO9+Xad5fPSTajXyVqIS8kjZxBLqujORQUVUYURZwejbLqAKZpUVYdwBNw4fY5qW2uoLWzfsXh+HYRBAG314kkiex7bBt7Htq66rXZ4dbwh713tK8SN4dTVmgNhthbVcNk/8WCj5/UdcaikYKPu5FYtk1S1/nhxR5mk8miRl+3hst4vr2DB2vr72mH7BJFQgBpg6L1pmUxGovy7e5zvNzfx0SBO1dcQhIEtoTL+FzHNj7bsZUqz/177yjKFSKT1RmdXuLdU4P89L0upuZit223LggCiiyiyjKynI+0SZKIJApIYr5W6cr/c7rJfDRBIrV5nIg3W11usblUq7x++yvevgzLIncbkdu1UETpvkv1KHF/k4ik6D42iD/s4Qu//ji1rZVr1upX1IdRtCHmp5ZIRFN4/JfdR2fHFliajeH2Oamsz9eNCqJA49Yaeo4PsTgTJZPK4lg2kjMNi5GL06Ri6ZX+sQCxxSQXTw6vOCNX1oevSj2+U0RZpHFbDT2nhsEmL9zD19Yoree1sgTUen0cqq3l5YHegreByRg6U4nCeiZsNDnToG9xnlMzU6QKnI10JdUeD8+2tvN4YzNebf1MIEvcO4iCgCqt/8JHzjSZiMf4TncX3+vpZj5VeONPuCxev7h1Oy+0b6XKc3/VvH6Sgr/TOd1kaHKBl967wI/ePk8md3PF/oIgoCkSTk1BU2VURUZVJDRVwevS8Lo1XJqKQ8sb9qiyhKbIK/WPmiKhKDKzi3FeP9pL99BMoU/ttrCW2wGtF6Zl3fCmLC6L/6KxbMC1Xli2jWmv/RqLooB0G+lIpm1hWIUVsJZtcy+VeydSWZaiKWzbJhx0417HtlGbGd0wicbTLCxdHbUI+V1U3GcRNz1nEF1MIKsi4wOzZFI5RElEFAVUTcHjdxEoz78mgiDQsauBC0cHGOuf4cz7vWzd34yiSGQzOh/9/Bwz4ws0tFfR2pmvU5UkkQOPb6f/zCg9J4eoaiqjvrUSQRSILSZ4/dsfYVk2HXsbKa/NR3v1rE5sMYmkiIz1TROPpC4fk0PB63fhL7t8TLZtYy2bDGYzOvryvS2XM8hlcuSyKpIkIkr5mj1Zltj7yDaOvd7FuY/6KasJsu1AC4oq56PCukEqniFU6cflcSBIpaKC9SDodNIRLsOvaQWvT8uaZlH7PG4EsWyW1wYHSOm5oi0VK6LIE02tPNHUQk3J3LDEbSIKAi5FuWEWYiHRTZPxWJQf9fbw30+fJG0Ux89AEgSaA0G+umMnz7d1UOZyF2U/dxMFFbC2bTMxG+HHb5/nR2+fR7+JlE1JFFFkEY/bQXNNiK1NlbTVhamvClId9uH3OhFF8aY/kBeHZzl1ceIOz6RwWOss5szl3rlrcSmKXSxsKGqN7Se5mZRoURBQbuOcBW6cnnyrpA296C6O68m53kle/OkJcrrJN3/hMAc6Gzf6kDYF0Vial9+5wJ/+8GNM00Y3TCzL4muf2c9vf+OxjT68dcMyLVxeB9sOtPDt332F3/k7f5y/ngsCmlOhpqmcg0928vlffwynywECbD/Uwlj/DD/543f4s3//Ew4/s4twtZ/R3ilOvNlNsNzHvse2Ud9eBYAoiRx5fg/nPurn5FvdTI9zkaNCAAEAAElEQVTM03m4DUVVGLwwzsevnGXvI1vZfaSDcFU+bdjtd9Gxt5Hv/N7P+Te/8Ucrx+RwqdQ2l3PomZ189tceXWmlk8saROZiRBcSzE9FmBqeB2wmBmcZqPQTrPDhD3sIlHnRnCqSLLLzwTYeeLqTt394gu/83mvsONRKZX0YUzeYn4pw/mg/X/8fP8OehzpWIsYlioskiAQdTnaUV/D+2GhBRVnOuLcErGXbRDIZXh3sL3gm0pXU+fx8uq2dLaW+4CXuAEkQcSoK61XEZloWE/EYP+rt4XePfVTwjI5LCECl28PfPvAAjzc1E3A4i7Kfu42CCthUJsdP3u3itWN9NyVeVVmis62aZw5vYd+2ekJ+N4okLrdWEG6qnnOzY5gWuSI6/n6SbO7GfXAlSbxhq507wbQssjcZeS8Eum6S09fenygKKMqtn7MkishiYV+rxXSaaJGc6UpsHnxeB0882EFTXYh4MsvLb3fRM7g5MkPWk6mRed787lHe+O4xPvNrj1DTXI6qKVimRWwxwcVTI7zylx/gcKo8/6sPL4s/ice+eIDymiCvffsj3vjux6TiGfxhD7uOtPP4lw+xdX/zVftRVJlv/KMXaNpSwwcvn+Gnf/IupmFSVh3gs3/jMZ79pSMrvWEnh2Z5/dtHef8np/jc33iMmqZyFFXGNC1iCwm6Twzx6l98iMOh8tyvPIyiygyeH+P7//UNTrx5IV9Tr5vYNvz4j97i5T99F0EU2P/4dj7/Nx+/ypTqF//uMzRtq+WDl07z8avnSESSKJpMoMxLx94mKmqDyOvo2l4CvKrKrsoqPhgfK2gKd840WcykCjbeRhPLZuian2U0Fi3a5BzgV3ftYUuobF0NL0vce4iCgFNeP3+RkWiE73R38SdnTxXt+yEKAmGni3/16BMcqqkrpddfQUHvmm+fHOBkzzjxxNqTc1kSaaoN8wtP7mbf1joCXiduRz796l6zS9d186bTqAtBOqvfsEWOpso4teJ9yU3TJrWObSGyunHD11iWJDxOdc3nrIYqijgLbCYxEY8xm0xi2Xbphn0Po8gSFWEvAZ8T07Q5e3GCgbH5jT6sdcUyLfrPjnLsjQscfmYnX/hbT6A5FARRADvfK7WyoYyZsQUunh7mma8fQXPmU3adHgedD7ZR31FFOpHBNCxkRcLtc+ALelC1y9/LS/cNX9DNI5/fz95Ht5JN57BtG0WV8fhd+MNeJFnEMi0unhzmzHsXOfzsLr7wtx6/3J/WzhsQhqsD/PC/vUnvmVGeXV4QbNpaw6/+k8/xC3/76euer9vnJFjhu+qYNKfKvke30b67gXQii2mYCGI+xdjpceAPe5DkUk38euJSFFoDoYLHaXTLJJbNYpgm0j3Q/mU6keDdkeGiTc4VUeJgTQ0P1jUQdDrv+terxMYiCQIuRV6X+Gvfwjzf6j7PDy/2kNKLM99VRJGmQJB/fORh9lfX4tXU0pzxCgo2M48lM3x4doiRqcU1L3aqIrO7o4YvPr6LvVvrCHoLe9GysTeVa1JWN0hl1s9QKpHMksmu/WVyqDIuR/EErG6YxJPrF2FMZ3SSq7iVXokii3huI0XPqSj4NMftHtqqxLNZxmJRZpOJ+9pB7l4nb0B3uQ+0psj33c3HsmzikRTxpQRlNUHCVYGrWmwZuomiymRSuWvuA6Io4PI4cHlu/vsnSiL+sGdVs6SVfZom8aUUiUiKsprANW7Dhm4iKzKZdC4vtJdxehzU3sKxXEIQBNw+J25fKe1rs+CUFZoDwYJPdG3yNXFpw8Ctqnd1qzTDspiMx/l4crxo+3ArCl/bsYtqr7dkbFjijpFEEZdy64GKW6V3YZ4Xu87xymAfc0UybHJIMjvKK/jre/bxQG09LkW57+YPN6JgArZ7aIahicUbCoktTRV8+sg2Du9swn0bEbEbYVk22Rukk64n6axOIpXFtlmXdOhoIn1DAetyqHiKaLSjGyaRRGZlHaHY551M50ik1u4rrCoyAa9rzeeshktRCDoKK2BN26ZvcYFzszObUsBalk06k6N7YIbRqUWi8TS6YSFLIl63RnWFn11bavG4tKvEiCBAKp3jxPlRekfmSCQzqIpEOOChrbGclvow6idSJaPxNOMzEcYml1iIJEml80YhXpdGfU2QjqYKykOeFXFj2zY9g9Oc7BpnZ0cNoYCbwbF5RiYXSWd0XA6FyjIf29uqqQx7VlLlszmDnsFpTpwf49FD7YiiwODoPBMzEbK6gdupUlXuZ9eWGoI+16o14rMLcboHppmYiZJMZ5EkkZDfRWt9GVtbqpDluz/iUmgEUcDjd+JwaXQfH6RtVz2BMi8IAulEhqmhOY6/eQHbstl5pAP5NtL8bxVREvEEnKgOme7jg7R01q20sUnHM0wMznLs9S4EQaDzgbZSdPQeRJEkwi4XblUlls0WtA7WBjKmgctW1uemXySimQxDkSVmiuSq7JRltpaV80BtHa51TPssce8iCkJRP0u2bTOwlO/z+upgPxPx4vR5dSkKe6uq+YVtnTzW2LxsTHX3XkuKRcEE7InuMSLxtc0LAl4nh3Y08EBnY1HEK+RrTtcz4nkjcrpJIpUjk9OLmrZ7iYVoiuQNzt/j0vB7ixcNME2LRCpLOpPD4VAQirwOHUtmiCTW/uw5NJmywK27tnlVrShub/1LC3w8Mc6B6lqCzs0TmTFNi/mlBB+eGuLD00MsRJL5xRfyhh6CINBQHWRbS9U128YTWc5enGR2Ic7cUpKcbqDrJoossa21iice7GDf9vqrthkcm+ftY/30D8+RMwws08a0bfScQXnYyyMHW3lwbwtVZfm0TNuGvpE5fvDaWcanI5SHPFwcmiUST6HrJrpu4nSqPLg3wmOH2mmuy7dZyekG3QPTvPjSyWUzJZvBsXliiQw5w8QwTNxOjbnFBI8ebKOq/LITpmGYTM/HeO2Di5zrnSQWz2DZFpadL4eorfDz5JGt7NlWh8el3c1z1oIjSSINW6rZ99g2eo4P8dq3Psbtc2DbkEvrRObjZFJZDj7dyf7HtqGoxa8FlSSR5m217H5oC31nRnntxY9weZ3Ylk0ukyMyFyeb0Tn0VCd7H9mKeBvu5SU2N6IgoEkyIaeLpK4X1HTQtu2iGh6tF1PJOL2L85hFymgLOp083dJKyOlCKkVfSxQAqYguxPpyq5xvXzjPS329TCeLs7DjUhT2V9fw5a07eKqlFfc6RJTvVu54tnDJAOHi8OwNo2Bt9eV0tlZTHixe7yLDMIkn1z6O9cS2bVKZLIvRJLUVgaLuy7JtZpcSNzx/n1sjVMR0Npt8xGt6IU5DVQCxiIZRtm0TiadZjK6dxuHUFCpDt/65Czqc1HgLHyWdT6U4PjXB0ckxnmxuQxKETbHCFo2n+ejMMH/yg4+RJZE92+tprS/D7VRJpnNMzUYB8LivFWrT8zGOnh0h7Hfx4J4mAl4nMwtxjp8f5b0TAximydbmSlxXLF5F4mlS6RwVZV6aakMEfC4sy6JnYIajZ0f4WSaHx6WtCNgr+ej0EGVBDzUVPh471I7LqTI6uci7xwf46Vvn8Xsc1FT40NSrF45e/+AiAZ+TxtowB3Y2IksiQ+PzvH20n+++cprKMi+hgAtVkbFse9mA6QKvvNtNY22IB/Y0UR70kM7o9I3McuzcCJOzMfweB1tbK6+JMt/vNLRX85lfeZjymiB9Z0aZHJrDNCwcLpWK+hAduxvZ9akOyqoD63ZMTdtqef5XHub46130nR1lYnAWy7RwujWqGsvo2NvIzgc7CFf51+2YSqwvoihQ7nIxGY9RyJwtm7yZ0+YpZLo9puJx+hYXijK2IorU+/w81dxaSossUTDEIrkQ50yTsViU73V38Vdd54jliqMxnLLM3qpqvrZjF483Ni+fS4nrUZCZlmFaTM1Fb5i6uqWxgrrKQCF2uSqWZZPJGcTWsf7yZkimc0zMxYouYDNZnbnFxA3TuAMeJyF/cXtI6abJ8NQiNeW+ojoeZ3WDhWiSSHzt99zlUKkK33p/uaDTQZ3PhygIBTey6F2Y58/Pn2VLuJx6nx8RNlTE2rZN/+gcL79zgVzO5Bu/cJBnHtqOx3053dyybCzbQl4lKpXNGfg8Dv7Hv/EkdZWBlXOpKvPxrZdPMjS2wOjkIltbL0dvH9jVxKGdjaiqvFIrCpB5WOff/8HPOXZulIHRBZ46Yl/z2kQTaR473M7XXzhI+RWLEzbw2vs9DIzOM7uQoL46eNV2i7Ekn3tqJ595rJOgL59Wns7kSGVyvHd8kIGROba1VFJZ5kPXTcaml/jLnx5nZ0ctv/6VI3Q0V66kTs/MxxEFgZ9/0MOJrlEqwt6rorclQFYkqpvK+fzffHyjD2UFWZGoa62krrVyow+lxAYhCcLl6F8BI6aXIrCFdDdeb0zLYiqRYHBpqSjjh5wudlVW0eAPFGX8EvcnkigU3HRTXxavP+i5wH85cZRiNYhURYmdFZX8+t4DHK6tRyvwedyL3HHehmnZLERTZHXjhiuOtRX+20rjvFnS2RzzkSTRG7ggrzexZIaRyeKsZF7J8NQi0WR6TaGlSCJhv5uyYgtY3eDi8MwNHZHvlKn5GPORBOYaKWCSKOB3O6gpv/VoiltRqfZ4C14HC5A2DE5NT/F/vP820Vxmw1fsdcNkfDpC//AczXUhPvfUbtyuq9NXBIHrpntVhD0c6Gy4ZpGqvjpIfXWQTFZndvHqtBunQ8HlVJE/UXOqqTJVZX5kUSSZXr1Gra2hnF0dtZQFr/4sb2+tIuhzEUtkiK5S1rCjrZrtrVUErkijlySRvdvqcDtVlmKplWySaDzN8XOjZLIGjx5qo6LMd1Xk2eNSOby3GVmW6BmcZTF677TQKFHiXkYgn24oFjhaY2GTNTaPD8ftMJ9OMR6LEs0WZy5V4/VyqLq2KGOXuH8RL6UQF3DM8XiU73Sf5/8toniVBIFt5WX884ce40hdA2qpbOWmKEgKcSqdu2F0ShDA7VTRiljjNLeUZGii+ELxVonEM/SOzhV9P+f7p24o3ivLfJQF3VeZ7xSDbM7kTN8kXy2ygB0cX2BqPrbmc4I+FzUV/ts6Z0EQCDqc7K6s5o3hwds9zOuSzOX4eHyMf/r6z/l7hx6kLRTesItXJJZmbjGBwyHT3lSBKFwbEV4rQuxxadRU+K95jkOVcagyhmWR/kR9tmlaDIzOrxg/zS0mSGdy+cj6UpJkKott2/loxifGLQ95CPpd1+zP7VSRZZGcbqxq6FZd7sPrdly1nSAIuJdNqTI5Y2XhJZ3RGZ1cBOAPvv0Bf/6jY4hXCHjbtslkddKZHIlUBv0un7iWKHHfIIAqSYWvl7Pz5TwbvSB5JwxHlhiNRooytigI1Hi97KmqLsr4Je5fJKGwLsQXF+b59oXzfLe7q2i14E5ZZk9VNf/8ocdoCQaR74H2W+tFQdTkzVyqL7WTKGa9w+RclO6h6aKNf7skUlmGJhZYiCYJel0FF4/5CT6c6hknEls7AtRUHaKq7FqRUWhyhkH/6Bwziwk8LgdqEdxFLcvm4sgsE8t1mdejIuSlpbbsts857HSxv7qmKALWBhK5HB+Oj5LWdb64dTufqm+gwl28OvHrkc0ZZLI6siTi8zi41ToSTZXxrtJmRLhU37s8sVvZX9bg5Xe6ePPjPhKpLNXlPra3VuF2qSiyxNGzw3QPzOSfvMolxu3ScK7SDir/PguXhe8n8HqcaKsYqomCAMLl7xMst1xZrinf0lxByO++bgS6vjqwkpJcokSJzY2AgCbLRTcZvBsZiUYZi619X71dKt0e2kNlBBybx7ywxL2BJAi4CpR62zM/x4td5/jZQB+RImUi+DSNw7X1/Ob+Q7QFQ8sLaqXr0c1yx++0IAg4HTfuT2SaFlYBnf4+yWIsRe/ILAPjmy8Ca1oW85Ekx7pGeeJgB6pYWDFnmBaD4/MMTiyQukEdcktdmNrbSKW9VWwbEukcJ7vHKA+6KQsUXpCNTi8yOD5/Q/frqrCPtvqy295P0OlgT1U1fk0reMsFyGuzeC7H0ckJYrksFxfmeaShiV2VVXjU9XOgEwQBURTyrahyxvKR3fzFVBRFlFXaz1yPCwPTvHdikLmlOAc6G3nkQBuhgAuHqiDLItPzMQbG5q+7vSSJt+VeKUsi0k3eJC69JgAHdzayva16VdEM4NRUykLFTc0vUaJEYRDIT3hL+vVaphJxZpLF6W/Z4PezNVxW6vtaoqAI5O/thchgu7gwz4sXzvHzoYGiuQ2HnE4eqm/kl3bsZGdF5aYx8rybuGMBKwoCPpfjhlFF07KX28kYBW8nY1k23YPTnLo4vukMnC4RTWR4/WgvB7c3EPQ5r0pDvBPyLsc5fvZBNwuRJJZ1fXkV8DpprgkTDqxPlMi2bd4+2c+ujhoCHmfBzJwuRcjePz3E8OQihnn9hRGPS6OhKnBHol2TZBp8fvZX1/Le2EjRWiRkTYMzM9NMxeMMLC1yuLaePVXVbCsrxyHLRXdrdDtVvG4H2ZzJ1FwMywbBvtY8aU1u4am9wzNMzESorfLz6ME29nc2rDxmWTaWZaPr13+thVvc3+0cp6pIlC27pouiSH1VkHCwJFJLlLgXKEVfryVj6CykUsSKFHWq9/ppC4aKMnaJ+xdJzIvXO5lbG5bFcGSJF7vO8cpAP1OJ4vR5LXO5eKShiS9v3cHBmrpSG6nb5I5fNUHItyhxqDeOws4sxli6QYrr7TA6vcT7pwfpHpop+NiFIp3NcaZ3ghM9YyQzuYI5FGayOn0jc7xxrO+G/W+3t1RRVxnAoa6fNfeFwRlOdo8zH0kW7Jwt22ZkapH3Tw9eYwr0SZqqQ7TVl1/VuuVWEQQBv+bghfYteFWt6FOe2VSS14cG+P2Tx/iTM6d4ub+X87MzLKXTBe1X+Ek8bo2KsBeHKjM8scDIxCKGcfX+bNteEZd3+n5msjqGaeJzOwn5r15UmZyNMj0fI51ZO6Og2LhdGltaKpAlkbM9E8wtJlZ9TXK6iWlad7XzaIkSJUrMp1IsZdLoRbjXqJJElcdDlafwrelK3N/IonhHDsQ502QkGuFbF87zw97uoonXsNPJo43NfGV7J4fr6kvi9Q4oSAqxJAlUhr1MzcdIr5HC2j82z+RslOoy3x2Hyi9NFBdjKX76XhcfnB3edO7DV2Lb+VrYv/rZKcoCHrY1V+JQ76zhsq6bjEwt8cO3zzGzGGetubMiSzzQ2UjNKv00i4lumLzyQQ/lQQ8P72vF47y2f+itYJoWS/EU33/zLAMTC6ua9FxClkR2tFbR0Vhx+ztcxq2qPN7YzF92nSWp58gU2azHBuZSSX7c18MrA3082tjMM62tbC+roNLjwatqBTd7UmSJhuogOzqqOdk1xvd/fobnH91OOOBGksSV1GLDtKgMe6+bSnuzlIe8uJ0qi9Eko1NL+JddgdNZnVff62ZqNrbhRihet4M9W+torAlxunuc7W3VSJJAwOdCEPKfx5xuMreUoLEmhN/rQJYkbNvGtGxyuoFt2Vh2/mdrWezGk5mV9GRVlpCkknFDiRIlNp6JeIxopjhzqTKniyqPF/c6lsaUuD+QBRGHfHtzEsMymYjH+H7PBf7k7KmiZdn5NI3Hmlr45Z272VVRVeqBfIcUzBJ4W3MlA2PzawrY0xcn2NVeQ2dbNdodiLdLUaB0Vuc7r53h1Q97mF4ozmpJITEtm67BKf7qlZP8tecOsL2lEvk2Jq62DZZlMT4b4fWjvfz8o4trTvQFAeorAuzdUke4iG2MrsfAxDw/fPscqiLzyL4WFPnWC9VtO/++L8XTvHW8nx+/ff6G9b6VIS8722qoL0DvYVEQ8GgaX9q6nZlEgtEiGVysRs4y+flQP68PD7CjvILnWjt4vKmZRn8AWRKRhfwKXiEEUFtjOZ97YidDY/P8+I1znOudpLUhjN/jJJMzGJ9aIpMz+Oe/9Sz1VUEk6fb3uWtLLR+cHOTYuRHSWZ0DnQ0ICPQMzTA0Nk/A59qQz+uVyJJIVbmP3/prj/C7f/YWf/bDj/nw9BAt9WWoikQ0nmJyNkbv8Cz/6refZ/+OBmRJwrJsIrEUfcOzpDM66azO2HSEXM5kbHKJt4/2r7QQaqoJURb0oBTB6Gy9sCwbwzBXTfkWBJAlCVW7f/raWZZFNpNfsJAkEUXJL1KUKLHZmYjHimZa0xgIUOVZf4PCEvc+sijiuI0IrGXbzCaT/Hywn/9y4mjR3IYVUeTZljZ+Y/8hWoKhUvFCASiggK3irRP9zC5dP6Uzkcry5vE+wn43zz+047b3pRsmY9NL/N633+dc/+SKS+jdwgdnhkikMnzxid18ancLrtuIZHUPzfCDt87x2sdri1fITx6//NRuKkIbd+M43z9FKpNjdinOZx/pxOvSbnmMibkoP3m3i2///NSaCyWXeOJQO1saKwrWJkESBF5o28K7oyMsZtIkcmunbBcay7a5MDfHwNIiL144x/6qGp5rb+eh+kY0qTBfZU2V2b2tjv/1773AS293caZngqNnRjBMC4eqUB7ysHtbLQGv844Fc3W5j69+Zj+hgIuPz4zw/Z+fQVNlmuvK+O1vPEY2Z/CTN88X5LzuBE2VOdjZwL/825/mtQ8ucrpnnDc/uohpWnjcGuVBD196ejeNNaEVt+10VufUhXF+5w9ey9dsA7nl6PXJC2Oc759CABRF4hufP8SzD20jtMFi/U6Ym43xxmtdfOfFj695zB9w8uCnOvj133xiA45sYxgbXeR3/s2PmZmOsntvI1/9pcO0bym1DSmx+ZmMx4lmizOnavAFqNoAh/0S9z55AXvrc+mldJpXB/v5/ZPHiiZeParK5zq28Vv7D1FdWsApGAUTsDvbqqkt9zM+EyF3HeMVGxgYX+Dbr51mMZbi+U9tJ7RKH8frEU9l6R2e5b3Tg5y4MMrYbIR0Vr8qdVaWRZyasqlFrW6YdA1OMx9J8eHZYY7samJPRy3hgPu6r8WlqHP/2Dzvnx7kaNcIA+MLNxRyDk1md3stD+5quqb35XpimBbDk4t869VTnOoZ56G9LRzYVk9FyIuyhrmTZVmMz0Q42jXKB2eG6BmeIZm+sXDc3lLF4Z1NVJV5C3rOblXlK9s7mU0mOT41UbBxbxbTtkjpFuOxKEuZNKdmpqjz+niwroFP1TfQGgzdUXqWIAg4VJmm2hC/9MIBPvfEznwarJ2PQiuKhNul4XE7VhYGOturqfm1J7Bsm/JVFkkaakJ88xceJJ3RKbvCAEmSRNobyykPefjs4zsxTGvF1TwccGNZNltbKlEVacUkThDg4f1tbGupwu3SrqmdzR9PDf/8t55FlsQVUehyqDx9ZCt7ttUT8rsI+K5u4SBLIvt21PNv/6fP43KqV40rLJ93a0M54aCHFx7vJJczsMkbRyiKhMep4vc5V47TqSkc3NnAf/pnX77B651PpV6t/dDdhKyI+PxOKiq8pNI5UqkcyUQWXTcQBEjfxHf2XsKyLGKxNJFIimQyu6bRXIkSm4nJRJxYkVKIK91uQs5Sq7EShed2IrDxbJaX+nv58/NnWCrSZ77C7eaF9q18c/c+Kj2eUs1rASmYgPV7HBzqbGRiNsrgxPVb2WRzBoPjCyRS5+genKGjqYKGqgCVIS9elwNVlRGArJ7vSZnK6EwvxJiYjTA+G2ViNsLkXIz5SOKamk+nprCzrZpDOxv5g+99RCa3sQYwAB2NFYR8Lo53j15l/pLJGoxNLxGJpxgYm+PVD3uoCHupCHrxex04VSVfd2jbpDM6S9EUE3MRpuZjjM9GWIik1qz/hPykvLYiwC99eh/lQQ/yOqWwVYa87N5Sy5vH+65KKczpJtMLMSKJNBOzEd461pc/55CXoNeF26EgyxI2+c9JJJZiaj7G1HyU8dkoMwvxGwp2QQC3U+OLj++kta4MVSlc2uIlIby3qpqnWlqJZNL0Ly0WbPxbwbRtYtkssWyWiXiM0ViUd8eGaQ+F2VVZxe6KKpoDQcTbsGYXBAFVkakMeyF8Y7MNr9uB1319AeZ0KNQ6Aqs+5tAUqjSFquvUZvs+IewEQSDodxFcRbhewuPW8LivjvBLkkg46CEcXH31UxAEfB4nPs/1exNq6s2/JpIkEvC5CNwnfWG9Hif7DzRTUxNANywM3eTtNy9w4vjQqj18S5QosfmwbJuFVIqkXvgFJwEoc7nxO+7uxboSm5NbFbAZw+DlgV5+cPECw5FIUQwY631+nmvr4Be37aDWt77+M/cDBZvdi6LIA52N9I7MMrMYXzNKltUNxmbyYqx7eIaKkIeg14XLoaxE43TDJKebZHSDpWiKuUiCSDy93J/yWjRFYmdbNV94fCcttWX87IMehiYWMDd45bu+MsCB7Q1IksD7p4euesyybaKJDNFEhosjs7gcKgGvE49TQ1UkJDEvYLO6QTyZZSGaXImG3QhBgNoKP595aDt7t9StGeUsNEGfi0f2tSKJAm8d779KdNo2pDM6A+MLDIwv4NQU/B4HXpcDTZWRJRGb/PsfT2ZZiiVJZXSsmzhpAfC5HbzwSCcPdDZdI34KhU9z8GRTC3PJJEuZDAvpwjtr3wqX3PNGohG65+Y4PTNNeyhMezBEe6iMjnAZFW53wU2fSpS4hKrJVFUHqKoOrPxteGiOrvMTZO6z6GuJW8O28yZnummSsyx000S3THTTwrAtDMvCtJb/ty0My8Zc+dnCtO2Vx1eea3/iOVf+zbIxLIuUnuPE1ATZIhvy3U2kdZ2kniuKA7FH1Qg4HLdVp1iixI24WRfiS9ebN4YH+WFvDxfm54rS3aE5EOS51nY+17GVtlC44OOXKKCABaivDPLQnlbmlhKc7Bm/birxJQzTYnIuyuTcnRniOFSZzrZqnn9oOw/uaiaZzrGjuZLx6aUNF7CyJNJWHybsdxFPZrkwOL1qOpltQzKdu6n02BshCAJ1FX6eONjOM4e34ihw390bIYkC5QE3X3l6L8l0jlM948RTq6d0p7N5g5s7NeEShLxwPrKriS8/uZtwwFXUVI3WYIhnW9tYSKd4bWhg3ethr0ckmyEyM8352Rn8msb2sgp2VVbRHgrT4A9Q6/UScrpKYrZEiRJFw7JtsoZBUtdJ6TmypkHGMMkaxvLPBlnTJLcsVg3TImde/lvuyscsKy9mrcuC1lje5qq/mRb6pccsO/9389Lv1jX/9GWBW+IykUymaA6sFW43HlUrOa+WKAo3E4G9JF6PT03wrQvnOTszXZSOEs2BIC+0b+GF9i10hMsKPn6JPAUVsKIo8MDORjJZnXgqS9/o3A1F7J3idqpsa67kS0/s5vDOJlwOFdOy2NFazevH+uA6Edv1IpszkESR/dvqAfjTnxxlYGKBTEYvSmadLIlUl/t4+oEtvPDwDsqvkzJZTHTTIqsb7O6o5euf3o8oCpy+OEE0kSlKmoYkCoQDbg51NvL1T++npgBtmm6EIAjsqaxGtyxi2SwfTYyR0jc+Zf0Slm2zlMnw/vgo74+PUun2sKuikgM1tWwrq6Da4yHocOJ3OJBuI824RIkS9ze2nY9kpg2dlK6TMS4JU4OUrhPJZJhLJZlPpYhlM0Sz2Sv+z/9L5HJkDL1o5iklbo2lTLpoArbK48Gzjj3oS9xf3IyA1S2LkUiEPzx1gpNTE0UJPNR5fXxxy3Ze6NhCcyBY8PFLXKbguRxOTeFTe1qQJZE/f/k4gxMLZIogIkVBwOVQ2Le1nl96bj87WqvQlusdNUVh27L5y0aT1Q1SGR2PS+NTe5rxuTX+6EdHuTg8QyKVxbQKd+PWFJnqch9ffHwXTx7q2BDxCmCY+fRfQRDYu7UOp0Ph26+d5sOzw0Tj6YIamiiyRHnQw2MH2viFJ3dTWxEo2Ng33LckcaC6FpeskDMNTk5PkdaLszBxp8wkE/x8KMFrQwOEnS72VdfwSEMTh2prCTlcuBQFVZJKBgMlNhWmaZHLGWSzBoZhYls2CJfNs1RNzvsmrLEAc2nRLJcz0XMGumFimlZ+LC71MhdRVAlNU5DltVub2baNYVhk0jlyuollWggCiJKIpsqoyxkv99Ka0KXIRW458qlb+QjpYjrNUGSJgaVFxmIxJuP5f7Op5KZa0Ctxcyymiydgy5wunLfZp7NEiRuRTyG+/ufLsCwm4jF+/+Qx3hsbIV3gyKsABBwOfmXXXl5o30K198ZeGSXujKIUI3hcKo8eaKO5Lswf//hj3jzWj24U7qIoigJhv4tffHovn324c7mlx+XHFVmkvjJI0OsimshsaBpxNmeQyuRXeSRRZPeWOv7F3wjw/TfP8upHPUzMFqafqAAc3tXI1587wNamSrQNFO+GYZFIXV7Z2tJYwd/5xYfZ3lzFD948S+/oXEH2IwCdbdV8+cndHNndjGudU6Uh39urs6KSf/fks/yb99/hrZGhTZNOvBo2MJ9O8fPBfl4fGsCtqjxU38SzrW0cqqmlylO66JbYPCwsJDh+dJAP3+9loH+GeDyNLMuUV/jY0VnLg5/qYN/+ZmR5bbVoGBbnzoxy8sQQF3ummJpcIh7PgG3jcmlU1wTYtaeRhx/dSlNz+Zo9eXM5g6HBOV55+SynTw6zuJBAlkWqa4McPNTKQw9vQZJFZFm6Z0SsadtEMhlOTk9yYW6W7vk5Li7MM5tMkDNNbC4vFGzGBbwSN8diJo1eJAHr0xwFa/dWosQnkUURbY0I7GQ8xosXzvG9nq6iXKM8msY/fPAhPt3aQbBkVLYuFOVqIggCsiTSUBXkt7/6CM8c3srbJ/o5en6U2aX4TZkQrYbLodBcE+bB3c08vLeF6jIfHpeGIAifmCgISKLIlqZy5pbixDawpU5ON1ci0IIg5J34Am6+9uw+DnU2cvT8MO+fHqJvdO6Wv1SCACGvi/3b63ny0BY6GssJ+92oirShKaGmaZHMXBZxgiDg9zp45sGt7Git4mT3GG+d6KdrYPV64LUQyLvB7t1SxxOHOuhsraIy7MOpKRtyzoIgIAEVbg//4uHH6Cyv4MUL5xmOLG3qiZxNflIaz2Z5a2SQY5PjVHk87Kqo4pHGJg5W1xJwbFzbpRL3N4Zh8vGH/bz80zNc7J4knc6R0w0s00YQDNLpHDNTEc6cGmHv/mZ+9ZuP4PE4VtoYXcK2bWLRNP/u//wRoyPzJBLZfD9ew8SybLAhmzWIxzOMDM9z/Oggz392D08+3YnTeW07qmgkxTtvdfPD759gbjZGNqsvL5AKpFIzTIwvcf7cGJ0763C5b73X9WZiJpGgZ2GOMzPTnJudYWBxgdRyivClGtVimJ+U2DiWihiB9Wka6jqaSZa4v5BF6bomTuOxKD/pu8iL588VZV6miBL1Xh+fqmvEp6mledM6UbTlMEEQVtI73U6N+sogTxzsYHR6idHpJcZnI0zPx0llcmSyOpmcjmXZiKKIqkg4VRmfx0HA46KqzEttZYCGqiA1ZX7KAm7CATeytHqqlyDka0F/+fmDPHdkO/onRJIii4T9biSx+B8ywzTJfaLdjSSJBLxOtjdXUh328kBnE+OzEQbHFxidXmJ2Mc5SPEXyUoqaZSPLIg5VIeB1UhZwU1sRoLkmRFNNiKoyH5UhLy6Hes0EbiMwLeuaFkaSKOJ1abTUlhH2u9ndUcvEXJTB8QVGphaZXoixGE2RSGXJ6iaGYSLLEpoq43M7KPO7qS730VQToqUmTFV5/py9bg15gw2JBEFAFgQq3R4+t2UbtT4/P+7t4aOJMWJFaghfKGwgpevLNWtpJuNxTk5PUuPxsqeymgfr69kSLsdzB71lS5S4VT76oJ+Xf3qa8+fGUBSJw0fa6dhaTcDvIpPRGR9f5NzZUYYH58hkepFlkW/86sO4Pdo19wRREgmG3IyNLtDaVkFLayXV1QE8Xge2ZbO4lOTYxwP0XZxmaHCWjz7oo7LSz8EHWq8axzQtPv6on5+9dJbxsQWcTpUnn+6kY2s1LrdGKpGl9+IUfb3T/PyV82SzelFq/ouFYZnMJZOcmJ7kxNQUQ5FF5pMplrJpoplsUVqrlNhcRLLpojgQQ17AaiXzwBJFIl8De20W3kwywSuD/Xy7+zyRbHF6vZqWxVQiwYsXzvFru/dS7vaw8TPxe5+i53MIgoDbqeJ2hqit8LO1qZLFWIpIPEUskVkRK7ppYtv2Sj2SKks4VAWXQ8HnduR7KnqcODTlptKyRFGgta6M1rqNdQAzLfu6KcwOTaG63E9F2Et7Yzk722pYiqWIJTOkMnnxapoWlm0jiSKyLOJyqHicKgGvi3DAhd/jXNcWOTeDbecjKKuhKvlFjbKAm9b6Mna0VLEQzZ9zMp0jm9MxTGt5MUNAliScmoLbqeL3OAj73YT8LhR5Y6PM16Pa4+WRhibKXS7aQ2HeGR2ma272ptoAbTS6ZbGQTrGQTtG3uEDf4gLHpyfYEi5jR3klneUV1Pv8KKVJSIkiMjmxxIfv99J1fhy/38Wjj23jwYc6qKzy43QqGLrF0lKShsYwb75+gfNnR3n37R72H2zJRz5dlyOfgiDgcMg88+wu9u1vxu93UV7hxed34dAUbNsmmcrS1lbJi3/xIT3dkwwOzHKxZ+oaATs2usDpkyMMDc7iD7h4+NGtPPvpXVRU+VFVmVzWYNuOWo59NMDLL50hFk3ddrbRemFaFrPJJN0Lc3TPzdK3uMBoLMpoNEI0my1FWO8zUrqOWUQBq5ZSiEsUCVkUcHxiLhzJpPn5YD8/vNjNSCRStH1b2ESzGX7U20O1x8szrW1UujfGg+Z+Yl2vJoosEfK7CPld67nbDeWS+cVaSKKIx6nhcWo01YTW6ciKh82Nz1kQBByqQm1FYF2Nl9YDn6ZxsKaOao+PBn+Ad0eHOTk1yXQycVcIWcgbHozGoozGopyanqItOEFnRSU7yivYEi6jLRjGpWxM2naJe5tzZ0fp651G1022bqvhmed2Ud9wdR89n9+J1+sgk9a5cH6chfkExz4eoLGx7CoBCyDLEjs66xAlEUHgms+s06VSVual6/w4U1MRlhaTzM5GVxZUL9F9YYKhwVksy6K+Icxzn9lDa1vl5XGcKj5/fkFxejrKyz89XfgXp0DopsloLMrF+XnOz81wfnaG3sUFZpKJjT60EhtIzjCLdo/yKOqmb9+m5wzmpqOc/ngQRIHOvQ1U1QZXjNkKyexUhP7uKaYnlgiG3Rz4VDsen7N0T71NZFG6KgKb1nXeGhnmR709dM/feonerWLZNhPxGN/t6cKvaTzc0ETQ6SzyXu9vSsthJQqPzX3v5CEKAg1+P5VuN3sqq/hJ30WOTo4zsLRIJJO5qyIbsWyWk9NTnJmZpsrj4VBNHUfqG2kLhqjz+fBrjlJUtsQdcynd9tyZUebm4oRCblrbK68Rr5cIhtw0t5Tj8ztZXEjSdX6c5z6z55rnCYKAvIYp06UJY119CJ/Pycx0lExax7ZsBElYPjYYHpxjdjaG263R2FhGS2vlqmOVV/rYd6Bp0wlY27bJmSbj8RjDkSU+nhjn/bFRBpYWyBap7rHE3UXOKp6A1WQZeZOLs2Qiy5ljQ/zh/+8VBFHkr/3m4zzy9A7CFYUXsBOjC7z8veMce7eXtm01tG2rweMrCZ7bJe9CLGPbNqZtcWxyghe7znF2Znpd51tnZqb5UW8PHk3jcG09LqXkvF0sSgK2RIkioskyHeEy/n4ozLnZab7XfYFjUxNMxGMkc7m7qv+hadtMxON8/2I3P+nv5YGaWp5tbWdPZTU1Xh9eVS0J2RJ3hK6bjI8vkUxkKC/3Yls2gwOz133+wkICl0tjYT7B9GSE3Bot2wzDJJPWyWR1dN3EXDZysm0b24Z47LJjvWXZmJaFKInLv1vMz8dJxDPU1oWorQtdt5TF5dKoqg4gyyKGsTkWqnTTJJLNMBxZ4kcXe3htaIC5VPKuuv6UKD66aWEVafVZESXETS5gs5kck2OLZNI6ggALszFSqRyrL6GV2ExcciE2LIvByCL/74mjnJmZ2pDFubdGhvBoGkGHg50VVcil9oRFoSRgS5RYB0RBYHdlNTsrqjg1Pcn3ei7wxvAg86nUXRWNvYRumrw3Nsp7Y6NsKyvn8x1beaaljTqfH0kUEbg2VbNEibWwbYhFU2TSOaxl4To4MMsf/P6bN7V9KpW9xm/gUlTXNCxmZ2OcPTNKT/ck42OLLC7ESaVy+R6zukEuZ2Caq0/eMxmdTCbvOOx0KvjWKIMRRQFVlfH5XSwtbmxKbj4aYTMWi/LTvov86bnTzKdSG3pMJTYvObN4EVhFEhE3+UTe43WyfXc971T6UFWZrZ11hMpKreXuBmRRRBMlZpMJ/vW7b3F6ZopMgXu93iymbfPqQB8OSaLK46XK7SnNh4pAScCWKLGOCMCuiiragmG+vHUHPxvo5Ue9Pcwmk3dt1nXfwgL/+djH/Lj3Ik+2tPLFLdto9Ac2+rBK3HXYpNN5N/rbId8W59ptk4ksP/jecd54rYvFhQS6bmDboGoyfr+TQMCNokokExnm5uKkU9e67eZyBtayOBaXDfXWQhAENE2GDfaiXMykeXWgn+/1XKB7fpb0Bk3oStwd6EVMIZZFcdNHYJ1ujf1H2vm///w3AAGXW0VRStPkuwFJFJlNJfn9k8c4MTlJxtzYa13aMHhzZAinovA/P/gwzlIqccEpfTNLlFhHBEFAkSR8osj28gqqPB6ebmnjg/Exfj7Yz+DS4l03yTRsi4Seo29xgbl0kvdHR3isqZnPdWyl2uMtpRWXuEkEVPWyu/iWrdV86uEtdGypurmtBYHG5vKr/ra4mOC1V87x0o9PsbCQoL4hzIFDLWzvrKOszIuiSEjL5k4njg/xyktnGBqcu2ZsWZYQlluUWWs4y1/GXha8G7csdX52hm9dOM+7Y8NMJxIbFo0ocfeQW+4GUWgEQBLETd9aRBQFVE1G1UoOsncbfYsL/MnZU7w+NLjh4vUSC6kUb48ME3a6+NsHHihlphWYkoAtUWIDEAQBhyxT7fFS4fZQ5fGyt6qa87MzHJuc4PzczF2X6pezTGaTSRZSaeZSSbrmZnmksYlP1TVQ5/Vt+vSxEhuLIORT+FRVRhBAUWSqqgPs3tt002NcGRm1LJuF+QSv/7yLubkYlVUBPvO5vRw42EJZmReH82oX7cGB2euaPTkcCqoqI4oC2axOInH9foK2bWMaFslkbt3b6Ni2jW6avDkyxI96ezg+OcF8OnXXuJ+X2FgMy+I2EyDWRBRFBEEoTd5LFI2RSIT5VJJokXq93g7msjPxT/suUu/z81RzK25V3ejDumcoCdgSJTYQQRCQBYF6n586n58t4TJ2VlTRNTfDhblZuufnGIos3VVmK6adb8EzmYgzFovSt7DAQw2N7KmsJlSylS+xBk6HQkWlj5HhORYW4szNxpAkEVG89YmvYZgsLSUZHZnHtqG9o5Jduxuu62q8tJgkk9ZXfUyWRYJBN06XSjyeZmY6im2zqpFTLmcQiaRIp69NRS4mlm2zlE7z6mA/P+nr4czMNEl99fO5GxEFAVkUkUURZfl/WZSu+FlEkaSVny8/T1p1O8O2+HB8lIVU6q66vhafwr8W+aju7Y975uggg73TpBJZGtsqOfzYFmR57cwe27Y59l4fIwMzZDMG23bXs/tA81WLVMl4ho/e7mFydGHVMQ58qp2m9kqcn2jNdSMsy2Z8eJ7RwVnmZmJk0jkkUcDjd1HXGKZ1SzUCNy/oTdMiFkkxeHGamcklErEMpmEiKxJev5PKmiCt26pxexxI0s0tFKeSWabGFhkbnmNxLk42oyMIAi63RrjCR31zGbWNZTc93kaT1HMk9fW95t4MOdNkMLLEn549TcjpZG9VDZ6SiC0IJQFbosQmQQAq3R4q3R72VVUzFFni+NQEZ6anGY4uMRaLEs1m7xrTJ8Oy6JqbZSQaoW9xgWda2jhUW0dbMIRYWo0v8QkEQUCQBLbvqGOwf4aZ2Ri9vdOMjS7Q2FR23e3yLsJ5J2FRvPy5siwLPWesOAH7/S6UVSKstm0TjaYZ6J8hElk960EQBOobwpSVeZmaXGJ0eJ7ZmSiVVf5rnhtZStLTPXkTacaFw7JtZpIJ3hwe5I9On2R4ky96iYKAKkm4ZAWnoqDJMpokoUkymiyhShLqivCUkKW8+FQlGVWSln8WUSR5+WcJRcxvp0giiiihSBLqsqjN/315u+XHErkcI5EIkUwGs9RGCChenaq1bCb2yd7KN8vE6AKv/uAkIwOzPPDoVtq2VVNVG7zu823bxtBNXvnBCU5/NIisSiiqxK79TVc9L5PW+fidXk580IeRM9B186oafLfXSWVt8KYF7KXsi65TIxx9r5cLp0eZHFsklcgiSSKBkJvWrdUcfKgDVZNv6rVIJbOMDMxy5ugg50+OMD48T3Qpia6bqKqMP+SmobmcXQea2fNAC7WNYRzO6wsky7KYnYxy4cwoZ48P0d89xczUEulkDlEU8PicVNcG6eisZc8DLezc14TDpd3WImKJPDnT5OT0JC9eOI9LUdhRXnFVz9oSt0dJwJYosQlxqyqdFZVsL68gsSXL++OjvD82Qs/CPFOJOJFMhtRdEl1J5HK8NzZC/9ICfUsLfGnLdtpCYVyKsulNPUqsP/sPNtN1fpy5uTgXL0zws5fO8Oxzu/D7XahaPo3Xtmx0wySXNUgls8QTGerqQ3i9TqTl3q2SJOF0qmiaTDZrMDUZYX4+QUWlH02Tse18tDQWTXHyxDA9PZNrpgZv3VbD2TOjjI8tMjqywDtvdfPYE9vxeh1IsoRpWiQTGbrOT3D0owFEUbhtQ6pbwbJt5pJJ3hwe5A9PnWAwslT0fd4ssijikGScioxDVnDKMpos45Rl/A4H5S43YacLv+bAp2nL/xz4VBW3qq5s41DkgrdhmUsl0SQJYdNXZq4fqiQVbWExn55sI93G+Nv3NHD0nYuMDMwyNx2h5+zYmgLWNC0W5uIM9kyTSmbZua2JhpYKFPXqKa/mlNmxpwFFEfPXkWia+ZkY0xO39x0yDJOR/ln+6g/foefsGJZl4/U7qW0MI0kihm7SfXaMwd5pduxtJLnG9QYgk84x0DPFT799lHdeOY/mVPEHXFTWBBFEAdMwSSWznPign+Mf9PPpL+7j2S/tp6mtElVdfXo/PxPjnVfP8+oPTzI1tojH5yQQdFNR6ce2IZvRGR2ao79nijPHhvj633qMvQ+04nSXROyd8nJ/L5UuN25FpS0ULrXXuUNKArZEiU2MKAj4HA6ea+vg2dZ2BpYWeXd0mHdGhumamyVt6GQMY1NHWy4xnUjwYtc5jk1O8I+PPMzuiip8moZUuojf1ZimRS6Xb0Nj25cjoul0DsuysCybbEZncTGRj7KynDqvSKiqfE1UtKm5nCMPdbC0mKCne5Kf/ugkfb1TPHikg8pqPw5VIafn03QnJxbp75tmoG+Gf/G/foktW2tWUt4URSIY8tDSWsnFnknOnB5d6d9aUxPEsi1mpqMc+3iI1149i6LKuJwqyWR21fNs31LNjs46+i5OMT0d4Vt/+RHxeJo9+5rw+ZwkE1nOnxvj6EcDjI3O4/O7iEaSRX3tbSCey/LqYD9/ePoEI9FIUfd3Iy6l6SrL0dSg00mTL0BzMEhzIP+vxusl7HSVXDk3IcXs1boiYG9j2/rmcmoby3CdHGF+Jsa5k8M88mzndetqsxmdkx/0k4inAZu2rdU0tJRf8zyP18nnv3545fel+Thvv3KO//LvX77lY7Qsm+hSiv/v99+k+8wohm7Str2WI49vY9eBJlwejchiktMfD/D2q+f56K1uctnrmw1Zls1I/yyvfP8Eb//sHA6nys59TRx5YhsNreWomkxsKUVv1wRvvnSGseF5fvqdYzg9Gi63Rm1D+JrXJpczePOls/zseyeYnYoQrvRx+NEtHHq4g/JKP6ZpMT48z7H3+jj2fh/D/TP85//jx/yzf/9VOjpr14zs3isIFM96z7JtXrxwLr9Ipzmo9pTa69wJJQFbosRdggC0BkM0B4L8wrZOhiJLvDrYzysDfYxGo+jW5k+Dy5kmF+fn+AevvMRvHzrMc20dVHtKffbuZmZnonz0QT8ffdBHOpMjlcqRSeWIxdJkMjq2bfPWm92cOjmC06ngdKo4nApbttTwqUc62L6j7poxH318Gw6Hwg+/d5zTp4Y5c2qUc2fGlmtO81MMG8DOT/QURVrVMKmi0scvfu0wv/Nvfkw6neMnPzrJSz89jbScamyYFrZt09RUzl/7lU/x2qvn+eC93lXPU5ZFHntyO+l0ju9862OWlpK8+Bcf8a2//BhByE96bMumsamMz3/pIFMTS7zzdnfhXujr8LOBPv6q6xyjGyxeJVFka7iMXZVV7K2qYWdFJXVeH4okrSxaiEIp3rmZUaTiC9jbQRQFWrdWU9dUxsXzE/RfmCIWTeMPrN6POZPK8dHbPWQzOi63RnNH1ZoR28sI3G7rq0wqS1/XBMff7cUwLDo6a/nKNx/m0MMdKwaGdU1lbN/TQG1jGd/7sw8Y6Jm67njpZJbTRwd559Uu3B4Hjz23i1/+rSfw+p1XXQd37GvkgUe28C/+zp+yNJ/g7ZfP0dRSQW19+JpTOX9yhBMf9DM1vkh9Szmf/eoDPP/lA/nI6vL73thWSef+Jtp31PDf/sMrRJeSfPtP3uObf+8Zmtsrb+u1uVsQAbeqkdRzRTO+S+o6f3XhLJos8au79+IspRLfNiUBW6LEXcKl6JUoCHhUla3hMuq8Pn5x2w565uf4cHyMDyfGGI4soW/iOlkbiGaz/JcTR5lNJvnS1u10hK9f41hic5NM5hgdXeD8+XFsy8ay8hFYy7JWRGU2ozOvx/ICRswLGUkU2d55rXiFvFjcd6CJmpoAXV3jHD86yODAHNFIkmzWQJJFfD4nVVV+mlsq2LW7gbb2a9PmXC6Vvfsb+Wf/y+d5640LdF+YZGE+gWVZeDwa1TUBdu9p4NHHt1NdG+Tc2TGcrtWjDIIgEAy6ee4ze2hoCPPOWz10d08SjSSRJImKSh+79zRw+Eg7lVUB3ny9q+jO228PD/FyXy/9Swsb0rCnzOViZ0UlD9TUc6C6hrDLhUtRcMgKDjlfn1qKMNw9KKJYtJRq3bz9HrOCINC+vYaG1gp6zo0Ti6Q48/EAn3pqxzVmToZhsrSQoOvUCHrOYNeBZqpqg0VPf41GUpz4oH+l9v3hp3bQsaN2uU3XpX0LiCI88MgWzhwdYnxknux1jOP6uyfpOTeGYZjUNoT4hV97CK/f+QlTJQFVFSiv8vPoszv5+Y9OsTgXZ3RojoX5OGUVvqvGPP5eL+PD8zicKls6a3nk2c5VnNcF/EE32/c0cPjxrbz76nnOnxhmdGCWypoALvetGVrdDVyqS/2lHbvwaw7+7fvvMBhZLFpm21wyyU/6LuJRVb7eubtUSnWblARsiRJ3IaIg5I1PZJmwy0XY6aIjXMan2/Jpxmdmpjk9PcXA0uIGdqK8PjY2c6kUP+rtIWMYfHnbdnZW3Fy/zxKbi6pqPy98bi+HHmi9pe28PgfV1YFVHxMEAZdLo6GxjGDYw/btdcQTGfScgWlaCKKAouRrXD0eB4GAC9cqRiOiKOLxONi9t5Gq6gCxaJpsVse2871dnS6VYNBFeYUPSRJ54XN7OfhAK4GAC2mV/sWyLBEOe9h/qIX6xjJi0TS5nIEgCjgcCsGgm3DYg6xIPPXMTrZtr8Xnd1JXv7rz8Z3Qv7jI93q6OD0zRW4dTYhUSWJHeQUP1tWzs6KKOq+PMpeLkNNVEqx3OWoRI7BJPUfONG87dbyiOkB9czm+gIt4LMWx9/s4/Ni2awRsPJqm+8wYyUS+FGDH3gYqawJF/1wmExn6uiexbfAHXTS1VRIIulfdr9vroL6ljHCZl8mxxVXHGxueZ3x4HqdToa65jPIq/6oiXBAEFFWmuaMKVVOIR9PMTUdZmI2tCFjbtkklswz3zxKLJKmuzzshXy+CLUkiZRV+9j7QwruvniedyjHYO0379pp7SsCKgkB7KMxTza081tRMWzCELEr89T37+OMzJ+ldXN2d+k4xbZuBpUV+2tdLmcvNp1vbi7Kfe52SgC1R4h7Aq2l4NY3GQICtZeXsrqzm0YYmBiNLXJib48L8LDPJxLpOdG+GqUScnw/2rwjyjlApEnu34fE48LQ5aG0rfHqZrEgEg26CQfdtj3FJDDe3VNzwuY1N5TQ2XVsrdyWiJOL1OvF6124JVVcfoq4+dEvHejPYto1hWXz/YhfHpyaIZlev2S00DllmT2U1h+vq2VFWQXsoTKXHg0MuTSPuFYopYGPZ3B3dfzSHQn1zGY2tFVw4M8rFcxMsLSYor/AjXdH/ObKY5NTHgwD4g25atlQTCN3+9eNmyaZ1psbzYrS8yo/X77xuX2lBECgr9+ELulYVsLZtMz8TY34mhmlajA7M8V//w/Xrci3TZnpyidSyKVQykSUZv9ogam46SjyawjAsQmUeqmqDa4p6l0ej8Ypr+sTIAtFIiprrtCG726hwuXmgrp5HGprYX1VDg9+/4sfxZHMLs6kk+sVuhopkipcxDLrmZvlOdxdVbg+dFZUlU6dbpHTnKVHiHkISRIIOJ0GHkx3lFSRyOS7MzXJhfpbehXkGI0uMRCPMpVLLvfk2nslEnNeGBnApCr+yaw/lrtVXrUuUKJGvIz83O8NrQwPMpVZv+1NInLJMgz/AwZo6Hqpv4GBNHf6S+do9iVtVizaJjmezZO9wAbWuqYyOHbWcOzHM4lyM3vMTeI84cXscAOi6wdx0lIvnxwHo6KylsiaAqhW3ztC2bPScQSKWF42BoPsax+NP4vJo1zVFMnSTZDxDOpXvazoyMMvIwOxNH4+hmxj65dfatmFxLoGey5tGudwaXv/q0ddLKIqEP+BCViQM3SS6lCST2nx9Vm8VVZLoLK/kSF09jzW1sCVcdk1f1gq3h+fbOohlM6T6dGaSiaIcSzyX5fjkBH9+/iy/tf8gdT4/6iqZPyVWpyRgS5S4RxEFAZ+mcbiungfq6pmKxzg/O8Px6Um6ZmeZjMeYSSbIGMaGpxmPx6L8uLeHao+XL27djlO+uR55JUrcT5iWxWI6zV92nWUiFi96T+igw8GO8kqebm7l+fYthJ3O0vfyHibocKBIxRGwsVyWnHl9192bobzKT3NHJV6fk2xW5+g7F9m2q35FwMYiaUYHZ1mYjSGIAgeOtOG/g+yNm8WybQzDwlquf1U15YY1t7IiIcurv9a6bmIYeQGqqDKhMg+VN2VClaeloxKv/+oMkVxWX2nrJSn5vrhrIQgCkiwiKxLmcsuy9extXWhUUaLC7WZbeQWf69jKp+obCDic1634bg+Feb5tC7FsllcG+onnipPpEs1m+Gn/Req8Xr60bQfVHm8pEnuTlARsiRL3AQJQ4/VR4/XxWFMLU4k4bw4P8cbwIKPRCIvpNGldx7A35gZlAxPxGH9w6jidFZVsCZeVUhNLlPgEacOge36Ol/t7SRt3JgZuRNDh4OGGJr6yvZMH6xpKRiP3ASGHE1UsTgQols3ccQRW0xSq6kK0bavm9LEhTh8d5AuRFKFyL5IkMjOxRM/ZsXzZgFujc38TXt/aqf6FIO+yffn3m8puEq7veHzlQ16/k8OPbePL3zhy08ejagpO99VRRVESVsa0LRv7Bj2qbdteeZ4NCKLA3XgJEMhnFjT5gzzZ3MIv79xD0OG4qQySvVXVZAyD+VSK98dGimaOmdZ1/tupE1S4PTzV3ErY5Spdb2+C0gyxRIn7DFWSaPQH+NVde/jGrj0cn5zgx709vDs6zEQ8hmXbGxKRNW2byUSc//TR+/xvjz1Jvc9fivaUKLGMbdtMJxJ8r+cCmSKLV1WS+NLWHfzSjp20hu6NmrcSNybodBYthTGazZAtwOe2vNLPrgPNnPp4kPmZGMN9M1RU+/H6nMxMLtFzbhxVk9mxp4Fwmfe6daiFRJREFFVeSbdNpXI3jFbqWQNdX13Qaw4FVZXz7bmWXd3Lq/0At3VPFMj3vJWX39tcViedXjsd2LZsclmDbCbvkux0qcjK3SUZBMDvcPBYYzPf2LWHfVU1t7S9KAgcqqnFtm3GY1H6l1Y33CoEST3H7x77CI+q8lRzK45SFtoNKcWpS5S4jxGBvVVV/KMjD/F7z3+Of3LkEfZV1WzYhSFnmnw4McZbI0PMr0N9X4kSdwuGZTEZj/He2EhRF5gkQeBv7TvI13bspDFw82mLJe5+Qk5X0QTsdCJBUr/zGspQuYdtu+txOPJ1rWePD7E0nyC6lGJidJHFuThOl8qRJ7ajOdevx6aqySuuv3PTETKZ1dvjXCIWTa2YLn0SQRAIhNz4g26SySxjw3N3dnAC1DaEcSy3CItFUizMxtfcJJPRmZ64bGBUUR3A43Pc2XGsM4dq6/hfHn6cf/KpR+gsvz2TQVkU2VVZxf985GECmqNobaYAZpIJ/vjMKd4eGd40HiWbmZKALVHiPkUQBARBQJVk/JqD9lCIz2/Zxr985DH+98ef5pGGJty32fLgTsiZJt/rucBgZAlzE/ezLVFiPZmMxzk6OU6siK7DkiDwi9s6ea61nQa//96uxbJBt8z8DyUACDmdKEUUsIncnQtYWZYIlfvYsbcRURLpOjXC4nycydEFxobyQs/nd7H/U21FN2+6EqdLo7GtAgSYm44xNx1dMWFajanxRRbmYqs+JggCNfVhqutD6FmD2ckIPefGV+pibwePz0ltQxiPz8HMZITh/pk1o8SxpRTnT46s/N7UVkEw7Lnt/a8XoiBQ7fHy9w89yD968CEeb2qm3OW+7YUZQRDwqCr7qmr4R0ceIuS8ft3snWLZNt3zs/zg4gXeHx8t0l7uHe7hu1OJEiVuBVWSKXe72VFeybOt7fzdgw/wDx98iCeamgk7i19HdCUXF+Y5OjHGVGLtVeISJe4XRmMRPhgfpVgJ/poks6eqml/c3klzIIgq3V3pgreKjU3WNCkFOi4T0BxoRXrfl9JpYtks+h3WwQqCgC/g5MBD7UiSyOxUlOnxJXq7JhgbnMPtddC+o4ZQmfeGRkqFxOt3sutAM4IgoOcMTrzfz9jQ3KqRtKG+aYZ6Z4hF0tcdr21bNe3baxFFgaX5BD/8iw+ZnYxc5S78SWzbJhnPrKT9XuKSIdOeB1qoqg0Sj6bp65rg7LGhVcdJJ7MM9k7z8bsXAahtDNPUVrku9cR3gibJbC+r4J8ceZgvbd3OzopKAg7nHdeTioJAwOHg6ZY2vrK9kwp38YR82jA4tlzWdW52pmj7uRe4t+9QN8C2TUw7hYCIKGgIwq29HF63g0f3t1Fd7r/uc8J+F1ubCt8fcaNwOVT2bKnlm58/fN3neJwq7Y1r91IssXmRRZGQ00nIWceWcBltwTDHpiY4OjHGhfm5okaALpExDN4bG6GzopJar69UC1Livial64xGo/QtLhRlfAEod7n4pR272VZWjnMDMi/WGxvIGgZWKQK7gkOW8WoaqiQVvGd4zjJZzKRJ6DmC0p0JIZfHQef+Jnx+J0sLCQYvThFZTDIzGSFU7mHPA61It+WmbH8iIP/J36+Px+ukc18j9U1lTI4ucObYIF6/k1QyS019CEWVyWV0piaWeP+1CyvR4utRUR1g98FmBnqmuHB6lOPv9+H1Oenc10RVXQiP14EgCui6QSqRJbqUZHYqiiAIdO5rpLn92nnnzv1N9F2YZGE2znD/DC99+xipZJaGlnI8XgeWbRNdTNHfM8lHb11kcmQBVZV5/Lld1DWV3bA10EbjkCXaQiGeaW1DkwpbQyqJImVOF1/aup2FdIo3hgeLVua0mEnz/tgoPk0j5HRS4/GW5kCrsLk/jUUmZ84SyRxFEQN41E5U+dbMKvweB48fbOfxg+1FOsLNh9upsn9bPfu31W/I/m3bxkZnMf0xkujCrbSiSoENOZb7AZ/m4KGGRraVlbO9rJzXhwY5OT3JYGSp6DUaF+bn6JmfY19VDX7H3VV7U6JEIZlLJRmJRgqSgrkaPk1jb1U1z7S0ot0n7t+2bZMxjVKt2RUIgkCFy41XVVlIXz86eLvMJhMsptMEHXcmYBVFoqo2SOvWas4eH6b7zBiJeIZMJkdZhZ8dexvX3N62bdKpHIMXp0gmspiGhWmYxCIpei9MrDyv78IkqqbgC7jyLWWkfPuZtm01uL2Oq0SyqsnUNZXxzBf28dK3jzEzFeGdV88zPbFIc3sVmkMhncox3D/DSP8MFTVBZEVipH/1/q6KKrN1Vz1Pf24v2UyOod4ZXv7eCfouTFHXXIY/4EKURHJZnXgkzfxslPHhBWobw1RU+1cVsBXVAR58fCuJWJrj7/dx7P1e5udibN1Zjz/owrJs5mdi9F2YYGRgFrfXwa6DzTzy6Z0E7oL0YUkQcSkKkiAWRfAJgkBbKMwXt24nkcvx3ugIsSK115lMxHl1sJ8Kt4ev7diJR9VKzsSf4P64U12HePYME9E/wK1uQ5XKb1nAltgYTCtF/9Lv4lBqafL/9ZKAXQfCLhdPt7TRWV7BK4P9fKe7i+HIUlF7yCZyOS7Mz9G/tMj+6ltzDyxR4l5iPBZlKFI8B8w6n5/PdmzFq2lF28dmwrZtLNsmldNL8ddPUOP14tccRRGwE7EYc8kkrcHQHY0jCAKqKvPAI1sY6JlisG8G27bx+V3Ut5RRXbe2+Zhl2SzMxnjxD99lbGiObEYnk9HJZfSr6kLffOks77xyHlWT0RwKmkPB63fxt//pZ2jdUn1NlNfp0vjMLx4kupjk5EcDzE1HOf5+Hx+/fRFBEFBUGa/fyZaddTz+3C5OfTxwXQELEC738uDjW9EcCj/91lHmZqKMD88xcHESw7CwbRtRFJFlEc2h4HJrVNQEcHuvv+C7c38zkiShqDJnjw0xPjRP34VJTMNCEPL9aR1Oleq6EB07avna33yEytogslx8N+e7hQdq64lkMsSyWY5Njt9xe6jrMRGP86dnT9PgD3CkrgGvqpYisVdwXwvYRO4CuhXZ6MMocYvYCCiSH1nwIBbxI2zZOrZtIggSorC5Uups28SydQRBREBZl4uaKAjU+vx8vXM3eyur+bcfvEvX3CwpPVe0SWDv4gIXF+bZV1VdunCXuC+xgfFYjKFIpCjja5JEcyDIQ/VrR63uJWzbJmsYxHNZrFIE9ipqvb6iZbyMRCNMJ+LYtn3H13NZkTjwUAev//TMiuhs2VLFjn1NNzW2YZgkExkyy+1kNE1G09aeT2QzOoKQRs+tHrkXRQGnS+NXf/spOvc18fG7F+m/MEkskkJWJCprAhx4qIOHn95BIORmcmyBULkXn9+JeJ2UZ3/QzSPPdrL3cCvvv95F16kRxkcWiC6lMHUTzakSKvNQ2xhm6856dh1spqLq+mVtophPMa5vLuPC6VE+fLOHwd5pYtEUkiQSDHto2VLFvgfbOHCkHfUGr8n9iAA81dxCWtdZSKfomZ8ryhzIsm2mE3H+93ff4j8+/Rw7KypL7XWu4L7+ZCZyFzBKAvauQxF97Kn4XUBAvMW65Vshmj1DSh/HrTQTcOwu2n5uh5QxzlLmKJpUQdh5BIH1E9iaJLGzsorfeepZ/vW7b/Hh+FhB2iOsxkhkiYGlBQzLKpo7ZokSm53pZILxWLQoYzf6AxyorsFxn6QOA+Qsi/l0qiReV6HW6yOgFUfAjsWiTCcT2HDHTq6iKFBe5ef//C+/uiImRVFEkm9c+yqKAo2tFVdte/MIqJq8pkGUJIkc+FQ7ew+3YFk2tp0/X0EUECURSRIRBPjCX3uQF75yCFEU16wvFUUBf9DFs1/Yz1Of27vcG/aKIxLyzxFFEXF57BvhC7g49HAH+4+0rRzj5bFEJEm4rqgukU9XfrK5hZxp8jsfvsdCujj1sKZtMxmP8X999D7/9FOPsKuyqoiNfO4u7p871hXYtknWnCRrTGDZq/fhKrE5ubTyJAnFr4mMZs8Tz/WiSNdfzdwoMsYks8k3KHc9znq3gRAEAYl8qtnff+AIivgxb48MkTLW7nt3O+RMk6lEgpFohLZQKcW/xP1HNJMhkk4X3FTnEvU+P7sr768Mh5xpMpcs9ZlejVpf8SKwKV1nOpFgLpmk0nNnNZX5NnDgcKq3ua1wW9ve7PiSLNxQTCuKjKLceBp+6bspKxIyhVnIzR+jhFRKDb4t8u11NB5uaCSey/IfPnyvaKnENnB2dpo/O3eaXxH2sruyqij7udsoioA1rARpfZBY5gQpYxDDjAMWsujBIdfh0XbhUXdeVxikcv3MJL5LxhijzP0CQceDWHaOeO4ciexZMuYkppVCFBRUqQK3ug2ftg+HXIcgXHvBsLFI5fqJZ8+QNabJmlNkjQkyxgRgE818SNacQBa912zrVjsJO5/Ao22/5rGMPs586mUSuS682h5qfb+WT00yp4hljpLIXUQ357DREQU3qlSGW+0g6HgY+YpzzxiTzCV+SDx3BgGFWv/fxKPuuGF0MZnrZS75Ein9IgIyTcF/uPwalC5Id4puxUjpo2SNGWy7OBel28W00qSNKZL6CGXobEQfQ0EQkAWJ9lCYr+3YSdY0eGtkqOARDRtYSCUZLgnYEvcpC+kU0WymKN9ySRCo9nppCa5dM3ivkTUNphLxUv3rKgQ0ByGHE02SyZpGQce2gYl4jOHo0h0L2BIlNhpRECh3uXmiqYW5VJI/OXO64N+ZS2QMg7dHhgk7XThlmY5wWVH2czdRcAGb0oeIpN8jkvmQlD5AzpzFsvJmAKKgoUhhnJljeB37KHM9g0vpuGblV7ciRDNHSeS6UKVqJMFJIneOSOYjMvoIurWEZecQkJBFH5p8jKTWRdj9DD5t/7Ui1raIZU8xHf8LdDOKYUUw7cTKw1lziqw5ter5WLaOV1s9fdS04sSzZ1lIvY5lG1R7f4lkrpuZxA9J5M6SMSYxrRi2bSIKGrLox+c4gFfbg8xlASsgYNk6C6nXAAmvthtNqkKTr99+x7ZNUvoAs8kfkjOmcasdgMWdJOakjUmSuQFSxhg5cwnLziAICppUTkDbjUtpRBbdVxyDjY1BNHueRK6PrDmHZeuIgowsenHKtQS0PShS4Coxbts2pp0hmj1LMtdPzlrCsg1EQUERA7iUBgLaHmTRvfJepvVJlrIniGW7V8ZxKbWUOR/BpVzfEdm2TdLGJLHcBVL6CIaVREBAEl1oUgVedStupQlJdGDZOSKZ0yT0PlL6GEuZ4+hWnInE91nKnFwZ06/tIOg4gGP5/TGtNEl9mITeR9aYw7Di2NjIoge30ohf24VDvnrFLKWPEsmexrTSVHmeZzF9lKQ+iGklEQUNp1KHT92OR21ZeU9j2W7iuR6S+gjR7Fmy5iwzyddI6qMIy6uyLqWBoGM/XnV9nLFVSWJvVTXj8RiTiTg982u3BrgdFtNpRqORgo9bosTdwHwqSbRIravCLhe1Xh8e9f4wb7pEWtcZji5t9GFsShRJosLtIex0MlmEPtwj0SV65ud5oHZjOhmUKFFIFEmi1uvji1u2MxGP887IEPEiucUvpFO8NjSAT9PwahrVnmuDbvcTBRWwGWOc+eTLzCV/QsYYRZUq8Kp7kEUPNhamlSBjjBHJfExS78WwotR6/zqqXLlqtNHGIql3kzNnSea6sTFwKi14RR82NqYVJZm7SCLXRdYYx8ZElcpwKs2fGElAlcJ41F3Lv5vkzAWimY8w7SROuRm3ugVZvHYV2qV2oEnVa563jY5hLZHMXWQy9mdEMh8ii0HcShuCoGHbBqYVQ7eWELg2QiyLAQLOw0zG/wTDihPNHMuL2DUErG4uktYHyRqTSIKTkPMxZDGwagT6ZolkTjOffoeMMbN8Xia2rWPaGeK5Hmo8n8evdSIK6sp5L6Q/ZDr5M7LGHDYWYGFhgn1JwDVdE2k3rDgLmQ+YTr6MYSawsbGxlg2TwCnX4lO3Aa6rXmPdjJI2xjHtNIvpo/i1nXjVLWsK2IQ+wGzqDSKZ01h2DgSwbWNlUaHKreNU6pDIi92MOUMyN0TSGCJnRbDsHBljGtu+nB6rSeX5sZbJWRFmkq8SzZ7Nn8fyuVh2Fln0UuYcp973NSTBcVmQG1PMJl8nqQ+DILKQeh/dii+/3ilE0UnIcYBa4Yu4lIbl/SyS0kdJ6H1kzClsDLLmHEJOWhlXFCRMa+vtfgRuC6+mcbi2jpHIEkNLSwVfgYxmM0zFCz+RKlHibmAxnSZepFYNlS4PlW7PfdeeIaXr9C8ulFroXIc6n48ar68oAnYyHqd3cZ5ELnvfLZyUuDfRZJnWYIhv7NxDLJvh1NQUiSL5ggxFlnhloJ+Aw8nn7yPn+NUomIC17ByLqTeYS/6ErDGBW91OyPkYfschFClMXjTOE80cYzH1JslcF7OJH6BJNVR5vowo+bg2emiRyF7ARselthNyPopfO4QmV2NjkTWmmE+9zGLqLXLmDNHMUVxq2zUCVhAkQs7HCTofAcC2deLZsyT1i5hGEq+2mxrfr+BWr5345wXnjUShTdaYZDbxQyLpD/E59uN3HMKptCALbiw7S9acIa0P4la3Igu+q7aWRCdOuRmvuoto9hiJ3FnS+hBebReisPqHM20Mkcx1k0/N9hJ0PYYkulZ97s1i2mlkwU1A24NLaUASXejmEtPJV5lJvo5DrsEl16PJ5fnnW2lGYn9OUh+g3PkYfscuJMGBYcVJG5Ok9FEk0XWNaM+a84zE/py0PkqN54t41HZEQVoWqBMYdgpJdHLl58EhV1PteY6w8zBZc55o5txNndNC+iOmkz9DEX1UuZ9Hk8qw7CwZc4aUPoIsulcchgVBwaduwyXXkdTHsOzvYlgxqtzPEnTsXxlTFcOo0uV0Vts2Me00TrkOt9qGJoexbYNY9gIL6Q+YSHyfsPMIHrX1qtfCwiRtjDMR/x5epZ2w80Fk0UNSH2Y+/R7TiVfQxHIa/F8HwC03obh8+MztzKXeZs58izLnQ5S7Hl9ZAJJFL5pUcQvvemFo9Ac4WFvHWyPD9C7OF3TsRE5nPp0qiHNliRJ3G/FcjrRe+PpygJDTecc9Oe82LNsmnssxFFkqpRBfh6ZAkAa/n+NTEzd+8i2S1HVGo1EGI0vsqijV8pW4N1AkiQdq65hO7CCt65ybnSlaTWz3/Czfv3iBKo+HRxuakMXi9L3d7BRMwGaNSeaTPyOlD+BbFoTl7heueo5LacOr7sEh1TAc+b/ImQtMxv+UkPMRJNGzau2macfQ5FpqvN+gzPUM0hUprC6lBY+6A8OMsph+k4wxTjx7jiqPdU0kUhCklTRLCxAEGWFFIIkIyCuRxdshY0wwl/wJZe5PU+//u6hS+JaioZLootz9AolcNzlzjqTeS9aYxqlc29ognz7cTzLXjShoOOQGPOp2hDs4foAa92fB8/lPpPtaOORaLi7+O1L6MBlzekXA2pik9GEcUgUVrscJOg4gCiqCIGJjw7LXoPCJhQnLzpLWx3ApDVS5n8ajtq+0grm03SdFryioqFJeOGpmxU3X+ebMeWzbJKDtocbzApLgyh+TICxHjC8fnyjIeNQ2ACTRy2zqdbAt3ErLVQL2kzjlGtqDfx9R0K66iAS0vUiik/H4d4lmz+FSGq5pxyMg4ZAr6Qj9I2TRgyAImFYaRfQxFP1DFjNHVwSsU6nFqdSiGuXEc32IgopLqSfo2HPdhY71QhJFmvwBHmpoKLiAzRg60Wym5ERc4r4kaxjolnXjJ94GAYeDQJEMezYrGcNgLpVkNpnc6EPZtDT4/DT4/EiCgFmEKPVUIs7xyQl2luezzO7HyXeJe5MX2rewmE6RyOXoXVwoitO5adt0zc7yX08eo97npyUQvC9FbME8shdSr5ExJxEECZ/jIGHXM6s+TxIduNWtBBwPASZZY5yk3otpX/9mUub6NF5tz1Xi9RKKFMCn7UOTazHtRL7m1i5OutVaCEhoci3NwX98y+IVQBSchN1Po0gBQCSRPZ9Pm17lw29YCVK5QdLGKIoYIuh6BAH5GqF4y+cgKAiI2La5nAJrYGPla0QFJ7oVw7Auv08CMl51K0l9hOnkz4hlz2HaaWzbAjsfvV7tmCTRgUdpJZbtZirxUxK5Piw7c9V2hcIhVyEgspD+gJnkKxhWbDk12gL7WnF9ewjLAtK+6rWTRS8OqRrbNsias+SXTq5GkYJUuZ9DEp2XHZZFJ5pUjiL6yJqFryktFjVeL/uqago+rg1kDZNYkeoAS5TYzORMA71IK/luVcWjFseJdbMym0zSNTdbir6ugVfTqPX6qHQXx2hpIhbjw7Gxon2uS5TYKCRR5Ks7dvKZ9i2EnXeWFbkWWdPg/OwM//rdN4lkimPyt9kpWAQ2nj2DYUZxSDU45Jo1+1JKogf1ivrOtD6IT9uLLPpWfb5X27NmWqQihZGEvLi1bR3TSiynoK4fihQi4DyCKDi4PSMlAUnwEHAcQTcjJHM9JPUeQjyBwNUTjGSui7QxBNgoUpCg81EKsRaRMxdYyhxnMXOMlDGCbkYwrTSmnSFrzi9HXi9/TSTRRXvwf1iJFC6k38elNBFyHqbc9TA+9VrnZgCHVE1b6H9gcOm/MpV8ienkK3jUDsqcDy6n2rbd8blcosL1FDY2k/EfcnHxPzIU/e8Etf2Uux8joO1Ble7cfdOyc6SNcWaSr5HQL5IxZjGsBKadwbDyNUT52thVGp8L6rLIvvozIwgSCBKWXRxHu2LgkBWqPV6q3B6mk4kbb3ALmLZVNHe/e4m8QVlxevdZ2OiWWbTxS6xOzjQxihSBVUUJ5T7r9TiTjHNuZnqjD2PTU+310h4OF6UONmsaDEeXeGt0iCebWpHus8hRiXsbh6zwhS3byJoGf3T6JKkilYBkDIPT01P838c+5Df3HaLOt7qGulcpgIDNp3ymjWEsO0XWNJiI/jFzyZeuu4VlZ8kZlyNLhhXFsld/gyUh7xYrCtcXpKLgWEnNzNsBrf9EVxLduJSW2zZRykffBEKux4lmjpLUL5LK9ZPK9eLROq96bjx3jrQ+hCR4cSptOOWmOz7+lD7KSPRPiWbPoUph/NpOVDGIKGgYVozR+IvXHjMSLqWBlsBvkMwNEM2eJZrtYirxE+ZT7xB2Pkij7xvIku8qgSYKKl5lCx2hf0BC7yeSOU0s2814/DvMpd6mzPUIjf5fhutEcG8FVQpR5XoWn7qFeO4iS5mTRLKnieTO4ld3UOP5HEHngduO+upWnKXMcYYjf4RhpQg4duJ1bc0bl9kGsVw3c6m3r7u9gIQsrLZKJyz/u3vW1URBwKUo1Pv9zCw3qy8UlmWTMUoC9kaIgoBSJIFp26CbFo77snv4xqFbFoZdHAGrSBKKeP+k5RuWxVQiwYX52Y0+lE1PtcdLR6iMt0eGCz62TT4S/qPeizzS0Iy43Je1RIl7AVEQqHR7+HRrB/Fsjj87d7ooqcQ2eUO6n/X3Uevx8tmOrdT5Vm9Pei9yx1MR27ax7DSmlVhOzUyTNoaWI4Q3R97RdbUbdD4qKQjamsLwkvhbPqL8TGudEVFRVnExvlU86k6cSjNpY5SUPkgse+oqAaubS6RyveTMGRxyAz5tD5J45zVM8+kPWMh8hFtpptr9PB61Y7kmUyaZG0BO/OSabQRBQEDFrTThkCpwq20EHYeI57qZT7/HZOJH+LTtBB0HUa7osSsIIpLgwKO24ZCr8SjtpJ3jRLNnWUh/zHTiJfzaLnzadqQ7rO0UBRlNLkOR/LiUZnxqJ2ljnLnUW0Sz51AkP5pcifsTtcZXfqLWImNMMpt8g7jeR7P/mwQdB9GkMiTBkU+5tlM3HCNfm33zN++bPbaNQJEkwk5Xvsa4gN9DCxuzSFGoewlJFIpWJ2zaFhnDuK9dDzcCYRUfgUIhCsJ95UA8GY/RMz/HUiaz0Yey6al0e+gIl+FWVJJFcFRN6jnOzkxzbnaazopKnPL1s/ZKlLjbUCSJlkCQz7RvYTaV5OX+3qLsxybfXud7Fy/gdzh4urmNcve15Zb3IgWJwFp2btkQBxSpHLeyFYd88z2+fNoBJHH1fkaCqBW0JrJoCAKCcOcXYEUK4NV2k9QvkjUmSOTOY1ixlfTqRK6bjDGOZedwyHX41jAXuhVS+hCGFcerdhByPogqBYC8YdScMY5pX33Dz4sTm/zCg4QkunCLjbjkBtxKMxYG/Uu/Szzbi0/dsSJgP7mdLLrxqK24lWacci2GlWIy8SPiuZ58L9M7ELC2bXHJSEoUFDQpjCqG8Gs7kQQnKWOUZG6IjDF1jYDNm1HJWOiYdvq6+9DNGGljFBGZCteTVxk1ZbMLZIzCp6oJyAiCgo2JYSXz6zWbZA4qCgIOufAhOhEB6T6KFN0uoiAWLaJmWBaxXPa+uTluFmRRLFqKpWVbRYkMbEZsoHt+jlPTk/fNOd8JLkWh0R9ga1kZJ6YmCz6+advMpZJ850IXNR4f1V75vlpMKXHv41QUtpaV8dXtnUzF41yYnyVXpLrv/sVFftTbg1fVeKypGe990KKqADNNAUGQuVSDqUmVlLmeJex68qZHEEUn0nVShIu18ryZ8TsOEs0cJa0PkdKHSOZ68DsOARDLHCVrTCOLPpxKMy6lpSD7VMQAgqCQNedI6kMYVhmWnSNrzrKYPophfbKm0UK34ixmPkIVQ8iid8XIKGvOYVrpfHqs6F5xf4a8c3HOnGcpcwqHXIEkuJEEFRuLtDGJZWcQBRlZ8HBJldm2hWXrWHYGCwPdjLJckUfOjJA1FxCXXaSvrH227BzxXA+6FUUVQ8tGSXI+hd1axLYtREFDEq6NYMuiF0X0Ebd6iGUv4FU7EAUN2zaRRQ+KGEASNURBQxb9WBgk9H7yYllGt2JEMqdI5HoptLqUROdK7W4020U8140i+rABSdBQJD+yWBzzjZuhGL0VJVHAWQRhfK8hCQJqkSKwOdNkMZ2iNRgqyvglVkeRxKLVHecsq2gOx5uNWDbD+blZehYK65J+ryIIAtUeDw83NBZFwELeYfuVwX4ebmzCo6r47zNH7BL3Pl5V40B1Lb+yaw+/f/IYQ5GloonYE1OT+DQNv8PB4dr6os0FNgt3PiMUBCTBtSxAxXy0ShBQ5TI2TVjoLsOtbOX/z95/R8mVnvmZ4HNteJ/e+0wkvCuDKpR3ZJFssimyqXZSS2pNT6tldozOSNrV7Iz26Eir1oyOpNWOtOqWWmyy2c1uks2iKUOyvANQ8JnIRHpvIiLDm3vjmv0jIhNAwSVQSNh4zsmTQGTEd7+4ceO73+t+r1vtIa0dQzeWSRTex+84gGUXyeinKVkxPOoAXnWwIhr12Qk695ZrQ7XTGFYej9KOYRXIGzMogg9ZcCNcdLnYWOhmnLHEv8Mp1eOQ6lCkcpRYM1fJ6RP41W0EnfuQL4qu27ZJrjTNWOL/xKN0oko1KKIPC4OisUihNI9fHSTk2r/RGsaydXKlSTL6WEUYKVkxrtdYK36MZsaQRRdOuYmw8+DGsUxbYzn3GoniUVxyC4oURhZdGFaOjH4OG5OgczdupeOy86FIAXxqPyntLPHC+xhWFkXyY9smAccuQs4DSGIdDrmWkHMfaX2YmfQfEXTsQcRB0VzFtPIVA/3W3pQl0YVbacejdJLSTjGb/jaqFAYE3Eo7YeeBWyqEdSOYlrUlDbxFQdySyO79hlgxYFVJuuU3Sd00iVZbj9x2FElC3iIDtmgYFI2tERi5m7Btm7Orq5xdXamqmd8ANW4PDzW14lOPk9W1W67IYAMprchfjg7T7POxs65hy671KlXuFG5F4Ut9Ayxm0vzFyDCzqeSWtKcyLIv352ZxSgp1bg99kZpyydl9mtnwmXeE5QiphFNpRTMW0I0VdGMF2zYrkdl7hbsnpUgUHXjV7biVHjLaGVLFo1h2kZw+StFYwLJ13EovXnX7LTtmxPUIpl1kOfdT0tpZksUTOKRawq5HaPP/KpPJ/4sL0fZy3aYihahzP0NKO01SO4FpFxAFBy65kRr3UzR7fwm30n5J71NRkHHKDdS4niCtD5EtTWDZOpLgxq200OD9PA2el3DJF9qxGFaGldwbzGW+c9E4KqaVZalSmysgEXIdvMSAlUQXAcdOiuYyOX0SXTsB2KhiCK/aR4PnBULO/Rvp0hcjIFLveQFRdLGc/TFrxY+xbA1FDOKUm7Ar6sAuuZEGz+exbJPV/Oss515FxIFP3UaD93MoYoDp1B8iCc5PCVnJyIKnklp9+Q1bEBQU0XeJ0+DiufnVQbqDv8ts5k9IaUOYdq7cS5gnCTp2beoz3woMyyJZ1G55FFYWRVxKtUbqeggVAzbkdLKay93SVa1QKjGXSd3CEatsBqckb5knPatrZPVb73C629BMk19MT3Kqqj58QzhlmRa/nwONTbw3N7Nl0fo3p6c42NRCk89Pndtz3264qzyYCEK5EPJv7NlPrJDnJ+Pnt6wPdb5U4r25aRyyxD95/EkCjvs3q+GWWZh+dS85bQTNXCBfGiOnn8fruHIblTvPpfWqNhoWd9dN3OfYhUfdTlo7jm6ukC5+Qlo7hmllkAQvbqUH5xUih5+FGtdjRJwPY7MeuREQkBAFlf7wPyw/suGUEFDFID3Bv1N5vo2NXTHS1l+ncLlxJuKW2+gP/09XeJ2IIEiIn2rBpEoRuoK/Q0fwb1xz/henKpePpFDveZ4699NlgbHKdl6ozE8Q5MteczGKGKTR83nq3c9DpQ2OgFCuj73oq+OQamgP/Dpt/m9Qru29MD4IBBw7K+/rQjukgGM3/ppBbKxK9sKlN+wa12OEnQcue3wdSXATdO4j4Nix0aKn/L7kSxwGt5uCYTCbStxSw0kWRdyKguM+T4e5VciiSMTtIZrP31JHQr5UYjqZvGXjVdkcfocD9xY5b1JFjVTx/o9Ivjs7zfGlRZLFq+sZVLkyfoeDl3r6OLK4QMnamn2Sadv88ZlThJwufqlvALWabVPlPsQpy/ztvQcpGgavnB/dEnE0gGSxyLuzM/yHY0f4h4cOI9+nDqFbtkpEPC+wVngHzVwirX3Cau77qHIdqlRzlVfY2Ha5HlKVam5rtFZARJVqN4wQzVhGMxbBsfe2zeF6qFIDHrUPVWrAtLIktY9IFz/BsLL4HLtwK923/JyJggJXMX4+nQa7rvx8o+mxN/O6smqxA4kbK0ovqyRf/T1t5rgC4nUNQkEQy3O7iuCUeIXPSRRkuMbnJwryFV934ZhlY/VaY9xuCqUSq7kca4Vbu0n0qQ5qPVWv/GZRJImI89b3wc7oGudiUQzLQqq2vbhtBJ1OvIp6/SfeBNF8jmj+/k0Lt22blFbkB6PnmEjE76I8q3sHj6LyeGsbTT4fU8nElvUkXspm+P7oObyqg5d6eqsFaFXuK9bvl7UeD9/YvgvdNPnh+ZEt+T7ZQKyifNweCPLFvn7892Ek9pbtfp1yC7WelzGsFIXSOLH865TMJEHXozjlNiTRA7aFaeXQrRhFY55iaR5VqqHJ/xso0mdvQbN5RFQpglNuQTOXyJfGieVeRxRcuJVuRMGBZWuYVg5RdKFKNZfUcd6WGQoKbqUHn2M3icI7pAofUTCmsOwiPscuXErXAylwVeXuJVbIcy62estrO3yqSp27qny7WRRRpM7jqawPt+6zKFkWsXyesbU43aHwfS8QcbcQcDjxqFtjwK7ksqzksli2fd8pwNq2jWaafPP0SU6uLJHV7/9a361AEgQiLjdf6O3nW2dPbVnqo2FZnF1d5ifjo9S4XRxsatmS41SpcieRRZG+cIQv9g2Q0XXemBzfkuOYts1yLssfnTpOjdvDIy0t91068S0zYEVBJex+CssuEM39iJw+Qtx8nXxpHFWq3VCoLYvwpCmZcQwrQ8B5EMu+vTeWcvTKScTzPJq5TL40Qar4MSUrjkNqKLcoqaje+hx7CLueQlZvrwEL4FI68Dv2kSi8Tb40gWnnUMQwHqUfVaq/7fOpUuVq2LbNQjrNkcX5Wz62z+Gg3nPnVJXvNRyyTKs/iCiAeYtDTrmSzruz0zT7/FUD9jYRdrm2rCVCRtNYzKSJ5nLUe++v71iuVOLD+VleGRslmsttlJBUuTEEQUCRRD7f08eH87OkikW0LVJRzeg6Hy/M45JlFFFiT0PjlhynSpU7iUtR2FPfSFbXiedzHF9e2pLjGJbFWGKNb589hVuR2dfYhGeLsnnuBLc0/9ApN1Pj+RyyGCBReJdCaRLNWCSvn8eibKSKgookeCv9TncRdD6CJN4Zr0DY9QwlM0mi8B5FY4aMdoKUrQNipSWLB1Wuv2P1sYoYxqP24ZRbyJfKXhqvYztOpe2OnbMqVa5EsljkXCzKcDR6y8cOOV20+P23fNz7FZcs0xUKbUmKb6FU4mdTE3yupw+vqt53Ubu7kaDTRcjp3BJladO2mUunGYnH7isDNqfrnFld5o/PnGQ6mXhgWgVtFQICXaEwh1raWMhkmEtvnZhbNJ/jzekpREFAkST6whGUqrOsyn1G0Onk4aYWMppGvFBgLp3asv7UH8zPUutx41YUdtU13Dffp1teQOeUm6nz/BJ+x35S2hHy+nl0c7XcF1QQEAUPqlSDU2nDow7gU3dttEvZmJTox+fYjST6UKXacvrxNVDECD7HTkTBgUfddtl4V8MhN9Dg+wYetY908ThFYw7TzgESsuhGlWrxOw6iiFeu45VEDx51AMNK41TaUMTgpo67WQRBQhEjeJT+igErEHA+jENquKXHqXI5iUKBkmXiVlQ8ilKt97sGpmUxFFste+e14i0dWxQE6j0eOoPV3qObxSkrdARDKKJ4yw0ezTQ5vbLMaDxGyOnE+wA0S7/TOGWZGo+HsNPFcu7T/bg/O3PpFCeXl3iste2+aGFSKJU4F4vy/ZFh3pmdudPTuS8oZ63B8109nF5dYSWX3bJelkBFqXUMEPjGjp30hSO45Op9uMr9Ra3Hw3Od3azmc3zrzCnihfyWGLGGZfHaxDgBhwu/w0l3KHxfOJ+3RAFGFFXcahduteumXu9R++iO/NNNP9/v3Iffue+mjqVKYSLu54i4n7vh1zqVNtqCfwf4Ozd17Oth2zY21kYEWBa9+B17UK4qjFXlVnFieZH5TJoWn5+Bmlq8alkJtCpecym2bbOaz/HW9BTvz83e8vF9qkqTz39fRYe2GkUUafB68TscFA3jltcka6bJD0dHaPH56YvU3Bc3wrudeo+XJp9/SwzYxUya48uLrOZyNPluf6nMrUQzDEbjMb43MsxfnBu609O57xioqeVAUzNja3FmUsktPVZG1/iz4TOsFfL89d372FFXX836oGyMiILwwJ+H+4Uat5vf2r2X+XSKX0xNkigWtqTYIavr/GhsBLei8Nd37SXsdt/zKjr3vrv1vsZGN5ZJFY8gIOF3HkSV6q/YG7TKrWU+k+ZbZ07xd1/7Mb/36o/47vBZ4vnclqV43KuYts33zg3z+uQ4eePW17K3+gO0B4K3fNz7HVWUGKipxbFF7ShemxhjKLpKVr//W7DcDdS5PTRukXFp2jbTyQQ/GhvZkvFvJ6PxGP/tzEn+7NxZqknDW8OLXT083NR8Wza/NvDG1AT/j7d+xuuTY9X1hrK6bL5UFSS7n/CqDv7x40+yp6FxS/vdr+Zy/HhslD8fuT+ce1VL6C6maMyT0U9hWBlEQaXG9SKyGKxGAG8D62ZqoVRiKLrKVDLBN0+fYF9TM4db2znY3EyDx3dfpNzdDLZtY1oWf3jqOD88P8JiJrMlx+mN1NAXqbnnPYW3E6FSO/ZQUwtnVle2ZLOjWybfPHOSkNPFk+0dSA/o9+B20RYI0BPaujT6pWyGH42N8kJXDy3+wD25rr0+Mc63h05xdHEBs1rzumU0+/w809nNXCbNh/Nzt+WYs+kU/+bjDzi5vMxXBraxt6HpgYlAaobBYjbDB3OzvD8/w1Imy+8dfJhnO7vv9NSq3AIEQQDbxu9w8PcfehTzI5sP5me2rG5/Lp3iR2Oj1Lo9/PLA4JYc43ZRNWDvUixbJ6OdYq3wFgISLrmDgPMgslhNpbyd2IBumuimSapYJKVpnFpeom7YS18kwt6GJnbXN9ARLLeBehBuqaZlkSwW+S+njvP65DizqSSmfesX24DDwWBNLV3B29li6/5AEUUeaW7lO0OniW3RMUbjMf5iZAiHLHOote2BuPbvFCGni/ZAkFq3m2g+f8vHL1kW08kE/+bjD/nHjz9BjdtzTxgIlm2TK+n8+fBZfjJ+npFYrBqd2mIUSeJgUzPL2SwTibUta6tzMYZlsZTN8urEGONrcR5paeVLfQN0BEP3xHV6o6SKRSYSa5xZXWY4FmV8bY14Ic9aIY8iShQM405PscotRBAEJAT6IjX86s5dGLbJB3OzW5JKbFgW42tx/uTsaVp8fvY0NN6zHQWqBuxdgGXrlMwktq0jCAqmlSajnSaWf5VCaQpFClHn/WUUqRZBuDcvtPsBG0hqRZJakZlUkrG1OCeXl2j1B+kIBukJh+kORWgPBPCqjvv2xnpqZZlXJ8Z4d3aa5Vx2yxrbb6+tpy9cg3sLU2ruVyRRpDsUpt7jYym7NYIrRcPgo4W5jZvfoy2t9+U1fzegSBJNlXr86BYJE+VKJd6ZnabtTICvD+6gyee/qz/PnK5zLhblR2MjfDg/x2wqRdGsbuxvB0Gni0daWplMJvjjMydvS2mNZdvEC3kyusZiNsP4Wpx9DU3sb2qiOxTBu0W9krca27YpGAZL2TRTySQTa2tMp5IsZtIsZTOs5rKktAup0wFHVTjvfsUpyzzU1MxaoUBOL3FyZWva6xQNg+HYKv+/E8f4Hx5+jK5QaMvKjbaSe2/G9yGGmSJReJusPowoyBhWlrw+Sr40iSi4CDoPUeN+EVFQeTBifHc/ZuVmGi/kGYqu4nM4aA8E6QiGaA8EafX7afEFaPT5qHW7cd/jvbcShQLjiTVOLC/y0cIcH87PUdxCL7AqSTzS3Ep3KFxNmb8JREHA53Cwu76BmVSSlS0Q/wFYKxR4d3aGkmmSL+k80tyKV1Wrn9kW0OTzsb+xmfdmZ7bEM2/ZNslige+NDCOLIp/r7qMjGLzrWi7kSyVmU0k+WV7k/bkZ3p6ZplAqVbu83kZEQaDNH+DF7h6GoiscX1q8bedfN03m0ikWM2mGoqucXFliR109/ZFaOoMh6jwenHfpZrwszFl2BEfzOVZzOZZzGZayGRYzGeZSKaZTSaL53JaqPFe5ewk6XTzR1k5G10hpRaaSiS05Tr5U4t3ZGZp8Pn5j5x7aA3ffWn897s5v+QOGaefIaqdZyf0Ayy4rDkuCC1WqwefcR73nKziV5js8yypXw7RtksUiyeIyp1aWUUSRJp+f3nCE3nCEjkCQeq+XoNNF0Okk6HDiVpS7erGwbRvNNFjN5VjKZjkfj/LRwjxHFxeI5rc+ZawvHGFfYyN1nmu30KpybQ63tXN0cZ7VXHbLNpjxQp63ZqaI5vOsFQrsrm+gLRDAKSt3dQTvXqPW7WF3XQN1Hg8rW5S2aQMLmTR/OnyGXKnE853d9EYiBBx3vu94TtdZymYYjcf4aGGO9+dmt2xzV+X6uBSFgUgt39i+k2gux2I2s2XZOFfCtG2mU0mmU0nem5tlsLaWPfWN9ITDNHr91LrdhFwuvIqKLIq33alm2TaaYZArlciVNDKaTlorGyVL2QyzqRTTyQRTyQRL2Uy1V3GVDZp8fp7t6CJVLPInQ6dZKxS25DiaafD9kWHq3B6+2DdAiz9wT92zqwbsXYAkuHGrAwTNRzCscoNwVarD59hHyHUYj9p7h2dY5UYoWRYzqSQzqSQ/m5pAFkXqPF76IzUMVESJWnx+Ak4nTknGIcs4ZQmHJKNI0kbPvduJZVvopknBMCiUSmR0neVshmOLi7w3N83Y2hq5kn5b5uKQJL7Ut43uULWB/Wdlb0MTHcEQo/E4hS1QiV4nVypxdHGec7FVPtfTz0vdPXQEQ4ScLjx3wFljc0ForGRZGJaJUfl3yTQ3Ntpe1UGN231b53azOGWZtkCQQ63t/GBkeEsjXouZDN86c4qZZIIv9Q+wu76RkNOFS5ZvmyFg2zYlyyKr66SKRcYTa7w7O8U7szO3pIWLKAiEnC5sbDKaVjUgboKwy8WLXb3Mp9N8d/gsK7nsLW/btRkSxQLvz83y/twsHkWhN1zD3oZGttfW0eYPlO+1soxTllElCVmUUEQRWRQRb7A13noU1bItTMu+sK5YJoZZ/r1+L43ny4b9XDrFTDLJZDLBTCqJZhjVjIEq16QzGOLLA4MsZTP8ZPz8ll0zGV3n20On8TucfL6n755qr1M1YO8CVLmOJv+v0eT/tTs9lSpbgGFZLGbSLGbSvDk9CYBLVmj0eukNR+gJR+gNh+kMhmnwenFVIlfrN1ZRAAFhw7C9xMCt3HivtODYF20k1jf0678t28am/LsshFJiNpViJB7l7Ooyx5eWGE+sbeFZuTKyKNIbqeHZrm7qq9HXz4xXVdnf2MRILMpIfKvknMrYlG+GfzZ8hp+Mj/JwcyvPdXZzoLGJBq8PSRCQRAFREC+5jq+2ebzS9Xvxv6/+28ayy97lRKFANJ8jmssRK+RZzWVZyZVT92RR5Kn2Tv7m3v1bel5uJXUeDy/39PHjsdEtTzHMlXRemxzn+PISh9va+eq27eyora8YAOIt7Ym9/tmur0eGbaEZBsu5LB/OzfGT8fMMRVdumXiNAAQcTn51xy6KhsFPx88zn0nfkrEfNLyqyu8dfIRoPscbk+NbIjJ2I+RK5drB9fpBRRRp9vnpCUfoDodp9Qeoc3uodXuo9XjwKAqSIIKwfh+9cH+9eAWyKw/Y2OimSVrTSWtF4oU80XyOlVyW1Vz592wqxWImQ76kVw3VKjeFIAh0BoL8vYOPMJVMMhxdRduiGv/FTIbvDJ3BrSp8sXfgnhF1qhqwVarcAQpGielUkrl0irdnphFFAUkQUCWZsMtFk9dHk89Ho9dPjdtdTj12Ogk4yr99qgO14k2+FpZtky3p5HSdrK6TLBaJFXLE83lW8jnmUilm00mWM1lyJR3DsjFt67amgl2Mz+HgHzz0KPXuqvF6q3iyrZMTy0uMrsUvMQq3kqyu887MFB/OzeJzOGjzB9hV30B3KEx7MEi920vE7carKsjXEKYzLIuiYVAwDPIlnXypRLakk9E00ppGRtM2hNVSxSKJYoF4vkCiWCCr6xiWteGoWXfcWJVNaKPXt6VR6a3AoyjsqK3n4eYWji4ubGkd+jqxfI4fjY3yi6lJ+iI1PNHewaGWVnpCEXy3UFDGtG0WMmlGYlGOLy1yfHmJ8UQczTDQTeuWKp2HXS5e7unnb+87yFQywbHFhaoB+xmQBIF/8NAhiobBz6YmSGt3T7/WkmUxm06xkEnz7uxMxTnMhoPYLSu4FRVVlnBIEqok45AkBARMuxxRXc/cKBoGGV1DM8xLnGW2bWNdtM6YlbWmSpXPgigINPr8/ItnnucfvP4TxtbiW7Y3G41H+f7IMH7VwfNdPVtyjFvNfWnA5nIaRz6e4Ec/PEEhr/OlL+/jscf78Pld132trhvMzsT5k299QD6v89zz2zn4cDf+Tby2SpUbYT3aUMKCjWCKTkorspBJo65IKFI51UmqpDtJoogsCEiiiED5Rrz+t/XejZZVvoGuG6JWJZXSvCSlspLqZJhopkHJNLnTCXR1bg9fH9zB/sZmXIpSFQK6RTR4vTzc1MJoPMZQdPW2HbdUudaKhkFKKzKRXNtImS+n75UjeYpUubYFccPYNCwbwzI3viMbPxUHi3nRNW1Y1sa1vv6z/rdrsZ6FcC8hCAIBp5P/bt9BJhMJFjPpLX8HF7cSO726zHQqwfdHhgm7XLT4/LQHgjT6/NR5PAQdTnwOR7nGX5SQxPJ3uGSalEwT3bTIG6UNZ8NaoUAsn2cunWQhkyataeRLJXIlnZxe2hJV4aDTyeG2Dv7W3v14FIXuUJiwy40sinfMcXcvs75Oh10ufmv3Pizb5vXJ8buqnZG1YVBe/vlmNR1RzG/cT8uZIeUo7PoKcSFtuLzu3FurRpV7FUEQUESRjmCIv//Qo/y7Ix9xLhZlK65A07Y5sbyET3VQ4/awt6Hxlh/jVnNfGrCWaZFcyzF+fplcTmMtnsUwN3dj0jSDM6dnOX1yllxOo6kpSFd33U0ZsJZlUciXMAwTl1tFVe/L013lFrO+Cc+zuQ2AAJfU8diVCNP6TfdeIOh08nBLK1/dth2/4/5sQXSnUCSJh5pbGVuLcz4eu+21fhY2RcO4arRwI12eSnowF9Lcq1yOKknsrm/kyfYOXpsYJ164fSmb65/jai7HTErkfDyGT3XgUVVcsoJDlsopxoKIKAobyZgXnBBlp4ZumBRNA60SXc/qGlld3/L6Sb/DwRNtHfzmzj00+wMAuGSZtkCAoMNJ7Daey/sNSRTpDUf41R27UCWJ1ybGSWnFOz2t62JRdoxVqXI3IghCuStDSyvL2SzfGTrDSDy6JcfKV7QsvKpKxOW660WdqhbVpxBFAbfbgSyLKKr0mQzPWCzL8WNTJJN5Dj3WS1t7zS2ebZUq5Q2/adtly/UexKuqHGhs5mvbttMRDN3p6dyXNPt8HGpt42x0lY8W5u70dC7BqhqrN4QoCHhVla/0DzKXSnFsaeGW1YbeCIZlkdK0S3pU3s14FIXHW9v5K9u2s6Ou/pKNWVcoTI3bXTVgPyMOWWZnXQOiIOCQZH4yfv62OliqVLlfCTicPNfVTaJYoGCUbomQ3ZVYb40Xcbn57X0HCDqcSJXsvruNqgH7KVRVZvuOZl783G70ksH+A52EI96bGmtuNs6774ySSRfo62+sGrBVqnwKt6Kwv7GZr/QP8nBz652ezn2LIklsr63n5d4+ZlJJlrKZOz2lKp+RPQ0NvNTTS6JYYDgWrToBroFbUXi0pY2vDgxysKnlMlXs7lCIGrcHtljo7EHAKcvsqmvYECP86fh5YoV89fqsUuUz0uzz82J3L2lN45XzI1vicLOBaD7HD0bP0ezz8/mePkIu110Zia0asJ9CUSRaWiP89b/5xGcea3EhwcpyErf71gldVKlyv+CUZfbUN/K1bdt5trPrnlG+u1ep83h4vLWdicQa3xk6c1sEgKpsHbIo8VJ3L6u5HGvFAouZqlPiSjhlmQONzfzGrj0cbGrGKV++7ekIhqh1ezbS2Kt8NhRJoj9Sw9/aewBREPjF9CSLmXS1VVGVKp+RgZpaXu7tI1EsbFmtuWXbRPM5/uPxo9S43RxqacPvcNx1uiR3Z1z4PsA0LRYXEkRXq5uKKlU+jVOW2VFbx2/t2ceznd04rrCprHLrafEH+PWde9heW3fFjXyVe4uwy83Lvf280NWDV1Xv9HTuKgTK9a076+r5ew89ysNNLbhk5YrPrfd4qfN4cClX/nuVG0cSRZp9Pv7nRx/nG4M76QqFcUryPdNjskqVuxEB2FPfyDe272Tnp0ohbiVWRRX+P504xqnVZbQtbtt2M1QN2C0iFs2wspwil7s36oOqVLldiILA463t/D+ffJan2jtxVCOvtw1JEGjzB/j9516iOxSpRr3vA3pCYX5lcCdf7t92p6dyV+GUFfY1NPP7z73Errr6a17rAtDi99Po9d2+CT4gOGWZv73/IP/bE8/waEsbDqnqOKtS5bMgCgK76xv5vz38GHUe75am955cXuLbZ09xZnV5y45xs9y2lSQaTfPJ0SlOn5pjYWGNfE5DkkSCIQ99/Q08+lgfHR01uFzX9iLbts1aPMuHH4xx/Ng0KyspjJKJz++iu6eeAw910dtbj6yIbMbVl0zm+O6fHuG9t0eu+Pcv/NJenn52OzU1V7+x2bbNykqa998ZZXExUUkdThGNlvvKjY8t8//+56/gcFx+utvaa3j2+e089czgNedpmhbnhhf55NgU4+eXiccyGKaF2+OguSnErj2tPHKoF5/PhShe/Y3Pz8f58Ssn+eToFLt2t/F7f/8FABbm1/j4owmGzs6zspRCLxm4PQ5qa3xs297Mk09vI3KTtcBVqqwTdrr42uAOvrF9J00+P9JF6slVth5BEJBFkWafn//1iaf5Vx++y8nlpWpq3z2MIAh0hcJ8fXAnlm3z7bOn7/SU7jg1LjfPdnbxuwcfptHjQxbFa64zgiDQ4vPT7PMzkVi7jTO9v1k/5wKwu6GBf/z4E7wyNsoPRoeZTaXu7OSqVLlHEQQBhySxraaG/+3JZ/i/v/Uz4vmtqzNfF3XyKCqDtXVbcoybYcsNWMMwOfLxJD9/4yxTE6skk3kKBR3TtEAAVZGZnopy8vgMjx/u57HDfTS3hK861si5RX7yykmGhxZIJHJoWgnLslEUidmZOCPnFtk22Exr25XH+DTl3l8CpmmRL+gUCyV0/UJtWCpVwDSuvbmzbZulxQQ/+P4xioUShYKOrhsb0uy6bhKLXTmV2OlUyOf0q45tWTaxWIafvHKSTz6ZIhbNkMsW0TQD27aRZJHZ6RjDwwsc/XiSL3xpL/3bmq7qCCiVTBJrOWamY4TDHnTd4MzpOV75wSdMTUZJpvJoxfI5lWSRGYdCoaCz/2Bn1YCtctO4FYUdtfV8pX8bj7W20+jzbfStrXJ7WTdid9TW8bsHHuZbZ07x4fwcudLV16EqdzeqJNETCvNXt+/CKct8d3iIrK49cPWcAtAXqeELvf281NNHi89f7um5CSdZsz9As68agd0qnLJCeyDI17ZtpzMY5NXxMd6Znb4jCtpVqtzrCIKAR1V5qKmZv733AP/l1PEt00HIl0r8fGoSn+og4HBstCC702ypAVvI6wwNzfP9vzjKyLlFXE6V3r4GWlrDOJ0KpZLJWjzL6dNznB9dIpstYpgWz7+wg9o6/2XjjY+t8MZrZ/nwgzHyeZ3mlhDbBpsJhTyYlkVsNcPsbJx33j5HZ2ctunb9hdHlVjn8ZD/dPXXoJZNctsjY+WXeeWuEYnGzxdECDY1BvvLVgxuPxGIZPv5wnJnpGA0NAR56tJuWlshlrwwE3XR3X92jsbSU5PVXT/Oz186yupqmuSXE4PZu6ur8yLJENltkfi7O0NkF4rEMmmbwxS/vY8/e9mu2/zFNi1SqwPDQAt/9zkfMzMRoaAiybXszLpdKqWSSSuVZXExQU+tDUR6sVEOnJCOLD9Z73goEyi0qHm9r58m2DnbXNxB2ue/0tB54BEHApSgcbGpGFkXCLhdvTU+xms/d6alVuUlcikJfJMKvDO7Erzr5weg55jMpjAckuu6uXM8vdfVyqLWN1kDwhuotG7xeGn1+ZFF8YM7Z7UaRJJp9fryqSpPXz56GRt6ZnebUyvKWiNFUqXI/IwkifoeTz/f0s5LL8uOx81vWYWA1l+VnUxP4HA5+fcduAk7nlhznRtgyA9Y0LVZWUrzyl8c5c2qO+gY/jx7qY+++dpqaQzicCkbJJJHI0dldy89eH2J+PsH7752nttbHcy/suMRrms0UOXlihiMfTaBpBh2dNXzhS/vYNthEIODeiFQOnZ3n3bdHOHlihlLp+kXHqirT199IX38jALmchs/n5MMPxjdtwIqiQENDgC99ed/GY5MTq0xPRZmZjhEKezj0WB979rZf9lrhGimUqVSe0ydn+fkbZ4lG0/T21fPUM4MMbm+mpsaHrEjkchrzs3Gam0O88/YIxz+ZIhhyEwy6N97T1YhG0/zkRydYWUnz1NODbBtsor4hiNOpYBhlA3Z5KUVTc5BA4MEyOgZr63i+qxuvqjKeiLNWKNzpKd1zNPv8DNbW8WhLK4da2ugJhe/afmIPKh5F5aGmFjyKQtjp4u3ZaUbjsWrLi3sUVZLpCUf4+nYHHlXh51OTnItFSWnFOz21LaU9EODRljae7+xhT0MjYZfrhsfwKioNHi8Rl5uVXHYLZlkFynueoNPF/sYm+iI1dIcifLQwyydLi0wm1sjo1UyQaxF2uXFVBfiqVBAFgSafjy/3D5LSNH4xNbklvZdtYDqV5Cdj56l1e/hy/zaU65RmbDVb9i3IZouMnFvk4w/HsSybxw/38/kv7LksPbipOURXdx3xWJZMusDMdJRPjk3x6KFevL4LFv7cXJzRkUWi0TS1dX6efmaQz728B0kSWT9/9Q0BGpuCOBwK//E//OwzzP7GPxBBEJDlCxG7i+clCAKiKF7y980wNxvn6JEJVpZTeLxOPvfyHp54auASY7KmxkdLS5junnqWl1MMnZ3n+CfTtLZFaO+oweG4uqpiOlXgxPEZvvhL+/jCF/cSDHmuWT/7ILGzrp56j5dtNbV8MD/L2dVVFrNp4vl8tV7wGiiiSMTlpiMY5GBTC091dNEXjlQVUu9iVEliT30jdW4vzT4/r02OcS4WJVksYlYN2XsOURBo9Pr4xvZdNPv8vDE5wSfLCyxmMvdVZFESBHwOB92hME+2d/JyTx9tgeBNlyYIgkCtx0NHMFg1YG8DkigSdDp5vqubvQ0NvDMzzfvzs4zGYyxnM6wVCg9cCvyVEACHLFPv8dLk9bGnoZGWuySFs8rdw/baOr7UO0BW03hndprcFmQ0mJbFRCLOt8+eosXnZ19jEw5JumNG7JYZsNHVDJ8cncIwLAIBN48f7qexMXjF57pcKrt2tzF2foVzwwssLyWZn19jYFvTxnPGx1aYn0sgCAJ1dX6eeX4HkiTw6fMWCnnYd6CD2roAS4uJjTrUew3LspiZjjF0Zh5ZkWhpCXP4yQH8/ss9y5Ik0tAY5PHD/SwvpZifX2N8bIVYNHPVemIAWZZoag7xla8exONxVI3XT1Hn8fBidy+PtbYzEovy8+lJPllaYCWbJaVp5Et61ZgFRAScioxfddDo9fFwcwtfHthGZzCEWlWcvCcQBIFmv5+vb9/Bw80t/JfTJ/hkaZHlbIacrlcN2XsQr6ryuZ4+BmpqeW1ijB+Pn2cxnSapFe/pCLsoCHgUhXqvlz11jfzqzt0M1tTeklZcdW4PXcEQHy/M34KZVtksNW4Pv7xtO4fbOjixssRb01McX15krZAnpWmUTPOBM2adkoxHVQg4nLT4/Tze2sEznV20+PzVtnNVrsihllayukaiWODY0uKWOCw102Q0HuPfHvmQf/rEM3SHQ3dMWXxLjmrbNqlUnrGxZURRoLUtjCyLFLWrewQ8HgdOZzlamMvpLCxcasAuLyVZW8vicik0NASou0KNLFRqu5wqA9uaiEXTaJuog70byed1VlfTxONZAgEXu/e04XDI1/R07Nzdxhuvn2V+fo3oaprpqeg1DVif38m+fZ24XErVeL0GXlXlQFMz+xubKBoGHy7M8YupST5enGMhnca0bUzLeuA2+ZIgIIkiftXBrvoGXujq4XBbB00PuBCKaVnYcE8qLKuSTG+khn/+9PMcXVzgL0aG+GBuhpVsDsO27mnD59OIQtn5cr/TGQzxN/fs5/muHr53bojvjQ6TLBbRTfOe+jxFQUASRCJuFw83t/DLA4M81tKOeAu/Z7VuD53BzQlAVrn11Ho8vNDVw9PtnSxlMvx04jw/GjvPbDpJoWRg3mdr0MUIgCiISKKAU5Lpi9TwWGsbj7W2sbOuodq3u8p1EUWRpzu6KFkWS9ksM6nklhynaBgcXVrgD04c478/8BBdofCWtvK5Glv2jcjnNJaXUliWzci5Rf7h//Qn16x/Mwxzo+bUNE3y+UvrIJLJPNlMkVDIQ+QaLW0AZFmkoSGAeA/X2yUSOZLJch67osq0tIav+34aGgO4XGUnQCZdYHU1fc3nOxwKza2he26TfSdxyjKPt7bxUFMzaU1jOpXkk6VFji8tcGJ5mYyu3bc32HUEyoIpe+obebS1lcda2mkPBHEpMkpV+IpT0SUSxSIHGpoJOO680MHNsqe+gYGaGsbicd6cmeLNqUnOxVa5H3IOvIpKqz9I6wOSiieLIu2BIL9z4CH+yuAOfjQ2yhuT44yvxe8ZFdi+cIRnOrp4uqOL3nAEl6Lc8k1TyOWiLRDAIUlo5vU1NKpsDbIo0uz38xu79vJXBndwdnWVo4vzHFmYZ3QtRlrT7vQUbymyKFLjcrO7voEDTc0cbGym2e/HpSioolRV7K+yaVRJ4rHWNoqGwT979y0y+tZ8Vyzb5sfjozT7/Xx1YDvtweCWHOdabIkBa5TKxqhhlG8AhmGRSW9eRMK27Eta15RKJrpuYJoWsiLhcl+7nk4UBdxu9bL04nuJYqGEVjHoJUnE53dxvSCpqso4HDKSJKBpxjXb86yP6/E47unzdDtZN/RVSUaVZFyKQtDpoicU4eWePtK6zkwywVQywVQiwVQqwXw6RaJ47wuoBBwO2gNBttXUsaOunoGaGoIOJwGHE7/DgXoH6yDuJjTD4KPFOeazaQbCtfe0AatIEookMVhbS7PPz0vdPcykUhyZn+fY8gJTycRdrxxaTjdVaQ8G6QyG6AyG6AqGaPT6CLtcRB4QRWxBEJAFAa+i4vIr/MrgTp7v7Ob8Wpyji/McW1pkYm2NknX3GG1eRaUrFGJfYxP7GproDIaocbsJOJw45WtnI90skiAQcrroCoU5F4ve8vGrbA5BEJAEAZcg4JJlDjQ20R+p4Zf6t7GayzG2FuPkyjJnV1eYT6fuOWeDT3XQ6vfTGQzTG47QF4nQGgjgVVS8qgOfqqJI0h2JalW5txEEgYDDyaGWNn7vwMP864/fR9+i74dmmnx3+Cx+h4Mv9g5Q7729rTa3xIC1bLvc55WyMdnb18CBh7rw+TanDOjzOenpqd/4v23b2JWoliiAJF3nSy0IyMq9vaG2LRu7Ur8rUBY8uF62W1nRWAQEbNvGuk7+uyCUjdgqN4ckiLgVEbeiUOt2YwNdwSD7tCZSxSJpTSNZLBAr5FnJZYnl88QL+crvAolCfksK7T8LDkki6HRR63bT5PPT7PPT4vdT5/YQdrmJuFxE3B5CTuctTd27X1jIpplIrZG9j+pGnbKC06tQ63HTHgjRF47wfHc3K7kss6kUU8kEM6kki5kMa4X8bX/fAuCSFSJuNzXrPy7Pxr9r3R78DicBh4OAs/zbragPZFRj3ZCt83gq33Ef22pqeb6rh+VMhslkgvHEGjPJBMu5LDldvy21h6ooUe/x0uDz0uoP0BEI0uIPUO/xUufxUO/x4laULVcxFwSBnnCYf/TYEzetPO9Wyv1OH8Tr61azfn/xqCoeVaUeL+2BIL3hCAebWojlc6wVCixnsyxlMyxmMixm0yxnM3fccSwJAn6Hk4jLRY27/H2r85SF8mrdHoJOJwGnk5DTSdDpwlMROnwQ7qguWeFgYwv/8tkXbmmdpipJNPl8D3y3A0kUqfN4+EJfP01+P+YWarUIgkBPKHxHhDq3xICVJBG50jdUEAQiES+PH+6nvmFz6VqiKFzSw1SSRMSKqq9p2ddvj2OXo772PVz2LyvSxjm0bBtNK3G9faFpWhiGiW3bSJKIolzv430QlsrbgyAICIDf4cTvcG6kJpqWRcEokSgWSRWLpLSyYZvSNNJakayuky+VyJd0cqUShVKJfKlEwSihmya6ZVIyTXTTQjfL/zasch3Qxg/l37ZdvuJFQajUiwnlmppKrapDknDIMk5ZxlX57ZQVfKpambdj4yfodBJxeait3Hg96uY2/LZtUzQNTq0uMZaMkywWEQWBWreHgXANg5G6S/rrnokucyq6jEdRebK1g7DzQkRsOpXg2PICpm1xoKGZ7mAEy7Z5d36aaCFHX6gG3TQZjq+Q1Io4JJmuQHgjdXfde23bNnmjVJnTGimtiCQI1Lu9DERqGQjXXNbzdzi+yngiTsTlZmdtA0eW5phKJSgYBk5JZrCmjj21jXhVFcOyOLo8z1QqwXB8lVOrS1g2/MGZo/jVCxHYL/cO0hW4d1P2RUHEq6r0hCP0hCNopkE8X2A5m2G54qBJFgskigUShQIpTSOn6+SNyjVdKlEwjEq9uIVp2Rs1betOOkkQy7/Fcr2jLIqokoRTlnErCm5ZwaUouBUFlyzjVlR8DgfByvV7wUitZAc4HXhVB1Bd7T6NUNlg+x1OekJhNNNkJZthIZNhOZchni8QL5SdbsligbSmkyvp5PTyeqWZJiXLvKABUKn9FgUBAQFJFJBFEUUUUSUZhyRtfHYeRcGrOsqfU2UTv+4gq/N4qfd4CbtcqNLtL0kIu9wcbuu47cetcn0EykZKncdDnccDgGFZJIsF4vmyszheyBPP51kr5MnqOtmSTu6S3+Xrt3wvLV+7hl2+fo3Kj82FmtSN+6koIAsiiiThkCVUUdpYm1yKgkdRN65tj6riVx34N9ai8j015Cwbs57b4Iy5m1EkidZAgNbAg1HCcSdQJIkmn58m35X1gu4HtsyAdblU3B4HxYJOIpFDVWV8PtdNpatKkojbpaKqMrpukM1c27NmWhbpVH4jgnkv4vM58XrKGy/DsIjHs9d9P5l0gaJWwrJsXG4Vf+DGe+HdLizbJlvQODo2R6ZQTnXuqAuxu7Pxtm7w85rOXCzF9MoaCAK9jRFaaoKoN9jy6GpIoohXLW+iP11vZ9s2Jcsiq2tkdL18s9U1snrZmNUMA8000Eyz8u/yb6NiAFi2jWWVjVfTtrHsStZDxWCVLjJeZVGsGK7lDeTFP+s31pDT9ZmiHDaQ0jU+WpzllYkRUlqxshmwkQWRU8EQL3f282hTG1DeQGdLOh8szBAr5pFFgc939iMKAkXD4M3ZSX4yNUq7P8jO2vqNc/b+4gxHl+YZjNThkhWm0wkyukbBMPAqKhld43BLB7VuDzaQ0Ap8WJlTVtfLc7JtZEmiOxbm8519PNzYujEngNG1GD+ZHCXichMv5Hl3YZpYPk/BKG2c/x2RC3NayKYZWYsyuhYlXiwgCQIja1Gc0oU2Vs+2d29sjO4HHJJMk8+3IdplV67D9SyDtUKBjFYkWypf27nKdW1ctFE0K84YQWDjOpVFCbly3SqShEOS8CgqHlXBq5QjMV5VxaOo+NSyw8VTbdP0mRAEAacs0x4M0R4MAeU1OqNpRPM5Yvk8iWKBjK6T0TSyle+bbpoXNv9m+bsuVMSWJEFAkSrGqyzjlGS8lc/Op6oEnE7CLhdhp5uA04kA96xzp8qdQxZFatweatwe+iuP2baNZpqkKw7jjR+9/P+sXnbAGBWHcOmiNalklYMA69fxxQasIl5wAjvWjVdZqVzX5dRfn8OBX3XgczjueJ/MKlXuZ7bEgBUEAa/XSXNziLHzy8zPJUis5WhqCqKoN3fIcNiLz+8imykSjWbQdQPlKmnCRslkYSGBad45A1YQQOBCBOh66byfJhBwEa7x4nDI6FqJyfFVDMNCrSysV2JmJk4uWy7YDgTdNDTevd4ty7JZSWb5t6+8z/RqAoCvHtrJzo4GpNu44M/HUvzlR0P8+Ng5RFHkCwcG+K3nDhL2bX1tnCAIqJJE2OUmfB/U4umGwUh8lf90+ii6afJyVz9dgTBFs8SRpXmOLi2wmssxEK4l6HQhAPvrm1nMpvmTkdN87/wQO2saaPMHGYqv8MbMOE5Z4bn2HgYj9ZccK1rI8eHSLA83tPK5zj48isr5RIw/GznDN4dPUOPyEHQ4MW2bs7FV/uD0MXTL4ks92+jwB8mXSny0OMdHi3PEC3n6QrUEK5vodXIlnZV8lqyu0RWM8HRrF7IoMp9J0xEIbaTMSKLIwYYWtkfqObI0x/fHh3HJMr+98yD1nguCc23+wH29mVlPT62vRNCq3NuIglCOZjud9IQjd3o6VapsmnWHjFP2Ulddi24YwzRJZArMriY3HuttrsHndtzX97Aq9xZbpkIcCrnZtr2ZsfPLZDIFTp+apa7eT0Nj8KotW2ybSq2rfZniblNziJoaH7FohuWlJHNza3R21gJcEtU1TYtMpsjY6NKGiNSdQFZkxEp9qWFY5HM3pgSmOhQaG4O0tEaYnopy5vQcyUQOh1NG/lR00K7UHJ84Pk0ymUeSROrrA7S11dyy93O/Mr4U5/jEAslcEUEQeOXoOb72+K7bYsDebyzns7y/MMNUKsG/fOJFHmtux6OUjbz+cC2iIPLGzDgfL83zdFsXTllGlSQOt3QQK+T5k5HTfOvcSX5750H+69njxAt5fn1wD0+0dFx2LM00ebixlb+6bTe7ahsAONzSgW5a/Mm5U5yNrdAfriFfifAuZDP8iyde5JGmVlxyOSraG6oBAT5YmOHo8jzPtHUhXpSymNKKZHSNr/Zt5zcH9171xi0KAu3+IAAruQxeRcWtqPSEamh7QFRuq1SpUqXK5di2jWFa6CUT3TAwK1lTwIXIriyhKjKKdHdEbLMFnTdPTvAvv/2Ljcf+P//gKzy0rf2+ySCqcu+zZQZsfUOAQ4/18epPTqFrBj/64XFq6nwc9rvw+a6uzJnPa5R0k1DYc8njff0NtLVHGDm3SHQ1zQ+//wm/9/dfuMyYW1vLceTjCVZWrt1CZqvx+104neXTm04XmJ6K8cRTNzZGV3c9+w90MDG+QjSa5oc//ISvfu3hy3rgGobF7EyMd946RzyWobk5RG9fPZGaqudxUwgXfpXTZ6tL9M2wnMtwKrqMX3XwWHMH7ov61tW7vfSGIrwycY6Tq0s83tKOs7L81Lo8HG7pYCK5xrfPnSZWyPPewgy/MbiXJ1s7NwzOT9MXqqGjYjhCuTbqmbYufjRxjolUnJV8lrSucTa2QtDh5PGWDuSLNgeNXi/dwTA/mxnndHSZJ1o7ULh0Pan3ePli98AtPEtVqlSpUuVBQSuZzKwk+GBoik9G5llaS5PIlAXCvC4HzTUBdnY1cGhnB7s6m6pdIapU2SRbZsCqqkxnZw2/9huP8e1vvk8ymeeP/+g9Th6fYdfuNpqaQzgdMnrJIJHIs7yYYHIiSqlkcuChLr7wpb2XjNfYFGLHzhZGRhaZn13j/XdHsS2Lxw7309AYwLJsFhYSfHJ0io8+HCMYdJNKFTbUi2+E9Sjw+r9vZgyfz0ljU4hg0E0sluGtN4fx+Zxs39mCx+PANC2yWQ1RFKip9VFzhd629Q0BDj7czejoEqdOzPLaT8+QWMvz0CPddHTUoqoSyWSe4aF5fvHGEEtLSWRZ4rHD/Rx8qPuu8OTd7WxrrePR/nZWkhlUWeLXntxHwHPvtj65k+RLJVZyWRazab74vf92yY3Ysm2ylR65ab14Sa9cQRDoCoT5cu8gJ1eX+PnMBA81tPBkayeNHt8Vr2OBcisCt3Kh9lGkLMwkixJpTSsLY+kaK/lyQ++X/vy/XDJGeS4almWR1rXLRNJkUcSjqATU6vVQpUqVKlVujJHZVV47Msp7ZyZJZAoU9BKGaW2owmYLOvF0jtG5Vd44dp59/S381Wf30lYXumkdjrymkyvoZZE2twP1umKeVarcm2zZlS0IAoGgm2ee245RMnn91TPEYhmOfjzB+dElXC4VSRKxLAtdNykWdLLZIpGIj8HtzZeNpygS+w50kkoV+Mvvf0I8luX9985zfnQZp0vBtqFQ0CkWS9TXB3jy6UH+6x+8Te4aqbuJtSxvvzXC7EwcXS+haQaFvE50NU0hXxYWeuetEcbOL+P1OnE4ZBwOBVWVee6FHbS11+B0Xjk6JEkiBw52MVcxtpcWk3z/e8f4xS+GkWUR2wLDMGlrr+HZ57df0YBVFIne3ga+9isPIwgCZ0/PcfTIBBPjK3g8DkRJpKQbpFJ5oqsZ3G6VF17axZNPb7vieFUupzHk5yuP7uCR/jZEUaCtNoTHURWEuRmsirBUyOnm+fbuK4pBOSSZvnANDunSpacskCFSKJXI6Bo5o1QW9LmKCqkNG0IxGwjl1gUCbIhcmRUHVMTl5sWO3iuO5ZRlBsK1KJ+aryiIKKL0QKtFVqlSpUqVG+eT0Xle+XCIj4ZniadzWBeJcDoUCdsGw7Qo6gZF3SCd10jnNRLpAr/xwn62d9TflPH5zqlJ3jszRU3Aw+cf3kZfa+2tfFtVqtw1bKlrRpYl6uv9PP/iTurq/QydmWdqKkp0Nc3qSppSySgrDHschEIe2tpr2DbYxK7dbVccr7bWz+EnBnA6FD45NsXk5Cpzc2tYloXLpdLQEODgQ10cONhFZ1ct3/n2B9c0YLM5jeOfTHP29ByGYVZ+rEsWmqXFJMtLqXJrILncHkiWRHbsbKGpKQRXMWABurrqeOnzu/D7nZwbXmB5OcXychIBAVWVykJXLSFk+eobZI/Xwc5dbUiSSG9vA6MjSywuJFhaSmKZNg6nTCjk4aFHeti9u5X9Bztpag5ttOCpcm2cqkxbbZC22uCdnso9jyrJ+FSVgmnwld7tOGT5smRsURBwKyrKp/oPz6VT/GJ2Es0yeKmzj9G1KEeW5qhze2jyXlkGvmiU0EwTZyVV2bbLKsimbeGWlUrrDhmvomLb8NXe7Vc0RkVBwKOol/1NELjxRvLVpIcqm8AomazOxXn9m++QS+fxh73seXKQnY8/GOnqtm0zO7LI8V+cZW0lSVNnPU9+9WFcPmc1c6jKPc/08ho//miY989Os5bOIwgQ9DrZ19dCX0stAa8LURDIFTRmo0mGppYZm4+RzBY4MjKLz+1AkUW2dzTc0PfBtm1OTyzxwdlptrXXk9l1Y9orVarcS2x5boEoijQ1h4jUeOnpbWBmOkYsmiab1SiVzIoBqxIMeqhvCNDSGqa29srRQ0kSaW4O4a9EP6emVkmlClimhbNiwHb31NPeUYNpWrz8xb1ks0X6tzXhcFxuaHrcDvbt76Bhk/1pL6a+IXBdI9HjdbBrdyu1tT4GtjWxspKiWNBBEFCVigHbGqapOXTVMQRBwONxsP9AFy2tYcbHVlhaSJLOFLAsG4dDIRRy09Iaob+/AZfbcVWRLAC/382Bh7rw+12Ewp7Ke69uGKp8dkJOFx2BELOZFJmSRkcgtGFcrnOlZPx4Ic+HS7N8sDDDw42t/Nq23fyHkx/z7vwMDR4fz7Y7N8SgLmYxm2Y1n6WtUgdrWBZnYysUDINGr4+Q04ksirT5gxxbWSBT0hmM1KJK15/TzaKIErIoYloWmmncwpGr3E9YpsnacpLXv/kO8aUk9e01+CO+B8aALWQ1hj8e4y//v6+ztpKiqaue/v1dtA403XSngipV7jR2pTf7myfGOTIyt2G8NkcCPLW3myd3d9PbUoPbWXaYFrQSC7EUx0bneOPYGKcmFihoJd4/O0VbfYj6sJ/agOf6B66QzBZYiqfJFqqGa5X7n9t2p3A4FHr7Gujta/hM4wiigN/vYv/BTvYf7Lzq8yRJ5Df/+uFrjhWOePnyLx/4TPO5Hk6nSmdXHZ1ddZ9pHFEUaGwM0dh4dWN3M0QiXp57fgfPPb/jM41TpcqnafB4OdjQwtHlBf505DR6r0mz148iSpQsk2xJRzcNtkXqcUoSCAK6aXBydYm356ZRJZnf3L6XfXVN/HJflv965jhvz03R7PWzt77pkmioiMCZ2AofLs5hWBaKKLKaz/Ha9HkUUaQvVEOty4tPLXGgoYVT0WW+fe4kX+3bQYPbhyyK5TnpOiXbZFu4DkdlTp+FkNOFX3Uwl0lxJraMR1EQBAHDsqhxua8qSFWlyoNEPp1naXKVpakoANND80QX1mjorK0asFXuWUzLJprM8ubJCWKpHABhn5tDOzv4tef3Uxe8VFjT5VDoaa6hLugl7HezFE8RS+VIZAocG5mjt7mGml1dm74tTS6tsZbJY1p3roVklSq3iwf+TlEyTPJaibyuo5dMTKtcO7eZsIwsS4S9LvzuK4u8FPUSyVyRbEFDkSVqAx5canlDa1kWBd0gp+kUdQPTsjAtG0kUkEURVZFwO1ScqoxylTpAqLTQsSzyWomibqAbBiWznAZtA6JQjoKrsoRTkfE4VRRZum5q5PqYK4kMAAGPk4DbiarIGKZVFgoo6mhG+ZytK/g6KsfwONRrRoKvhWXbaLpBtqhRLBnltG7bRhDKjgmHXD6G26EgCsKmUmxMyyJX1FlNZq/6HEEQcDkU6gKeq9Ze3gjlz8amoJco6CW0koFpWpiV60sQyo4JWZRQlfLn41IV5LtESv9Gibg8HGpu52xshZ/PTJAoFukJRvCoKvmSzmI2jWYa/LPHn0d1uRFtmE2n+PnsBHPpJF/pHeRgQwsAn+vsYyQe5e25KX46dZ42f5Ba9wVPtCKJLGTTvD49xlgihlOWGU/G+WR5kSdbO9hRU4/f4cCHg0PN7QzHV3lztjyn7mAEt6KQL+nMZ1IA/K+HnkV1uT9zLkKz109vKMJQfJXvjp5hMZtGESV0y+SLXQN0BD6bA6pKlfsBSZFwehw43ColzcDjd+Gs6DpUqXKvopcMPhqeYSmWpmSYiILA9s4GXjzYf5nxejF+j5NHBts5vKuL146MkiloDE0vc3pyiYcH23BcpxZ2XWh0ZHaVVK54S99TlSp3Kw+kAbv+ZTctm/l4io9GZ/l4dJaJ5TjxTJ58Ud9UWmFLJMDvfO4RvvjQ4BX/fn4hxh+/dZzXTpynrTbIP/n6MxzoaUEURFJ5jZNTi7xzdpIz00vEMnkyeQ2/20ltwENfUw0P97VxoLeFxvDlNYDrqSpaySSWznFsfJ5TU4uML8VZSWZI5zVMy8KlKPg9Tlprg+zubOTxbR10N0RwVYy/q5Er6rx/bpr/5Y9+CsA3Du/ma4/vorM+zEoyw0ejs7x1ZoKxpTjJbB5JFKnxexhoqePxwQ6e2NGFz+lAENi0Mbb+tHxR5/TUEm+emeDMzDJLiQwFvYQiSdQE3PQ11XJ4eyeP9rcT9rkQuf4xsgWNd4en+CfffO2qz1FliYO9rfzTbzxHQ+iziWBZld680XSOY2PzHJ9cYHQ+SjydI10oYpgWqizjcztoCHnpqo+wva2e/T0tNIf996RyoAC0+QL8o4efYluknlenzvOXE+fQTAOfqtIZCHG4uQOf6kBEwLJtfjp1nk9WFtlf38SvDOzaGMshyXytbwer+SxHlufpCoT51cHdF45lw9cHduCUZX4wfo75TBq/qvJydz9/c+d+WryBjTl1B0L8o4efZFukjlenzvP9sSF0y8SvOugKhnmypQOvql5ivEqCgCpK13QeXYmAw8kXurchixI/nDjHfz79CaIArf4gjze1Vw3YKlWAYK2f/gNdDD7Sy/zYMgdf2E3n9hacbsednlqVKjeFbYNWMvhwaIaCXgLA7VQZaK1jR2fjdV/vUhW+9Nh2Pjg7TaagkSvqzK0mWIil6GqMfOpY5f1fuUvGhf3G0PQyyWy5RY9l25QMk6J+9VIWUQClona82X2abdtYlV62lwR7hPL9VhQFREHc2M/dWA0vQGVsq/L+yg9VxiqPVz6GsOnxy+NZGGZ5IEUWN4IfF87hhcAP9oX3IwjlYwkXHbPK3cG9t0u+RdjAd98/zStHhplZTaBXIokbF/AmEITNV48apsVapoBlw/DcMn/85nE+mZgnW9DLEVPbwrYhkSuQyheZXk2QKerUh3xXNGB1w+TU1CJ/8cFZjk8skNdLZRGqyntYb1OSNTVyms5qKsvpqUVe+XiYF/b28eVHttNZH97k7GElmSWd13hveJrvvneaE5ML6IaJYVaio0BBL7GUSHN0bI6fHBvh975wiN6m2k3JwcuiiCyKTK8m+OM3j/PzU+NoRjn6albOjV4yKOg6S/E0H47MsKujgb/2zAH2djfftOT8VrEYT/HGyTF+cmyEpUSG0kXnav2zMUydgl4ils4xMhfl9RPn+fz+AX750E62tX62lPM7iVtR+OXeQV7u6sOotAsQhLJqsCpJOCs1qKIg8Dd27udXt+1GEUW86qWb1/ZAiP/10LOYloXzU6m3JcuixuXhC90DfLln+0aEXpVk3PLlzhmf6uBrfTv4UvfAZXNyXDSndV7o6OFwS8dN3bBafQF+c/tevt6/c+OzlgQBn1rdnFepss7Oxwfo3dOJaZooDgX3NfrDV6lyL6DpJifG5tEqRmNnQ4iOxjDSJrLRZEmkr6WWSMDDajKLYVosrWUYmV29zICNp/OMzUc5Px9lbiXJXDTFYizFWiaPViof+8TYAqOzqxsG6pXoa6nl//jdLyJvav9UVviPJnOcHF/k43MzTCzESOaKmKaFx6nSWONnR0cDD21rY3tnw01lNKVyGifG5jk2Osf4Qox4uoBeMlAVidqgl97mGvb3t/LwttbrRqbXWYim+OnH5/iLd84giSL/4688yUMDbfjcDrSSydRSnA/OTnNifIF4Kk+2qONSZUJeF231IXZ1N7Kvr4XmmhvXy6mydTyQBmyxZPDDj4f53gdnmK4Yr3UBL4Nt9bTVBvE6VRK5Aufno4wvxUjlywXxbofCYGs9jw60URvw0hjy09WwOSPQMC2iqSxnZpb4wzeOcmpqiWxBQ5Yk/G4HLlWhWDJI5cuLgWlZ+F0OWq7yhZElkXReY2h2mWgqu2F0exwqEb+boMeFJInkChoLaynyxdKGN+4nn4xgY/Nbzx4k5HVtav4ryQw//aRsjH0yMU/JtKgPegn73AgIrGXyxNI5CnoJvZTn5NQi/+LP3+J//uUn6Wuqwaleu/ZPkSWmVxP86bun+PnpcVL5Ii5VobU2iN/twLRs4pk8q4kMmmGiGSYnJhdxqqcQBHio78rK1eu4HCq7O5v4p994jmxRJ6+Vf+aiSUYWoiytZTZ1HjbDyalF/vKjIT44N0M8k6NkWht/8zhVvBUBB61Uls4vmWXjVjAE2utD1F8j1ehuR6i0sXErCm7l+vWeHkW9okATlJ0aAcfVN7Xr6sFXe/3NzgnAKSuXGc2bpeyMuf68qlR5UBEEAdWhoF5BXLFKlXuRklHOhsvktQ3HZXNtgKaIf1NRQkEQUGSJ7qYwc6tJktkCyUyBpVj6sucOz6zwow+GOTu1RFE30Erln4t7mZcMk5RhXvOYdSHvpgI2qiwhCALvnZni9aOjnJlaJp0rUtDKfW1tbCRRZCGeZmRmlffOTvHIYDu/8fx+nNfJ9lsnky/yyfl5fvLRCGMLUTJ5jYJWolQpIRMFWIqnGZ+P8f7Zafpaavj6M3sYaK3DdZ11xDQtcgWdWCqHJAqsJrKUDJPZlQRvHDvP26cmiCZzZAoaJcPEtGxEQWBBTjG2EGM+miLodVUN2LuMB86ALRkmi2tpvv/R2Q3jdW9XE8/t6WVXRyN+lwNVliiWDOKZPO+fm+atMxNMrSQwLQvdMHl6Vw8Rnxu3Q9l0raRWMhiZj/LJxAKnp5ZoCPnYu7+f3qYaQl43siSWv2SaznwsxUI8xZ6uJmr8V1agEwWBGr+Hba31WDbsbK+np7GGhpCPgNuJQ5ERRIFSyWQtm+fj87O8OzRFMlckmspyYmKRXR3zPLf7yr0xP81cLEk8k0eWJHZ3NnF4sIPmmkC5phco6AbTqwk+PDfNsYkF8lqJ4bkV/uzdU/ytFx6ivS50zUVcN0xGF6JMrybAhi8/sp09neX371AkLBsyBY2JpRivnTjP9EqCvFbi2Pg8/c21G+fxaiiSSH3QxzO7eigZJiXTpGSYnJpeIqeVbpkBO7Oa4JWPh3lnaIpYOocoCER8bg72trKttY5av2cjfdswLbJFndVkhqmVBHm9xEBL3VVrqqtUqVKlSpUqdx9ayWApnr5EQCni9xD2X31fciUaIwFcDoVktkA6X2TlCrodHqdKc42f0qcM1LNT5RRiy7YJ+Vy01YUIeK6+n2irD21Kq8ShyhwdmWN2JcGx0TkyBQ2vU6WlNohDlShoJWKpHLmiTr6ok8jkSWWLuFSZLx/eed09zVo6z1snJ/jpx+cYnYuSK+oAhHwumiIuFFmiqBskMnnWKj/RZJZcUeevPLmb/X0teFybdxgnsvly1HVohp8fH2MxlsK2we1U8Ppc6IZJvlja6NFb0EvUfcaysiq3ngfOgM1rJYZmlplYiqMbJiGvi8cGO3hxb/9lcuVdDRHCXjfpfJGFeBrdsFhOZtBLJm5VQZU3f/ryeolT04vE03n2djfz9M4u9nW30BwJ4L7Ie2RaFtFUjtVUlqDHedXUWEEQaKsL8tVDO3mkv43uhgitNQECHuclRvW6yFNnfZiCVuLI2BzpvMZSIs3JycVNG7CZgo5WMjk00M5XHt3Bvu7myxalnZk89UEvgijwwbkZDNPiveFpDm3rIOzz4L9GfZNpWSSyBWr9Hl4+uI0vPTRIV0N4w/MH5Sj2zvYGgh4X/9erH5HMFUnliowtxpiNJq9pwAqCgCpLqJ+KOEfTObzOz57auV5X/bNTY3w0OkssnUORRDrqw7y4t4+Dva101ofwuhwb/UbLjcxNUvkii2tpinqJrvowclXIpEqVexLbtsml8syPLTF/fplULIOmlZAVCX/YS0N7LS19jfjD3opg0Y0l2VmmRT5TYHp4gZWZKOm1LFq+vNlzehwEanw0dtbRsb0Fh1NFuEEhPduyiS8lmB9bJrqwRiZRHt8yLSRZQnUpeANugnUB6loi1DSH8Aav3eYjnykwemyScx+PY16UjXIxggBf/t0XrjvWtbAsi7WlJAvjy6zMxsrnpqBjmdePMdU0h9j1+ADNPeUuCXqxxNz5RY69cRq9aLD36UF6dnegOGTSa1lmhudZmoqSSxcoaSVEScTtcxJpDNHc20BrbyOCuDmBQQDDMEnHMsyMLLAyEyOXyqMXy+O6vE7C9QGauutp629CUqRNj7swsczwR+OszsXwhby89NeeQHWq2LZNKpZhfmyZxckVMokcWl5DVmRcXgfB2gCNXXU0dNTiDdyYAfagohvGhvLwOn6P84Yd0hG/G0elRWNeK5HMFDAt65I+5R31IVwH+jcMvXX+/ffeI1vQ0A2ThrCfZ/f30tdSe9VjeZwq4hV6o3+akmHy1slxUrkiQa+LJ3Z3090UIeRzbQR8ookspyeXGJpaJpEtsBBL8YP3htjf10pvS81VdT10w+CDoWl+/NEwZ6eWEQSBlrogDw+00lYfIuh1IUsieskklsoxthDj4+EZ0vkiR0bmcKoKTofMgb6WTb0X24b51RSx5DlOji+g6QYPD7bT1RihJuDGocoYRjmYFEvmWE1kaakN0Fpbjb7ebTyABqzO8NzqhpestSZIX1PtVXttddaH6GuuJeCeIprOkSvojC3GaI7cmNBOyTBZWsvQFPHzlUe280h/GwHP5em7kijSEPJtSkQo5HHxcF8rgnD19FlBEJAliR3tDTy1s5u5WIp0Pko6rzEfS216/gBNYT+Ht3dyaFvHFQ3rsM/NI/1tFLQSQzMrpPJFErkCxycX6G2quaYBC+BSZba11vH1iljUp5Elkbqglxf39fOz0+OcmS6nzywnMszHU+zubLqh93MrsWyb1WSWt89MspIqe0ybwn5e3NvH1x/ffUUvqFARUKjxe64aaa9yKYIgsLOmnpJp0l7p/1qlyt2AaZosT0c5894op945x8TJGeJLCYp5DcWhEKoP0DbQxPZHetl+qB+HU0G4AV9VPlNgYXyZoY/GGPrgPLMjCyRW0+QzxXKKvN9FpClEx2ALuw9vY8djfdS2RFCd10/TtS2bfLbI2Ikphj44z/kTUyxOrJBYTVPIFrFME0mRcbodBCI+alvCNPc00L+/i+2H+mjurr/GvIuceHOI7/27VyldRVBGEASe+7XHb9qA1Ys64ydnOPPeCOeOTjA3usTaSpJiXsMyrmw0X8z2R/uoaQpfMGC1EhOnZ/nTf/0jcqkClmXhD/vQCjqn3hnmzHujzJybJ72WQyvoSJKIL+ShoaOW3r2d7H1mOzse7cPlc153U52OZ5g5t8DQR2Oc+3ic2dFF0vEsxVwRSZbwBj3UtUbo3t3GrsPb2HGoj0CN/7p96AEWJ1b42bfe4/R7I9S1RXj6648iyRLTw/OcfX+Usx+cZ2porvw5ZwqoTgW3301tc5gDz+3kia8+XDVgN4lpWmQL2iUpuW6net301k/j9zg36lZN06Kol8u/JPXCdRQJeIhcYc8a8Lo2IqoBj5OBtjr297Xc+Jv5FEXdYGppje6mCM/t7+PZ/b10NoQvid4W9RLbxhb4wbtnefvUBIZpMbOSYGh6mYaIj8hV9suTi2v84sQY52ZWAGipDfDyo4O8dLCf2qD3Eod+US8xubiGz+Xg1SMj5Io6H5+bpaU2QEd9aFNRUsu2GZldLQdMAh6e29/JYzs72dZef8k+zbQsoskc89EkkijidlZLgu42HjgDdr1OYV3WrMbvwee6umEliiJ+l5OAx0U0ncOybaLpHMZVPMnXQpZEnt3Vw97u5isarzfKjbZaGWyrp8bvYXQhil4yyBS0DQGmzYw12FpHX/O1RZmCHhcDLbVsa63jo9FZAM7OLPPUji56m2quOX5d0Mf+npZrikuJgoBLVdjd0cjEUpyiXq4bTmbvrHR8yTA5Nj6/IdikSCK7Oht5aX//NVN4qtwYoiDwxe5tfLF7252eSpUqG9i2zepsnDf/9ENe/+N3WZmJgQBurxNf2IsoCuRSeU78YojhD8cYOzHN879+eFPGFZSN1/PHp/j5t9/nne99TDGvozoVnB4H/rCnLHJX1Jkemmfi1AxHXj3JF377WZ786sO09DagXGcTnc8WGP54nO/8q1cYOTqBoRs4XCoOt4o/XM6qsUwLvVhiaWqV+bElTrw5xMSpGZwe9ZoGrKxK1LaE6d3bgVbQyxoPJZNMIkcyenl9342wnvkyfmqGP/+3P+XU2+coZAu4fS5CdQEUh4xt2RTzGqlYhmJeAxtEScQbcFPTHEZxyHTvbscfubr2QGx+jTPvjzBxapY3v/shekHH7XfhdKs43SpaoUQylia2mGD02CQn3x7mb/zvX2fHoT7cvqvf6zOJHKfeHeFn33qP4784S0kroTpVXF4ngVo/lmlRyBYZ/WSS88cnOfLqKb769z7Ho1/YR6QxtCkjFiqR+1SBkl5ibnSNH//nX/Dhj0+QiqVRnUo58upzYWgGiZUU8cUEkaYQj7y898Y+kAeYclcIg/W9pSgIKJJ4wxlVTkW+JNpqWuVuE9fTEdlq3A6FZ/f18sXHBq8oLOpUFQ4OtJLMFhiaXma5UpY1NLPCQ9vaiHzKSb+u/vv2yQnOz8XQSia1QS+Htnfwq8/uvST77uJj9LXW8lufO8i52RXG52NkCxpnp5YZml7ZdJrvzEoCv8fBs/t7+cKjg1esbZVEkYawj4ZwNXX4buWBM2BtuCDNTVny+3rGW7lf50X/37RO8aWossQzu7rxu+6MQRP0uDZU22zKKbmGaaFscoFtqQ1uSmAo4HGxq6Nxw4Cdj6VI5YrYtn3Nc90Y8rGjveG644sC1Ae9G/MuGeaG8t6domRanJxa2pDPrw146W+uo7UmeEfnVaVKla1HL5b4xXc+4NU/eofofBxJLqcMDzzUTWtfE6pLIRVNMz00z/S5BY68dop0PEs2lb/u2KZhcv6TKX74H3/G+z88hiAKeAIuWvub6N7VTrg+iGmUo7/nT0yxOhcjk8jx3f/zxxglk5f+2pM099Rfde21LJvZkUX+7P/4MWffH0UQBPxhL+2DLbT1NxKqCyArMrlsgdWZGDPnFsqp0UWdpu56une3X3P+gbCPl/7akzz2pQPk0nlyqTyZZJ4PfvgJP/nDN2/qfK9j26DlNf7kX/6QM++PUsxr1DaF2f3kNh55eR+1zWG0os7syCLv/eAoo59Mkk8XcHmd7Hisn9/4J1+hvq0Gp9eJdI374PTwPBNnZlmaXEEQRVr7mxh8uIdwQxDbhqWpFSZOz7I0uYpWKDsS/vT3XyHy+79B587WK0ZhTcPkxJtD/OA/vMbQh2NIskSg1k9bfxM9ezrwhTwU8zpzo4tMnpklvpRgdS7Of/4n30EQBB7/8kHCDYFNO7JLusHqbJwf/IfXOfn2MHpBp7GrnsbOOkJ1fizTZm05ydL0Kvl0gebuelr77lxW072GZdnopQs1qbIsbkp9+NMonzLcTKschb3TjvD+tjr29DZd0XhdR5EkmiJ+BtrqNgzYpVj6qq188prO0dE5VhPlrLWuxjDP7e+9prqwLInUBDwc2t7BaiJLLJVjanmNczMrPLWne9Pfh4P9bTy2o6MqzHQP88AZsKosURfwVQTBbaKpHJnCtaN3qVyReLq80RAFgVq/d9NG3zqCUO7z1V4X3qhvuN1IosCl3217w4O9GcJe96bqOVyqcsmikClopPJFNMPEeY2Fye920nSNxXEDQUCV5Q1lO9Mq1/neSQzTYmwxhm6UF+rmSICWyCbeS5UqVe55Tr09zIk3h4guxBFFgda+Rn77n3+D7Y/2Iaty+W5j22QSOY69cZo/+md/wel3z2FZ119/YwtrvPP9j/n41ZMIAgTr/PzmP/llDn1xPx6/q9zLELAMk+WZGN/5/Vd47wdH0YslfvatdwnXB/ji3372qlHYQqbAzPACZ98bAcAb8vA7/+rX2ffM9nL6qLB+tyy/B0M3mDm3wOixSWpbIjR2Xj36CoAAsioTqgsQrPODXY4ILowv39A5vhJaQePjV08yfmqGQrZIqD7A5/7GU3zl77yE6pQ3NrODD/ey+/AA3/nXP+Jn336vUkc8T6g+gNPruK6QzdjJaQDqW8tpuF/5uy/h8jo37kGWbTN5epYf/8EveP2b72LbNkMfjTFxeoa61gi+8OWO38XJFV77b28zcnQCURTo2N7MN/7HL/LIy3sRRHHjnBslg9Fjk3zv373Kxz89SUk3+O6/+TF1rREOvrgLeZOlTLpW4ju//wpDH5ynpiXMi7/xBIe+uJ9grR9BqMQNbZvMWo6580t4Qx4c7mra5O2mvCe7dF240Wy7rWBXV+M1jdd1PE71kmhrrqhfMWPRsmzOz8dIbNT4CjSEffS3Xb+FoCAIDLTVbejHJDJ5luJpiiUD1yYj1Y8MttFSDTDc0zxwBqzP5eBAbzN//sFpTAvOL6xyZnqZgZY66gKX32SGZ1c4Pb1EMldAEMDjUtnZ0YDzBusaJFGsCCzdeoEewyyLS52bW2E2mmQ1mSWZK5DTShS1Ullx17TQSuV60ZvFqcib6reqyBKBTxm661Lv1zJgnYqM/xrp3Nfi5mLitw7LtklkC5gVwZCA21FVE75BUms5PvrZWX74R+9hGiZf/91neejpbXhvUMWxSpXbzZFXTzE7ugg2tPQ18vLffJodh/pwuB2XbD4DtX72PbuTkm7w7/7+H21q7A9/coKz75/H0A3qWiO8/Lee4fCXD+IJuCtCUGVsRaKpq45f+19+icWJFSbPzJKKZxn+eJyBg90MPnJlwb5MMkd0YQ3LshFFge2P9tK1s5VAxHfJ+OsoqkzXrjZaehqQFOm6xt/G+xfWO0mW2Yz66fXQCyWO//wshVzZCb3jUD+7Hh/A6VEvOe+iBA2ddQw+3MPo0Qnmzi+RTxcYPTrJ7qe24bpOdMu2bEL1AR770gF+6b9/AV/IU27PddExuna28sRXHmLs+DRTQ3PYls3YyRn6D3Rf0YB9/b+9y/TwPKZh0bOnnZf/1jMceH4X6qdq7WRFYuBAN1/+3ReYHV1keTrK2nKSU++co6m7nvZtzZs6V2bJ5ORbw7QPNvPV33uJPU9vx+N3IX3qnh6sl/EE3YiieFcYTvcKoiigXhScMAzrEkXizaIb5iWOLUkUN93vdCtprg3g30QUWBJFFPnCumGY1hUDJaZtM7EYo1jJWvN7nEQCnk3tMQUBwj7XRv9a274geOWKXH9vrioSLXVBvNfRZalyd3PnvxW3GZdDYaCljr1dzZyaXqSgG7x2fJRkrsCBnlaawj7cTpVMvsjkSoIPzk1zYnIB07IJe118bl8/tQEv8ibUzi5GrKjgbrbedDOk80WGZ1d46+wkE8txktkCOU2nqBvoRrm3qGlZWJaNZduXpE7fKALlBXoz/bwkQcDxqUVIN02M6/Qkk6W7Y6G+GWzbJq9d6P/mUOR79r3cKSzTJLWWY3ZsGaNSI3c11dKtxDQt8tkilmnh9jpR1OrnWOXK2LbNykyMmZEFMokcoiTS3NvAI5/fh/MKmz1JEgnV+dn5WD9t25pYqFzrVyMZTTN6dIKl6VVkRaKxq44nv/ow3ooBdTGCICCrMnWtNTz04m6i83HiS0lmzs0zdnL6qgasIAgbYlI2oOV1RFG8ovG6/nyHU8VxF4iaGCWDufOLGHr5HNa1RahpCV/xHquoMpHGEJHGEHPnlzBKBotTK2x/rG9Tx+rZ08GBF3YRrLtyX0/VqdLQUcvAQ91MDc0BsDwdvSxN3DIt1lZSnHl/lORqGsWh0L27nYde2I3bf3m9rCAIONwqLb2NHHxhNz/9wzcp6Qbnjoyz6/DApg1YKNdJP/dXH2PH4/0bRvinkSQRqbqxv2FEQcSpKFCJnVu2Tcko73vkTRhl62gl4xLDVxKFazr+bxcBjxPnJu+FF19XV8vys22bWCq30QooV9D5+SdjjM/Hrju+DWTzRZbXLtTQ64Z5mSrz1fC5HLhU5aZSvKvcPdz5b8VtRhJFavwefu2pvVhv2gzNLjMbS5It6owuRCt1ouWeU6upHAvxFNmiRn3QyxPbO/niQ4M4VfmmjNBb6c1cTmT4cGSG146fZ2ShrKgGEPG5qQt6CXldeBwqjkrUVJZESobJ0fH5G1Yfhktrh6/3LuzK4n0xoiBct6WDIAi3xCt/J/i0Y8K273xUuMrNsbqQ4MgvhtG1Eo8+v4OWruunNFV5cFmvCbVMi2Cdn5aeBmqaQ1d9viRL+Gt8DBzsZnU2fk0Ddm50kdW5OHqhRKjOT8e2Furbri6GJwgCkiyy7eEe3vyzD4kvJYkurLE4sYJpmJdF2wDcPhfh+iCSImGWTGbOLfDxqyeRFImG9ppNp6jeCWzLJpcuYFdKSJxuB85rZPE4XCpOT/nvtm1TyGrYm4iSSbJI+0C55vha93GX10lj54X1IpvIoRcu3VQbhsnEqRnWlpMYJZOGjjDtA82EG4NXHVcQBNw+J4MP9/Daf3sbdFgYL7c6skzrqs6GixFFgeaeBgYOdhOI+KrR1VuMLIn4PY6N1G8op8/mtRL+GzBgU7nihlEnSyIuh3JJRPNO4VIVFOkWlr/ZZaN1PdqsGyYzKwlmVhI3NZxl2Zf1xb0aDkWulNRVvwP3MnfvnWkLUWWJx7a1U9RLiILA2Zll4pk8a9kColCuqVQkCbdDIeJzs6ujgZ0djTw+2HldJd3bgVYy+GR8nu9/eJZT00vlutyAh71dzXQ3RmgK+Qn7XHicZQPWIZdV7TKFIsvJ7E0ZsACaYVIyzOtGFk3TIq+VLnnMIUuot3Lxu8sQBAGPQyUhFrBMm4Je2kiNqXJvMTu2zIevn0EUBQb2tlcN2CpXxbbLhkQxrwEQrPVT315zXYNCUWQ6t7fy4SvHKVzjeTMji6TXygInvrCX5p76644tiAL1bTUbNa+FbLGiwKvjuUKEz+V10txTT/fONs4fn2JtOckvvvMB8cUEAwe7ae1rpL69Fl/o7mv1JYgCLrdzwzla0kqUrrHuljQDvVj+uyAIuDyOTW1i3X43kcYQ/iukAl+MpEiXqA7rWumyLBKzZDJ2YhqtYtjWNIWobYlct92O4lDK11blvWaTeTJrWfRiacMovxaiJNK9ux1f2HtFR0aVz4aqSNR+SuQylSuSzhU3lXq7TjyV2xCl9DhVQj73pvqbbjWSdP0gxI1ycVagIol43Q68N1lGVhv0bLQfuh6CKEDVeL3neSANWBCQRImexhoawz4ml+P4XA7a60J4nAqGZeFUFIIeJy01Qba31dPXVHPX1DQuJzIcOT/HmZmyCIbXpfLivn7+yqGdNEcCV60hWE5kLkvtvRGyBY28VrquAatttCoqI0sibod6Q31z7zVEUaAm4GE5kcEwLRK5AmvZ6yuMVrn7mJtYJbacoq4peKenUuWuxya+nKBUcdh5fC78keu3XRBlkZqmEOJ1IivRuTiFSoswo2SyOh/n41dPXmdKNplkfqMuFLuskpxPF65owMqKREtvI8//+uPks0WWp6NMnZ1jdmSRT352hsFHetn2UA9tA01EGkOEGwIoDuWuiF7IikTbQBMzIwuUNIPlmRirc3FqWyKXPbekG8QW1ogtrJVfq8o0d9ejqNe/J/rDXjwB96ayiCT5okwc6/L6P9O0WJxc2bhm9GKJufOL1/1cTcMktpDY0FmwbZtiTqOY0zZnwIoiDe21122pVOXmcCgy9SEfkiRiVSKB8VSOeCZPS13wuq9fv0wWYmkK2oW60PpNtoa55xDKrXnW03g9LpUdnQ3s6dl8SvzFNNUECHk/e3vKKvcO969FcQ1sbPLFEt96+wTvnJ1EEODFPX382lP7NqeCe4cZX4ozF09h2TayJNIY9vM7Lz6Cx6leMwU3lS98pnYz0VSORDZ/3UUip+nMRJMb/w97XQQ8zk0V59+rSKJIX1Mt5xdiFEsGS2tp5mOpck/Y+/h9328YJZOFqShrq+mqAQvkizqpfBEBgaDXedt7ERa0EqlcEdOyqA95ke5CYZlCVsOs9HNd7816PURRxO2/fmQln85TqrSgWJxY4c//zU/583/z0xueo2GYaNeoD4s0hnjmVw6hqAqv/re3WZmJkU3mmRtbYu78Em/+2Yc09zTw0Et7OPjCLpo66/CFPXfckFWdKvue3cHxN89SzBUZPTbB6Xdbaeqqx+VzIssStm1T0g1WZqKcOzrOwsQKsiIRaQzRu68TZRO1vE63iuq8Nde+bdlkE9mNyOz541OcPz51U2OVdANd22SmT6UvsXQXRPPuR2RJIux3E/K5iKVyWJbNQizFYizFrq7GTXxPbDTdZHppbaOWM+R10Vx79+9JbwZBEAj53BvCpk5VYXdXE3/txYPV4GiVTfFAGrAlw+T9kSneG55iLVvg8/v7eWl//z1hvEJZvGl9gXOpCh11IVwO5arG60az98U4idy1EtauzdTKGgvxNJ31VxbJWD9WIlvgxOTCxmPtdWGCnvvbM6ZIEns6Gvn5qTHSeVhJZhmZi7IQT9NeF7zrNt23m/Vr0LJsbMtmPXFIoNzaSRDFTdUMb0Qz7PVG6Hal3rhSdCxcPKZwmVLo1eZEZZzl2TirCwkKubIgl2mYGwbExQiCgCgJVzRA1se17cp7Lfen2PCwC4JQnudFNd936/VxZGSOb/38OIok8rdefph9vS239fhD08v8wU+PEE3m+Pd/78vUBLzI0rXP1bpgXVl4bos363Y5bXW9jkuUpU0JtggCOJzKdTdqWrGEZVxIQRVE4boaBFc73vVqPb1BDy/99Sd59OW9vPndj3j7zz9mamgOvaCjayWmzs4xdXaOH/2nn/HU1x7hhd94gt49HYjynXMqON0ODn1hP69/812yyTwrMzF+/AdvsjoX5/BXDlLbEkEvlpgdmeeNb73H8EdjmIZJQ3stz/7KIYK1/k3Vj0qKdN1o+aaxbYp5/cLnUVkLbvYMbroVniCUU4fvzqXmnkcQylHYfb0tvHNqgrxWYno5wfRyAtOykK9TQlUyLUbmVoilcxttZxojfvpb788SFlEQ6Gmu2XCKJrMFoqlcee2+S++HVe4uHlgD9tTk4kZz5ZDXTcR799X3XA1ZEpErG1/DNEllr93HFiCZK/Kzk2PMXhQZvVHOzCxzenqJ3Z1N+K+iUhhN5Tg5ucjEUnzjsf3dzTTf5z1RVUXi0W0dNL17irVsgZJhcnxygT999yS/8/lHL2sr9KBh27C6mODD189y/N1RVhfWsAyLQMRL765WHnpmkLbueuRNbhJnxpYZPjbF+dNzLExHScay6FoJ1aEQrvPR1tvAvsf72ba/g2DkKnVrNsxPrfLB62dYmo6xMB1jdSFBIlZuNTV8bJp/8Xe/eUUV4q7BZl742kM89tKuKw6djGc5f2qWoSOTTI8tE1tOUchqCKKAL+CioTVC/552Hn1hB3XNIaTrGGUPKjbljY6jIpy3mbN0fm6VT84vEPQ6efmRwa2doFBWt113RFimhbkJIRHbLqeSXs/0UBzKhoFV0xRi4GA3ta03rsPQvq0JX3Bz7aj8ER8v/rUnefzLB5k6M8uxN05z/M0h5kaXAMhnivz8Ox8wPTTPS7/1FM9+47FL0mZvK0I56v1b//vX+Ob/63ucfneE+FKCX/zpB7z/w2OIkoht25glk2Jex9BLNHbV8fyvPs5Lv/XULa/p29ycyyrO68du7W2ke3c7ofrgDQ+187E+3L4H+95yN+FQJQ7taOfoyCx5rUS+qDMyu8qpiSX2913b+VfUSvzgvbNkKvX0PreDtrogzTWBTR9fki50ijBME+0Kzte7BUks93INel3MRZMUdYP5aJLRuVW2tV+nt3SVKjygBiyAdZFK7NnZZT4Ymebw9k7CXvddn/JZF/ASrKTxaiWT6WiC989Nc7C3daOx8zpayWBsMcZ33j3FqeklCp9BWCiv6fz81DiKLPHygQGaI5curIvxFK+fHOMHHw1teBBbIgF2dzVR4793HAQ3g0C5FvnlgwMksnmmVxMksnl+cXqCdEHjhX197GpvwO++NIXLNC3ShSIzqwnOza/SWhNkW2sdEd/9c76MksGpD8d59U8/4vypOTLJPFqxBLbN6mKChekooydnGdjTRl1L+JpjWZbNn/z7Nzj94TjRxST5bIFioYShGxt9LKOLCWbGVjjz8QT7DvfzwtceoqO/8fKxbJu5iVV+/McfoBV0ioUSJc3YiGiUdIPU2pU3AOH6AMXClVMyj751jp9/7xhTI0vkUnkK+XIEyzItEARiSyIL0zFGT83y0c/O8rX/7mm2H+iqbkSvwEBrLf/gq4cxLJuQ170plfKJxThD08u3LXLh9DqRKkamXixtCDpdi7ICbvG6UVG3z4lccaAE6/zsf24n+5/decNzVF0K3k2IMAmCgCAJuL1OnG4HHr+LtoFmnvwrjzB5epZ3//IYI0cnKOY0xk/N8P5fHqOmKcS+Z3bc8JxuBevZDO0DzfzK//AFJEni6Oun0Qo6RsnALJlIqowv4KFndyMDB7vZdXiA3n2dd+z7JohCuc9q5Zqpb6/h0Bf3M3Cg+4bHcvmcl4hGVbmzOBSZh7e101xzmkxeQzdMzk4t8+rHI7TWBqkLXdmZmsoVeP/MNB+cnd6of93V1cjunqaNFNvN4HWqG89P5zRWEpnP/qa2EI9L5aFtrawmsyzF05yfi/KjD4dprg3gc21OYM22L2Qh3KtdLKrcHA+kASvLErs7m3jzzATpfJGJpTjfff80H4zMXNYbShAEFEnC61KpD/roaYywo70BhyJvqifqVtDVEKGrPsLxiQXyWol4Js8fvnGUE5MLNEcCeJ0qlm2TyhVZiKeZWIozPLdCV0OYoNfF8lqa3GbrZioE3E78bifZosYrHw8zthiltSZYVsgTBFK5InPRJCPzq8xGEwiUaxp++dAOuhsid7T+db0/WKagoZcMNMNAK5loJYPhuVWiqbLKp2XbxDM5jozNURfwlpWTFRmHLOFQZZyqQtjrumIN0Xp06InBTpbWMrx6fJSFeIrVVJZ3hiaZj6WoD3kJ+9x4VBVBKGcCZDWddF4jlSsQTef4wsFttNeF2IQOzD3D8CfT/Px7xzjx7nl0zaC1u47BA50Ewl5Mw2Rlfo2Z88u8//oZGlsjZUPvGtiWzfJcHEEQ6NnRSkNrmEDYi+KQKWSLzE9GGT01y9z4CsW8jsOl0NRRg/op544gCLT3NfKN33t+47HoQoJ3f3KKhakord11PPTMIE2dtZfNIRjx0t7XcOX52ZBJ5omvpGjtqqO5q5ZwnR+X24FRMogtp5gaWWTy3BLxlRTf/8N3iNQHaO9v3DCEqpTxuZ34biB7wbZtppcTLMRSdDffDsV4gUhjCKVSH5lP50nFstd9lWlYxBYTG7WzV6OuNYLbW37/RsnEtmzq22+PEr4oCrh9Ltw+F7UtYZp7GmgbbOatP/uIj35ygrXlJOOnZjj1zrk7ZsCuYxomI8cmWZ5eJVjnY/uj/ex/dgeCWE7TV50q3qCbmuYwNY2hK/ZbvV1IkkhTd/1GZkdJM5AV6bZ9rlW2DlEQCPvcPH+gj7VMnvloilSuyAdDM4iiyLP7e9jWVlfRKxHJF3VmV5N8fG6Gnx0bYy2dxwZq/G4ODrQx0HZjkciW2iBup0o6r7G0luboyBx7eprpbLy2Y/hOIAgCkiDw1J4eJhbiJDJ51jIF3j09hSAIPLWnm97mWrxu9ZI9l2Xb6CWD1WSWudUU4/MxGiM+9ve3ELnPAyVVLuWBNGAVSWRfdxMHepp5b3iaZK7IyHyUkfnoVZ/vcihEfB7a60Ls7Wri2V09NIR8dyRaG/a5eKS/jdlYko9GZiiWDE5OLTIXSxL2uXGpCjY22YJOPJ0jp+nsaGvgy49sZ2wxxttnJ8lpN9ZKx6HIHB7sIKeVeG94ip+fGsfnchLwOBGAbFEnnS+iGyaSKFAb9PLMzm6e291L2Ou6ozUNK4kMH5+fY2humZJholfaAemGyVqmwGKlGbZpWSyupfn+h2fxOFQUWUKVJRRZxKnIRPwefvPp/XiuIfpRH/Lx0r4+VFninaFJxpfipPMaJ6cWYQpcDgWnIiNQrnkp6gYl80LKYbaos9mSpnuBdCLHiffOc/KDMUzDondnC5//tUP07GjBF3CXlTVXUpw9MskHr53h3PGZjXrCKyEKAvsO96M6FVxulab2GiINAbwBN4oiUczrrCys8cFrZzjyi3OsLq4xdHSK5bk12nou3QyIokBjW4T6lgs9O8fPzjN0bIqFqSiR+gAHn97G9oNdl83jWrW1bT11PPOV/Ww/2ElrVz31LeX2G06XgmFYJGMZRk/O8tYrJxg6OsnZI5NMjSxR2xS6apqnbcORkVkWYil6m2vY2dWIbdsYpsVPj46wspZlV1cj+3qbUWQJ3TA5NjrHzEqCx7Z30FoXQhBA08sCY8OzK8RTeQzDxKkqNIR9dDVFaLtavbYgkC3oHDk3y+TyGgWthEORaKkN0ttcQ0PYf8V6zlgqx9TyGnOrSbIFDcO0cKoyAY+Lpho/bXUhIv5L3/N8NMXxsflLogduh8ovH955xR7cRd1gYjHG1NIaa+k8R0ZmmY+lODY6h2VdaiA+v7+P9vrQp3o220STOUbmVlmKp8lrJWRJJOxz0dkYoa+l9qo9AwUBmrvrcVZKKhLRNCsz0ev25jRKBtPD8xjXEdVr29aML1zelKWiaWbOLWAaJqJ0e+tOJVkiWOsnWOvH6XYwO7LA2kqSZDTNwvjKHa9bO/3uCO/94AhL01H2PbODL/72sww+2ntXOoQkRaJ3XwcOd/k+sjIbY2kqimlad+V8q2ye8n0BntjdzexqkrdOjhNN5lhJpHn92Cgra2k6m8L43U4EQSBX1FmMpRidizK1VFbH9rpUnt7by0MDrRuZdptlT28THw5Ns5LIkMlrnBhb4I/f+IRt7fWViGa5TaRWMtBKBiGvixcO9m/Fqdg0XY0RntvfS7agcXJikaV4mp98dI6FaIr2hhBhf3lPKwoCpmWhlQzSeY21dJ6VtQyzq0ke39nJtvZ67vNKtSqf4oEzYA3TJJEtML4YR5VlFElCgA1j5RLRD9vGtMvNkTMFjXReY3p1jVNTi5RMk5f3D9AY9t/2G7ckiuzqbKy0+5EYX4oTS+fJFLSNXraqLOF2qNSHfLREArywt4/HtrXjdqgMza4wd4O9YLWSwY72BhrDfrxOlVPTS6wkM6wkM+glc6NOrcbvoTniZ1dHI195dAeNIf8NpcBsBaupLO+fm+YXp8ev+TzbhnRe4/jEwmV/k0SRprCPrz+++5oGLEBfcy1el4PGsI+PRmeZWU2QyBY2DPyUXsTGRhJFVFnC73bgdzuI+Dx01YevO/69xMz5ZcbOzJGIZmjurOXJL+3jmS/vBy4IF9U2hahtDCJJIpPDl5/7SxCgb1crXduaUFQZWbncgdTQFsHpchBdSrI8FyedyDFzfvkyAxbKRqwoXhhDksQNQ0wQyr0TNyPKczF1TSHCn/NjA07X5Z9lbWOQSH0AwzAZOjpJSTeYm1hl2/6Oa9Ypnhxf4J3Tkzy1p4edXeWU6LVMnr945wxnp5b42pO76W6KUBPwoOkGPz0ywrmZVTrqw7TWhcgVdc7PR3nr5ARnJpcolspp1wIQ8rnY2dXIU3t6GKik3l68rKVzRU5NLLIcT7O4liFf1NFKJo0RH4d3dvHk7q7LarVWEhk+HJ7hw6EZltfS2DboZnmtkCWR3V1NPH+g7zIDNlvQGJ1bZXQuSjJbYCmewetS+dxDA6iKhPSp9bZkmEwtJzg2Ol9W/46myBY1ppfXyH4qzXtfbwtt9aGNWtqSYbKSyPCzT8Y4Mb5APJMvq8Pa4FRlOhsjvHCwj12djbgc6hWN9PZtzfgjPkRJJLOWY35smdW5GA0dV05hNg2TzFqOkSPjlIrXzoRp62uioaOOiVOzpBM5Jk7PMD08T9fOtmu+bivp3NGKL+xFEAQswyy3g6kIqN0pPvjRcRYmVlAcCr17Oxh8pOeuNQZlWaJndwe1zRESKyniSwkmTs+wNLFCS9/lpQ5V7j1aagN87uEBbNvm/bNlgzKdK/LumSnePTOFQ5GxsTEMC2s9/VUQiATcHOxv5QuHBulqitywGu9gewP7+lqJpfMsr2VYTWZ55YMhPjg7TdDrQhQFDNOioJXQSgb9rbV33IBVFYlHt3dgWjaKLDE8s0IiU+Cd0///9u40OI7zPPD4v7unp+e+ZzAYYHCTBAjwEA+REkXdlqzIVnwojr1x4rKTdbLZbG1Sldra1JaTL7tVu6ndVMW5apMtO1tJrZM4juVLsiVLpnWRFEmR4g2CuG9gZjCY++ru/TAACIgASMqKRJrvT6Uv5HRPz2Aw7Od9n2MIztZn4To0FVmWqek6xUqVwqrvTUWWMExjTeakcHe4qwLYqq4zu5DjyLlBvvnGWWbSWTx2G93xCAGXA7ddW5PqarKU5lkqs5ArksoWmElnWcgV+ebrZ2mPBAh6nBvORXVoKi1hHztao6gWhXjI+751xXTbNQ71tNLVGOTo5VEujM0ym85RrFRRZAmXTaPB56InHmFfV5zGgBtFlmkJ+9jV3khNN+hsDN10GnRpqXZ2T2cTbRE/Z0emOXV1kvHEAtliBUWW8LvstDUEuKejiT2dMayWjT9eklS/QdzWFMa9NLi6Oei5qXsgSaqP5ulujhDyOAm4HDR4Nx4w77RZaY3Ufw7vlSLLhDzOmw7GYwEPH793O4d6Wjk7PEP/5Dxj82kyxRKFchXTNLFaLLjtVsJeFy3h+rzhzmjwPQ/yvh1dOTvG7ERqZbfz0JM71l3wCTZ42Xmgk1DMx/RIYsNdaEmSUK2WdRsrrRbf0kCo0QdApVxjYf6DqwVSLEq92+cm3H4HXTuuNfVIJ3OUixsHM5IEIW/9u2ZuIbfSfXloKolpmNisKov5EjOpDEGPE90wGJ1doMHvwmm3YpoGw9NJvvvGBd68MMI9XTG6WxtwaFZmF7K8MzjFC29dZn4xz+9+6jBuh8bqiGRiPo1pmkQDHh7Z3YlFUbgyMc/pgUm+++Z5wOSXHtq1JiPl1JUJnnv9PJlCiYM9rXQ0BkGCZCbP4GRyaTfg+hTa1gY/n3l4NwvZAqevTvKdNy6s1IWtx2pR6GgM4HFoVHWdb7x8muGZFHu3xnl875brzr3cCsowTTL5Ej84fonnXjtPWzTAwZ4Wwl4X+WKFy+NzvHZuiNHZBX7/Mw/T1RRcN+Mm2hamtSfG2OVJFhNZxgemefP7b/Pkrz2Ew21b83k3dIPFRJaLx64wdG7shinE/gYvvQe3MHx+nKHzY0xcneGFrx/hU//ho/XU5XW6zy93vy4VyuQXi1isCi6fc8PfmWKuRD5TRLHIuLwOLOvscq8+7+zoPIVsEdM0sTltuP3OD6cZ0iozw3OUCmVcXieGYVLIlnC4bSu74LdTV1NZkQk3Bdj90HYSkylmxxL0nxziyD8f44lfe5BAgxfFolx3zaZpYugGxXyZfLqAw23D7ravu4gnfPh2dcZwaCo+l503z4+QyOTJFysrGWBQD77sqorDVs/w29cd51MP7iAW9Lyn7D63Q+Pp+3qWAudhkpkCxXKVxGKeuXQOeanzvWpRcGgqjttksdzjtPHY3i00Bt08f+wyZ4emWMyXKJSqVGo6xaV7JkmSUGQJh6Zis9bft4DbQXs0cNu8FuGDc1cFsKlMgZffucpXv/c6NcOg0e/h2UM7ePKerTSHfBuudhmmyfxijlfODvIXP3iDbLHCbDrHpYk5upvDNId86x7XFQvxO7EQv/OxQ/8qr8eiKDQFvTx7aCfP3uRTdDdH6G6+9eYmVd1AX4oqAm4HD+/o5OEdt950Ypkiy8RDPv74i0/f8rGqovBgXwcP9l2f2rme9/qaf1ayJBHyuHh0VxeP7ur6wJ//djA9miSdzOFw2Yg0BQg2rN9RUZLq9XZdvc3MjKUwb1QHa5roNYNaTUevGRiGsTSyZnmEDWDWz2sYxs3PSnyfLI/4qVX1+iq7fu36Vkb/6CaSLGEaJtVK9Ya1vyGvE5tVJbFYnyEpSRJXpxJ4XTbiYR/Vms50MktvW5RqzWBifpFHdnfislnJl6qcvDLBsUujHOpr5798/jHkVWnQr50b4u9eOsXJ/nHevjrJob421FVjH3TDpLUhwH/+3CN4nPWazGK5ytdeeIvvvHmBNy+M8tCuzjW7sAOTCRKLeQ7v7OB3nz28ZkHLMAxqS6/h3eyaSmuDn9YGP8VKlZdPX900gNWsFrYvda2s1mq8fGqA6VSW9sYAD+/a+DuqWtMZmV3g7148RV9blN/7pQfparq2qDcxn+avvvsmL50a4K3+MYIex3VNWJavf/8Tuxi9OMn51BWmBmd44W+P0NAapve+LViXZqWahkk+U+Ts65f5x//1fRSLsrLbu5l7n9rNxMA0MyPzpOcyvPT3r1PIFvmFLz1CrKMBq+3aLNbVQc7whQnOvnqJxvYwB5/eQ7hp/Tq40UsTnHzpHDanxq4HtxNq8tc7K69KU14+byFT5Lm/fInxy1NgQqjJT/uO+IbXbtZnXK363Nc/+4auo1fXdmuulWv13VxpefzVqlR9afMg1OG2o1gUFuYWOfvqJaKtIbrv7cLpsbOmd/XSeC1FkbFYLSvv3YcR4D7+K4cYuThBOpFh8uoMz3/tJ+TSeZ764sP4wl4UVVm5csOoj/TKLxYZPDvK6VfOc8+jfex6sBtvSORN3q62NIeJR3w8vncLxy+NcXpgktmFLIv58krjx1jQQ297lAM9rXS3Rn7m3iqdsSBf/IX93NsT5/Vzw/SPzzOfzlOqVLFaFJx2K0GPg3jEx67O2LrnkCQJm2rBv6pB2I3GAC1TFBmHpq4c63HabmrhX1Mt3LOlmZ6WBkZmFnjzwgiXRmeZSWVZzJeo1nQsiozLoRH1u2mN+ulta6Cvo5GIz7XpfGNZkbDb6tckIeF12rCIech3vLsqgL0yleDbx85TW1r1/9VH9vD47i7Cno1376C+DxH2uri/u5UzQ1P8+J0BarrBdCrDQq64YQD788S8qSmdgrDWQiJLIVcm3OgjENm8M5WqWQjH/DeVNlWrGYxcnuLS2yMMXZpidiJFNl2gmCtTKVeplGuU8uU1N9AfJMMwSSdyXDg5xJV3xpgcSbCYyJLPligVK1TLNcql6koX2pVZtpsIeZ0EPA7mFuqpYRG/i6uTSXwuOx6HjVKlysxChkpNZ2YhS6lSpTnkxWmzMjyd4sr4PD6XnUf3bLnuJike8dPd0sDgVJIzVyc52NPK6o2dWNDDni1NSzuzdTarhV2dMS6OzpLM5Dk3PL0mgHVqVmRJYn4hy8Rcmo7YtSY1kiR96N3eU9kCJ69MUK7qPLZ3K2Gvc00GiNth4+D2Nl45fZWLI7Mc7GndsIvonsf6uHpmhOnhORJTC4z3T/M/v/zXdO/rpG17M5rDSiaZY+TiBMMXxgF46NMHeP07JyneYAxasNHPo798P4VsiRf//jVKhTJHvnmco98/TWNHhEhzELvHVg+QF4skplIkJlKUSxX0msFHv/AQ+5/cteH585kiF44OcO6Ny1hUhXA8SFNXlEhzEJfPUW82ky0xNzZP/8kh0oks1XIVRVXYureD+z++b8NzG7pBKV+mkC1RzBUp5soU82UK2SIjFydWHmdicvrIRRpaQ9idNmwuDbtz6X+3Hbtr80ZeBz66m7H+SSavznLujX4uvXX1ujphSQLVquIJumneGmXn4W4e+cx9eAKuG2ZM/GuItoV55jcfp1KqcOrH50jNpPne37zCi3//Oi3bYgRjfjS7lVpVJ7uQJzGZIjm9QK1SQ6/pxLqi9QUQ4bamqRY6YkFaowGefWhnPWV4+ateqi90y5KMorz3WcDv5rZr7O9uYc/W5vrsddO8luW/NCtdlqUNg2WPQ+OpA908tiqDZbl3x43Ewz5+4+kDfOGj+4H667PeQpaAZrWwJR6iIxbEMA0Mk/qc9lXXv7z4qsj1Wew3uq7mkI8vPXUvv/pE/btKkiQ0kblwx7trAthiucrMQpaJRBqo/zLuam8k6HbesPX2codZTbWsucmp1PSVcTGCIKxVrdSoVmoYuoFqtWBzbJ7iI8sSdufa1NV3Mw2T/ndGeeEf6iN5Mgt5KqUqtZqOJNWPt2qWpfNA5UOYgzcznuTYjy/w6g/OkJhOUy5WqVbq43msmopmV3G4NGwOK4WbmOG8LOR1EvI6GZlJMZXMEPa5GJxKck9XE363nfMjM0wns5SrNcbmFjAMk3jEj9NuZX4kx2w6x8jMAv/jG6/gsK3tyFyt6SzmS+i6wcJSeuhqLrtGxO96V0AgEfbVg+rx+TQzqbVp2vf1tjI0neT4pTH+8G9fZFdHIwd6WtndFcNl1z70kQf5YoWRmRS6YfC1F47zjz85s2Yer2GY5Ev1lL/FfIlKbePPkmq18JHPH0aSJX70f3/K7FiSQqbIhWMDXD0zgiRL6DWDSqmC0+Pg/mf28tnf/xiDZ8cYvbx53bcsS7T0NPHMb32EYKOP5//2CAszixSyRcYuTTI1OIssS5jUA8ZaVa83hzLr6aqKqmyaZrq8w1kt16iWa0xdnWV+PIVFVZAtMhL1LIZapUapUMHQDVw+B4c/eS9P/uqDhJv8G5574PQI//JnP2To/DimYWAY9Z3ceppv8doDTfjGH38Xi7Xeh2Kle7DdSnxrI7/3F7++aRC794kdXHhrgOxCgUwyS2WDf5clqUwuUyAxleLKqWFe/dZxvvCHz7JtX+cHPlZHlmW693fy2d//OJGWEK99+y0yyRy1Sq1e63xpAlla+rnWDGrVGrWlXWvFIqNaLR9K4C3cmuVuu/VNyA/m5yVJEhZFes/9R5YXGN/LIqMsS1hlC1b1xo/d6Lnf7/frZ70m4fZ01wSwpWqNXKlMVTeQJQmfy45z1cysm6EbBul8aWXxzGZVP/RdBEG4XS3XzAFLN6Sb/65JkoTFomy4A1spVxkdmOX//flL9J8Zo1Kq0tLVQO/+DuKdkfooHasFxVLfeXnhG0d57fl33u+XtanZyQVeee4UP3nuFPNTaewuG/se7qGjp5Fggxe7U0OxKMiKxOzEAl/9g3+66XP7XHZCXic13WBsPk1j0EMyk6ch4KIl4mdoOkUqW2BuIcfEXBqraiEacGOzqhTLVYqlCg6bypam0HUB7DKbVWVbPHxdAxzVImNf519/x1KDjZpukH9XQ6L2aIDPPLyLloiPUwOTvHpumDODUzSHvezf1sLB7S00hbwfWn1iVdfJFkpIErRFA/ic9jUB7Gpt0QBe58YdQSVJIhSr75RGW8OcPnKRK28PkZxaoJAroWoqwUYfHX1xdhzuZtfhHsLNQaKtIWZG5m54rdpSIPeRzx+mY2cLF44OMHx+nOnhOTKpHOViBRPQbFaCjW5CMT9NXVE6drTQe99W3IGNs4za++I885uPE98aY7x/kvnJFJlkjlK+THVpAUjVLDg9DuJbG2nrjdNzoIvufZ00tkewbNADAqBUKDM9PMd4/9QNX2NyeuG6P1M1FYvFcl03aah/v5TyZU6+dJZjL5zm4rGr6DWdYKMfX9iD3aVd60Rmmui6QblQIZ3IsDifoZgrsZjI8M9/+gK/9pVPsWV326ado/812JwaXbvbcAdcbD/QxcXjVxm5MM7saILcYoFSuYokS9gdGsGYj3BTgOYtjXTuamXn4W4xA1YQhLvWXRPAKrK0kiNvUm8jXqrW0A1j09z5ZeVqjelUlgtjsytjPqI+F75NbmoE4W6mKAqKRQZpeQdB3/TxyzWjG2XS5rMlfvytE5w/PkS5VOXgY70cemonW3Y0rwSHUA8majWdE0cuvd8v6YbOHx/k+MsXmRxJEI0HeOqz97HzYBeRZj9ur32lOYthGAxdvPFN/WpWiwW/y4ZDU5mYSxP1u6nqBrGgl66mECcujzM4nVjZoY363bjsGoosr9QTBj1OPrJvK/Hw+rXIsizjdmjX1QeZm6RhL6d2vXtD1WGzsr0tStjnoqe1np48MJHg8vgcU8kMqWyBx/ZsoTMWvKX34f0iLf0nSxKHetvY1hLBvkGjI4fNSsizcYdoqDfviraF8QRcxLfFmB6eI5vKUa3UUFQFt89JpCVIrKMBf6T+/j/1xUe455HeevfcPW2bnt9qU4m2hQnF/LR0NzE3niQ9t0gxV6JW0TEx65kOThuegJNA1EckHsTlc266U+cLe9j90HZiHQ0kplJkUjmK2RLVcpXaUpMpi6qg2a14Ai7CzUEa28M4PPYbLkrFOhr4xG8/wcLsrXW9XyZbZLwhz3UznAEyqRynfnyO7//NywyeHSPW0cC9v7KLtu3NuPzOen3r0mNN6tkblXKVbCrH4NkxXv3WW2QXcpx/s5+hs2M0tkfwLAX6VpvK1j3tfOErz1ItV/FHvXT03bjzs92p0b2/i3/73z4LgC/iIb5l887CNqdGS3eMcHOAjp0tzI0nWZzPUi6UVzJLVE3F4bbhCbgINvqItNRTrW8UcMe3xviFX3+E/U/sRFEVeu/buvI9KQiCcCe7awJYm2rB57TjsmnkSmUyhRLH+8dw2+oF4RvtxBpLu66XJ+Z55exVRucWMEyTgNtBRzRIQKyACsK6FIuMw2XDqqmUihVymeKmj9drBtl0ft1aUNOsdxY9+qNzlIsVAhEPBx7fzn1P9GF3XH9DVllK2/0gGYZB/5lRJgbnsDusdPU18+RnDuD2O67bZdRrBsVC+ZbOL0ngddrxue1MJhYJep14HTZCXidhr5Ogx8GVCZOh6SSzC1naG/1oan1H22XXcDs0FvMlPA6NvvZbG9dRrtbIFK9Pd84VyuRLFayqBa/z+hRMq0WhKeSlMehhf3ecwckkpwYm+MGxS7xy+iphn+t9DWCleoHXcsS96WM1VSHorc9Y1awWumJB/O7Ng9QbPr8k4fQ62Lqnna172m/4+Hs/unFt6kbnVzWVlm0xWrat34DlVkmShN1lo7WnidaepvflnMsi8SCPfe79b2Ko6wYzw/M8/7UjXDg6gNPr4IFP7OfhZw8QbY9sOkKnVtUZfGeUqcFZzhy5QClfZnJwlkwyey2A1VTatjfTtr15w/OsR3NodOxoueUxR8tN7Dr6Wm4qUL5Z0bYw0bbw+3Y+QRCE28VdE8BaVQvNIS+9rQ0c7x9DN0yeO3aBmm6woy2Kz2mvz4GVpPpOkGFQqdbnvw7Npjh6eXTpOANNtXB/dwtdjUEcmmjdLQgbCTZ4cXns5LNFkjOLlEtVtA3SVyulKtNjyZW049UMw6RUqDA/nQYgGg8SaQqsG7wCJOYWyS0Wbvl614w8Weq8erNqVZ10MkchVyLS5CfeEcETcK772GKhzOxE6pavz+uyEXA7uDw2h9dppyXiw2mrlzIEPQ7smsrwzAKJxTy7u2JYl9I7G4MemkJexufSnL46yd6tzWjq2nEphmEuZaQsd4G99ncLuSKjswtUa/pK2YRhmIzPLzKTzOK2a7Q0XKuFNM36zG1paearLEk4NCs7OhrZFg9zdTLBsYtjTCczt/webEaSJVRFQTdNyjUdwzQ3bFTidtjY2hzmeUni9MAk93Q14XHY1gQ/pmlS1evviSx9ON1qhetVihWmR+a4cPQKALHOBvY+3kess+GGPyOLquCLeOja3cqZn14Es16PW7nBTF5BEATh9nHXBLAA7Q1+Pra/m6GZJKlsgeHZFH/1/FEagx5awz4CLgdWi0LNMMiXKiQyecYTaRZyRXSjfiPkcdjoagzyyw/spjWycfMKQRCguTOCP+wmNZdhejzJ5PA87d313b/VN5r14C/L0MXJlcHuq5lLNWzS0gKTLEtLG23mdTestarOlXfGmR5L3vL1Lo8PgXpTm0L25pss6TXjWnNJSUKS5ZW023fPAk3OLHL++NAtX5/XaSfgdjCdyuDQVPraoiuLaEGvE5ddY3g6STpfoqMxuNJpsSXip68tyrGLoxw5M8h921uJh/1YVQXTrNf350sVypUa8YgX27vqXROLec4OTjPYmyDicyPLErlihVNXJphILLKnK0ZPy7VRVSYmY3NpdMPA57KjLgWxhgn5UplSpYamWrCtStldfq+qNR19qX66XKmtdNEslKtYVQVFkVFkGYssX9cISpFlfC47mDCdzDCTyuLU1HojHNPEZdNWOmL6XDb2bm2iMeDh6MVRdnfFUC0KHodtZUZtpaaTWMwTD/tw27UNa2SFD1YxVyI1s7iywBRtDWN3aDe1wLA8zmf1GB/NbsVyg9nSgiAIwu3jrvrG9rscPNzXiUWW+bPvvcFcJo+uG4zPpxmfT294XL2+SyLgdvCR3Vv40uP7CLqdm6YpCYIAPfe0cfKnlxm8MMn0aIIf/eMxvvyVX0ReFdxhwtzUAqde6ycxs36tnKLIOJZGaxTzJabHU2TShfpu7epfw6VzvfHDs7dcYwrgDbpWdojTyRxjV2c58Hjfho2lVt8w2xxWHE4N1Wohu1hgeiyJoZvIirSmfjS7WOTiqRFe/cGZW74+n9NGxOcknStyeXyOpw/2YF+qDwx6HDg0lcHpJA6rSns0uLIDa7NauLenhcRinq//8AS/95ff5fCODqIBN9Wazmw6x9B0ElVR+JN/9wyaqq55zU6blUSmwH/66+c52NOCy65xdmiKgckEbQ1+Du/sIOi5tttsmiZ//f1jnB2aojMWJB7x43FoFMtV3h6YZGQmxd5t8ZX5rcsMs54CncoWKZSrXByZIZMvUa7qvH5uiKDXidNmJexzEfW714z1WbYtHuGdwSnePD/CQrZIb1sUwzDIFMp8+sEdbG2up1RaFIV42Md//PQD/PE/HOGr//I6fe2DbGkOoSoyqWyBsbk0F0Zm+ZPffoY9W5qwi+/820J9Lu21ALRSqqDrxroLWu8+zjQhk8jyzmuXV34vg41+XN6fLX1cEARB+ODcVQEsgMum8VBfJz3xBt66Ms6Z4SmGZpLML+bJFetdii2KjKZalm4W3bRF/GxvaaCvpaF+02TXfuZh04JwN4i1hejb38HI5WmmRuZ57fl3KJeqPPDUTiIxP7WazvjVOU785CJvv34Fb9DJYjK/7rlsDo17HtjKiSOXSM4u8uI3j6NXdfru7cDmsJJO5bh4YpiXvnWCicE5rJrllke1eHwOYm1hPAEnsxMpjnz3NJrdyo57O7A5NKrVGvlMCYtFIRzzEYh41hzf3h3j0tsjTAzNc+HEEN/48xd55Jk9eENuSoUyI/3THH3xPKde7a/XS3rsa8eJ3IDTXg/erBaFSlWnMxbEsRLAOon4Xei6gdOuEQ24UVcFXA1+N794qJfWqJ8fvtXPpdFZ3ro8hkWR8ThsxEM+9m2L43Xa1gSvqkXhUG8bzxzq5Ucn+jlxeZxMoVQvpeht48l927i3O77mOmVJ4kBPC4VShfH5NJfG5jCXdkD9Hgf/5tF7eHBXJ11NoTXH5UsV/uzbb9A/Po+JSbWqU6xUMUyT//39YytpvAd64nzygR3s27b2eQEe2NGGIkv86EQ/VybmuTQ2h2ZRaAy6KZbXponaNJWD21v5r1/6KC+dusL5kVleOnkFwzRw2jRCXieffWQ3rREfVkV0nL9dOL0OGlpCKIqMrhuce6Ofi8cG8Df48L/rd3K1cqHChWMD/OD/vMLoxQkwIdTkp72vGW9o8znVgiAIwu1DMjdqLflzzDRNDNNkMV8iUyhRKFcp12roev3PJanejVNVZDSLBbum4rZruGzWu2ZsTk03WMwXGZxZTsOUaI8GCHvWr+kThI3MTKR4+VsneeEbR1mYz+DyOvCH3Wg2FdM0KRYq6FWdaEuI/Y/08LX//j1qVZ3f+qNP8PAv7sHrrzdWKRcrXDk7zp9/5Z+ZGklgtakEwm7cPieyIlGr6GQXC2QXizz0sd0AvHP0KpVSlac/fz+/9JuP3tT1nj12lW9/7VVO/OQisiITiHjw+Bwru8a1mk5XX5zHPrmXnQe71hw7MTTHd77+Gq88d5JKuYYv6CLY4MViVTB0k0KuRG6xSLjJz32P93L69SucPzHE4ad386nfeIiu3s2bxphL31uDUwlME7a3NmDTVGRJorqU7jqRWERTLfS2NSBL8ppgVDcMCqUKc+nlBTsdWarXjdo1Fa/LTtDtWOlavJAtMpfOYbNaiPhdJNJ5UtlCfaFPlvE6bYS8Dlz2tUGvaUIqk1/aSa1Q1XVMk5XFwYDbjs9lX5OqbJr1Gtz+8Xnypcqm74PPaafB78Lrur6JnmGaZPMlEpk82UKFmq4jyxI21UI84r9u19Y0TUqVGonFPJlCiXKlhsm1a/U4NIJeJ9alDtLCh88wDIbOjfP1P/onTr50DkmqdzzetreDjl2tRJoD2Fz1z2S1VCObzjM/nmR8YJrx/mlmxxPk0wVUm8rn/+ATPPa5Q4RifvHzFQRBuEPcdTuwcG1QcsDtIPAzdp38eWVRZIIe55q0QEF4L8KNPh782G7cPjtvv9bP0KUpZsaSGIaJw6URawvTt7+dew5vwx9yY1GVdUfuqJrKlh3NfPbff4QTP7nIwLkJkrOLTI8lUVULLq+dpvYwj396P/sf7mFmPMX0aJKJoRvP2Vyts7eJpz53kEDEw+W3R5idXGB+cgFJlrBqKm6fA1mWUNepmWtoDvDoJ/fi9No5e3SAyeF5Bs5PoMgSdqdGuMnPgce2s+fwNpo7I2QW8lw+PXrT1yYtzbDeu/X6nUfVotAY9NAY3HgHSpFl3A4bbsf1HYPX43fb8a/qtB6P+IhHfDdxnfWa3OUuvzej3vBJobctetPHrEeWJLwu+7rB7UbPa9fUm3pdwu1BlmWirWE+/uXHKRcr9J8cZnJwlsVElv63h3H5HPX5tEsjvMrFCvnFQn1EUL6EVVNp74vzwCf28cAn9uMLuUXwKgiCcAe5KwNYQRA+OIoi09wexuN3EO9sYHxwluxS/arNqdHQ7Kd9W4xYe4hivsKzX36ESrnGlh1xNNu1Lt+yLKHZrdz/ZB8NzX7GBmZZSGSpjvAMdQAAAZ9JREFUlmtYVAWH20a0OcDWXS14A07cXgfVT+0jMZOm+57Wm75ep9vOjgOdhKI+tu9pIzGzSKlQrgewVgtOTz1QjsYD1x2rWi1s2dGML+iic3uMmfEUhVwJWZaxOawEIx5atzXS3BHBNEwOPNaLzaHR0tWAX6QwCsJNc3rt7Dzcg14zeOenFxm9NMn8ZH2O7dx4YmURTFEUVJsFh8tOtDVMsNFHrLOBLXva2fNoH/6IZ9M5uYIgCMLt565MIRYEQRAE4edDYjLF4Nkxxq9Mk5xOkUsXqJbrc6AtqoLm0PAEnAQb/cQ6G4hvixFuun4BShAEQbgziABWEARBEARBEARBuCOImQCCIAiCIAiCIAjCHUEEsIIgCIIgCIIgCMIdQQSwgiAIgiAIgiAIwh1BBLCCIAiCIAiCIAjCHUEEsIIgCIIgCIIgCMIdQQSwgiAIgiAIgiAIwh1BBLCCIAiCIAiCIAjCHUEEsIIgCIIgCIIgCMIdQQSwgiAIgiAIgiAIwh1BBLCCIAiCIAiCIAjCHUEEsIIgCIIgCIIgCMId4f8Dj14uoPV9Tg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" y="1907628"/>
            <a:ext cx="5770179" cy="392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8E8E1-2C23-F7B3-2268-80E21FF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9" y="386930"/>
            <a:ext cx="10321816" cy="1188950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Job Category Trends (Dec 2013 – Sep 2014)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AB1EB-51F5-2D6F-8D49-DD9C1639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572" y="1573034"/>
            <a:ext cx="6569275" cy="4654913"/>
          </a:xfrm>
        </p:spPr>
        <p:txBody>
          <a:bodyPr anchor="ctr">
            <a:noAutofit/>
          </a:bodyPr>
          <a:lstStyle/>
          <a:p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Other" category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dominates job postings, with major spikes in January and September 2014, reaching over 70,000 and 100,000 respectively.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Design and Development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roles show gradual growth, especially in mid to late 2014.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Science, Marketing, and Writing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categories remain relatively low in frequency throughout the period.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overall trend suggests a surge in generalized or uncategorized job postings, possibly due to platform expansion or reclassification.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timeline offers a historical snapshot of shifting demand across job categories, useful for long-term market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AutoShape 2" descr="data:image/png;base64,iVBORw0KGgoAAAANSUhEUgAAA/oAAAL/CAYAAADWXLymAAAAOnRFWHRTb2Z0d2FyZQBNYXRwbG90bGliIHZlcnNpb24zLjEwLjAsIGh0dHBzOi8vbWF0cGxvdGxpYi5vcmcvlHJYcgAAAAlwSFlzAAAPYQAAD2EBqD+naQAA8fxJREFUeJzs3XdUFFcbBvBnF1iadJCigigCVlCxgAULil3UWFFEsZdYYjcWYiH2rsSKidhijwVjNyrB3hW72BCkCiIIO98ffIxuAAWzZHV9fufMOeydO3ffGSaGO++9dySCIAggIiIiIiIiIrUgVXUARERERERERKQ87OgTERERERERqRF29ImIiIiIiIjUCDv6RERERERERGqEHX0iIiIiIiIiNcKOPhEREREREZEaYUefiIiIiIiISI2wo09ERERERESkRtjRJyIiIiIiIlIj7OgTEX2GqVOnQiKR4NWrV6oOhYhIpR49egSJRIKQkBBVh0JERP/Hjj4RfdNCQkIgkUhw/vx5lXz/8ePH0b59e1hZWUEmk6F48eJo3bo1duzYUei23rx5g6lTp+L48ePKD/QL5O/vD4lEkucWFham6vDUir+/P4oVK5bvfolEgiFDhhRpDMuXL1eLjmRcXBxGjx4NJycn6OjowNTUFN7e3ti7d6+qQ1OQ8zDzU1uDBg1UHSoREeVBU9UBEBF9q6ZMmYKffvoJ5cqVQ//+/WFnZ4e4uDjs378fHTp0QGhoKLp161bg9t68eYPAwEAA+Gb++NbW1sbq1atzlbu4uKggGipKy5cvh7m5Ofz9/VUdymeLjIxE48aNERsbi169esHNzQ2JiYkIDQ1F69atMWrUKMyZM0fVYQIA2rdvDwcHB/FzSkoKBg4ciHbt2qF9+/ZiuaWlJezs7JCWlgYtLS1VhEpERHlgR5+ISAW2bduGn376Cd999x02btyo8Afy6NGjcfDgQbx7906FERatN2/eQE9P71+3o6mpie7duxe4fmpqKvT19f/19xIV1rt37/Ddd98hISEBJ0+eRK1atcR9I0aMgK+vL+bOnQs3Nzd07tz5P4srMzMTcrkcMplMobxKlSqoUqWK+PnVq1cYOHAgqlSpkud/czo6OkUeKxERFRyH7hMR/cPRo0dRr1496Ovrw9jYGG3btsWtW7fyrPvq1St06tQJhoaGMDMzw7Bhw/D27dtPfsekSZNgamqKtWvX5pkF8/b2RqtWrQAAGRkZmDx5MqpXrw4jIyPo6+ujXr16OHbsmFj/0aNHsLCwAAAEBgaKw2qnTp0q1rl9+za+++47mJqaQkdHB25ubtizZ0+u77569So8PT2hq6uLkiVLYvr06Vi3bh0kEgkePXqkUHf58uWoWLEitLW1YWNjg8GDByMxMVGhToMGDVCpUiVcuHAB9evXh56eHiZMmICePXvC3Nw8zwcaTZs2hZOT0yev48fkDD2+efMmunXrBhMTE9StW1fcv2HDBlSvXh26urowNTVFly5d8OTJk1ztrFy5EmXLloWuri5q1qyJv/76Cw0aNFAYNZEzBeSf1+f48eOQSCS5plNERESgWbNmMDIygp6eHjw9PXH69Ok847937x78/f1hbGwMIyMj9OrVC2/evMkV54YNG1CzZk3o6enBxMQE9evXx59//gkARX6t85Keno4pU6bAwcEB2traKFWqFMaMGYP09HSFeuvWrUOjRo1QvHhxaGtro0KFClixYoVCndKlS+PGjRs4ceJEriHjOdf+1KlT+P7772FhYQFjY2P0798fGRkZSExMhJ+fH0xMTGBiYoIxY8ZAEASF9ufOnQsPDw+YmZlBV1cX1atXx7Zt23KdU84UhdDQUHHoffXq1XHy5MlPXo/t27fj+vXrGDdunEInHwA0NDTwyy+/wNjYWPxv9uXLl9DU1BRH6XwoMjISEokES5cuFcsSExMxfPhwlCpVCtra2nBwcMCsWbMgl8vFOjlz6efOnYuFCxeibNmy0NbWxs2bNz8Z/8fkNUc/Z7pHVFQUWrVqhWLFiqFEiRJYtmwZAODatWto1KgR9PX1YWdnh40bN+ZqtyDnREREeWNGn4joA4cPH0bz5s1RpkwZTJ06FWlpaViyZAnq1KmDixcvonTp0gr1O3XqhNKlSyMoKAh///03Fi9ejISEBPz666/5fsfdu3dx+/Zt9O7dGwYGBp+MKTk5GatXr0bXrl3Rt29fvH79GmvWrIG3tzfOnj0LV1dXWFhYYMWKFbmG1uZk5G7cuIE6deqgRIkSGDduHPT19bF161b4+Phg+/btaNeuHQDg2bNnaNiwISQSCcaPHw99fX2sXr0a2traueKaOnUqAgMD4eXlhYEDByIyMhIrVqzAuXPncPr0aYUHGHFxcWjevDm6dOmC7t27w9LSEvr6+vj1119x8OBB8aEGAERHR+Po0aOYMmXKJ68NgFwLImppacHIyEj83LFjR5QrVw4zZ84UO3gzZszApEmT0KlTJ/Tp0wexsbFYsmQJ6tevj0uXLsHY2BgAsGbNGvTv3x8eHh4YPnw4Hjx4gDZt2sDU1BSlSpUqUHz/dPToUTRv3hzVq1fHlClTIJVKxc7uX3/9hZo1ayrU79SpE+zt7REUFISLFy9i9erVKF68OGbNmiXWCQwMxNSpU+Hh4YGffvoJMpkMEREROHr0KJo2bYoePXoUybXOj1wuR5s2bXDq1Cn069cP5cuXx7Vr17BgwQLcuXMHu3btEuuuWLECFStWRJs2baCpqYk//vgDgwYNglwux+DBgwEACxcuxNChQ1GsWDFMnDgRQPaQ8Q8NHToUVlZWCAwMxN9//42VK1fC2NgYZ86cga2tLWbOnIn9+/djzpw5qFSpEvz8/MRjFy1ahDZt2sDX1xcZGRnYvHkzOnbsiL1796Jly5YK33PixAls2bIF33//PbS1tbF8+XI0a9YMZ8+eRaVKlfK9Jn/88QcAKHzvh4yMjNC2bVusX78e9+7dg4ODAzw9PbF169Zcv58tW7ZAQ0MDHTt2BJA9QsbT0xPPnj1D//79YWtrizNnzmD8+PF48eIFFi5cqHD8unXr8PbtW/Tr1w/a2towNTXNN+5/IysrC82bN0f9+vUxe/ZshIaGYsiQIdDX18fEiRPh6+uL9u3bIzg4GH5+fnB3d4e9vf1nnRMREf2DQET0DVu3bp0AQDh37pwgCILg6uoqFC9eXIiLixPrXLlyRZBKpYKfn59YNmXKFAGA0KZNG4X2Bg0aJAAQrly5ku937t69WwAgLFiwoEAxZmZmCunp6QplCQkJgqWlpdC7d2+xLDY2VgAgTJkyJVcbjRs3FipXriy8fftWLJPL5YKHh4dQrlw5sWzo0KGCRCIRLl26JJbFxcUJpqamAgDh4cOHgiAIQkxMjCCTyYSmTZsKWVlZYt2lS5cKAIS1a9eKZZ6engIAITg4WCGmrKwsoWTJkkLnzp0VyufPny9IJBLhwYMHH70uPXv2FADk2jw9PQVBeP876tq1q8Jxjx49EjQ0NIQZM2YolF+7dk3Q1NQUyzMyMoTixYsLrq6uCtd/5cqVCt8jCO/vo5zrk+PYsWMCAOHYsWOCIGRf83Llygne3t6CXC4X671580awt7cXmjRpIpblxP/h71gQBKFdu3aCmZmZ+Pnu3buCVCoV2rVrp/C7yPk+QSi6a/3hNnjwYLH+b7/9JkilUuGvv/5SaCc4OFgAIJw+fVrh3P/J29tbKFOmjEJZxYoVFa55jpxr/89r6u7uLkgkEmHAgAFiWWZmplCyZMlc7fwzhoyMDKFSpUpCo0aNFMpzzvX8+fNi2ePHjwUdHR2hXbt2uWL7kKurq2BkZPTROvPnzxcACHv27BEEQRB++eUXAYBw7do1hXoVKlRQiG3atGmCvr6+cOfOHYV648aNEzQ0NISoqChBEATh4cOHAgDB0NBQiImJ+Wgs//Sxf19y2l23bp1YlnPPzJw5UyxLSEgQdHV1BYlEImzevFksv337dq62C3pORESUNw7dJyL6vxcvXuDy5cvw9/dXyHBVqVIFTZo0wf79+3Mdk5NxzDF06FAAyLNujuTkZAAoUDYfyB7WmzN/Vi6XIz4+HpmZmXBzc8PFixc/eXx8fDyOHj2KTp064fXr13j16hVevXqFuLg4eHt74+7du3j27BkAICwsDO7u7nB1dRWPNzU1ha+vr0Kbhw8fRkZGBoYPHw6p9P3/Svr27QtDQ0Ps27dPob62tjZ69eqlUCaVSuHr64s9e/bg9evXYnloaCg8PDzEzN7H6Ojo4NChQwrbvHnzFOoMGDBA4fOOHTsgl8vRqVMn8Vq8evUKVlZWKFeunDgl4vz584iJicGAAQMU5i/7+/srjBgojMuXL+Pu3bvo1q0b4uLixO9OTU1F48aNcfLkyVzDkv8Zf7169RAXFyfeR7t27YJcLsfkyZMVfhdA9lBzoOiudc72T7///jvKly8PZ2dnhWvcqFEjAFCYdqKrqyv+nJSUhFevXsHT0xMPHjxAUlLSJ+PKERAQIJ4vANSqVQuCICAgIEAs09DQgJubGx48eKBw7IcxJCQkICkpCfXq1cvzvy93d3dUr15d/Gxra4u2bdvi4MGDyMrKyje+169ff/K/+Zz9Ob/b9u3bQ1NTE1u2bBHrXL9+HTdv3lSYx//777+jXr16MDExUbjeXl5eyMrKyjW1oEOHDuJUn6LWp08f8WdjY2M4OTlBX18fnTp1EsudnJxgbGys8Hsp7DkREZEiDt0nIvq/x48fA0Ce85XLly+PgwcP5lrMrVy5cgr1ypYtC6lUmmuu9ocMDQ0BQKHD9Snr16/HvHnzcPv2bYV51gXpoN27dw+CIGDSpEmYNGlSnnViYmJQokQJPH78GO7u7rn2f7j6NpD/tZLJZChTpoy4P0eJEiVyLfYFZA9jnjVrFnbu3Ak/Pz9ERkbiwoULCA4O/uR5AdkdNy8vr4/W+ec1unv3LgRByPW7y5Ez5SDnHP5ZT0tLC2XKlClQfP909+5dANlz5vOTlJQEExMT8bOtra3C/px9CQkJMDQ0xP379yGVSlGhQoWPfvd/ca1z3L17F7du3cq3MxkTEyP+fPr0aUyZMgXh4eG51h5ISkoq8EOVf16nnOP+OcXCyMgICQkJCmV79+7F9OnTcfnyZYU1BD58cJAjr/vG0dERb968QWxsLKysrPKMz8DA4JNTH3L+Tcjp8Jubm6Nx48bYunUrpk2bBiB72L6mpqbCyvd3797F1atXC3S9gYL9u6EMOjo6uWIyMjJCyZIlc13bf/5eCntORESkiB19IiIlyqtj8E/Ozs4AshejKogNGzbA398fPj4+GD16NIoXLw4NDQ0EBQXh/v37nzw+J0M8atQoeHt751nnnx15ZfswY/qhChUqoHr16tiwYQP8/PywYcMGyGQyhWyfsr9bLpdDIpHgwIED0NDQyFX/Y++Lz09+v/d/Znhzfhdz5sxRGDXxse/PK0YAuRaU+5T/4lrnkMvlqFy5MubPn5/n/pzO9/3799G4cWM4Oztj/vz5KFWqFGQyGfbv348FCxYUatG1/K5TXuUfXru//voLbdq0Qf369bF8+XJYW1tDS0sL69aty3OBuM9Vvnx5XL58GVFRUbkeSuS4evUqACg8tOnSpQt69eqFy5cvw9XVFVu3bkXjxo1hbm4u1pHL5WjSpAnGjBmTZ7uOjo4Kn/P771HZCvM7ARR/L4U9JyIiUsSOPhHR/9nZ2QHIXtH6n27fvg1zc/Ncr2a7e/euQnbs3r17kMvluRbt+5CjoyOcnJywe/duLFq06JMdy23btqFMmTLYsWOHQofynwt05dfZzMk+a2lpfTIja2dnh3v37uUq/2fZh9fqw+x2RkYGHj58WODML5CdaR45ciRevHiBjRs3omXLlgoZbWUrW7YsBEGAvb39RzsLOed49+5dccg5kP2atIcPH8LFxUUsy4n3n28c+OfIhrJlywLIHtVRmGv0MWXLloVcLsfNmzfzfXiQ47+61mXLlsWVK1fQuHHjjz78+uOPP5Ceno49e/YodH4/HNqfoyAP0T7H9u3boaOjg4MHDyosOrlu3bo86+eMyvjQnTt3oKen99Hh8K1atcKmTZvw66+/4scff8y1Pzk5Gbt374azs7PCgzcfHx/0799fHL5/584djB8/XuHYsmXLIiUlRWn31JdAHc+JiOi/xDn6RET/Z21tDVdXV6xfv16hw3b9+nX8+eefaNGiRa5jcl4VlWPJkiUAgObNm3/0uwIDAxEXF4c+ffogMzMz1/4///wTe/fuBfA++/VhtisiIgLh4eEKx+S8l/6fnc3ixYujQYMG+OWXX/DixYtc3xUbGyv+7O3tjfDwcFy+fFksi4+PR2hoqMIxXl5ekMlkWLx4sUJca9asQVJSUq6Vyj+ma9eukEgkGDZsGB48eJDnO7qVqX379tDQ0EBgYGCurLggCIiLiwMAuLm5wcLCAsHBwcjIyBDrhISE5LrGOR34D+cNZ2VlYeXKlQr1qlevjrJly2Lu3LlISUnJFduHv4uC8vHxgVQqxU8//ZQrA/7P8/uvrnWnTp3w7NkzrFq1Kte+tLQ0pKamAsj73k5KSsqzk62vr5/ruiuDhoYGJBKJwuiLR48eKbwZ4EPh4eEKc/efPHmC3bt3o2nTpvlmqgHgu+++Q4UKFfDzzz/j/PnzCvvkcjkGDhyIhISEXA/wjI2N4e3tja1bt2Lz5s2QyWTw8fFRqNOpUyeEh4fj4MGDub43MTExz39jvnTqeE5ERP8lZvSJiD4wZ84cNG/eHO7u7ggICBBfr2dkZKTwTvocDx8+RJs2bdCsWTOEh4djw4YN6Natm0K2Ny+dO3fGtWvXMGPGDFy6dAldu3aFnZ0d4uLiEBYWhiNHjojDhlu1aoUdO3agXbt2aNmyJR4+fIjg4GBUqFBBobOoq6uLChUqYMuWLXB0dISpqSkqVaqESpUqYdmyZahbty4qV66Mvn37okyZMnj58iXCw8Px9OlTXLlyBQAwZswYbNiwAU2aNMHQoUPF1+vZ2toiPj5ezKpaWFhg/PjxCAwMRLNmzdCmTRtERkZi+fLlqFGjRqE6kBYWFmjWrBl+//13GBsbF+ohwecoW7Yspk+fjvHjx+PRo0fw8fGBgYEBHj58iJ07d6Jfv34YNWoUtLS0MH36dPTv3x+NGjVC586d8fDhQ6xbty7XHP2KFSuidu3aGD9+POLj42FqaorNmzfn6oxIpVKsXr0azZs3R8WKFdGrVy+UKFECz549w7Fjx2BoaCi+hq2gHBwcMHHiREybNg316tVD+/btoa2tjXPnzsHGxgZBQUFi3f/qWvfo0QNbt27FgAEDcOzYMdSpUwdZWVm4ffs2tm7dioMHD8LNzQ1NmzaFTCZD69at0b9/f6SkpGDVqlUoXrx4rodS1atXx4oVKzB9+nQ4ODigePHiCiMtPlfLli0xf/58NGvWDN26dUNMTAyWLVsGBwcHcSj9hypVqgRvb2+F1+sByPN99x+SyWTYtm0bGjdujLp166JXr15wc3NDYmIiNm7ciIsXL+KHH35Aly5dch3buXNndO/eHcuXL4e3t7f4+scco0ePxp49e9CqVSv4+/ujevXqSE1NxbVr17Bt2zY8evRIYaj/10Adz4mI6D+lkrX+iYi+EGvXrhUACBcvXhTLDh8+LNSpU0fQ1dUVDA0NhdatWws3b95UOC7n1Wc3b94UvvvuO8HAwEAwMTERhgwZIqSlpRX4+48cOSK0bdtWKF68uKCpqSlYWFgIrVu3Fnbv3i3WkcvlwsyZMwU7OztBW1tbqFq1qrB3716hZ8+egp2dnUJ7Z86cEapXry7IZLJcr6u6f/++4OfnJ1hZWQlaWlpCiRIlhFatWgnbtm1TaOPSpUtCvXr1BG1tbaFkyZJCUFCQsHjxYgGAEB0drVB36dKlgrOzs6ClpSVYWloKAwcOFBISEhTqeHp6ChUrVvzoddi6dasAQOjXr1+Br13Pnj0FfX39fPfn/I5iY2Pz3L99+3ahbt26gr6+vqCvry84OzsLgwcPFiIjIxXqLV++XLC3txe0tbUFNzc34eTJk4Knp2euV7Tdv39f8PLyErS1tQVLS0thwoQJwqFDhxRer5fj0qVLQvv27QUzMzNBW1tbsLOzEzp16iQcOXLkk/Hn9yq/tWvXClWrVhW0tbUFExMTwdPTUzh06FCu8y6Ka41/vF5PELJfUTdr1iyhYsWKYkzVq1cXAgMDhaSkJLHenj17hCpVqgg6OjpC6dKlhVmzZon/XX54jtHR0ULLli0FAwMDhdcb/vMVmTnyu355ncuaNWuEcuXKCdra2oKzs7Owbt068fi8znPDhg1i/apVq+b6/X5MTEyMMHLkSMHBwUHQ1tYWjI2NBS8vL/GVenlJTk4WdHV1BQDChg0b8qzz+vVrYfz48YKDg4Mgk8kEc3NzwcPDQ5g7d66QkZEhCML71+DNmTOnwPHm+JzX6+V1z+T374GdnZ3QsmXLQp8TERHlTSIIhVzNh4hIjSxevBjDhg3DvXv3xOHXlNvw4cPxyy+/ICUl5aPDkz/X7t274ePjg5MnT6JevXpKb1/ZGjRoAAA4fvy4SuP4HF/btf6SSCQSDB48GEuXLlV1KERERB/FOfpE9E07d+4c9PX1xYXXKHsO9Yfi4uLw22+/oW7dukXSyQeAVatWoUyZMqhbt26RtE/v8VoTERGpP87RJ6Jv0vbt23H8+HGEhoaiT58+0NTkP4c53N3d0aBBA5QvXx4vX77EmjVrkJycjEmTJin9uzZv3oyrV69i3759WLRoUZGtrE681kRERN8S/mVLRN+kUaNG4fXr1wgICMCCBQtUHc4XpUWLFti2bRtWrlwJiUSCatWqYc2aNahfv77Sv6tr164oVqwYAgICMGjQIKW3T+/xWhMREX07OEefiIiIiIiISI1wjj4RERERERGptZMnT6J169awsbGBRCLBrl27FPYLgoDJkyfD2toaurq68PLywt27dxXqxMfHw9fXF4aGhjA2NkZAQIDCq44B4OrVq6hXrx50dHRQqlQpzJ49O1csv//+O5ydnaGjo4PKlStj//79hY7lU9jRJyIiIiIiIrWWmpoKFxcXLFu2LM/9s2fPxuLFixEcHIyIiAjo6+vD29sbb9++Fev4+vrixo0bOHToEPbu3YuTJ0+iX79+4v7k5GQ0bdoUdnZ2uHDhAubMmYOpU6di5cqVYp0zZ86ga9euCAgIwKVLl+Dj4wMfHx9cv369ULF8CofuExERERER0TdDIpFg586d8PHxAZCdQbexscEPP/yAUaNGAQCSkpJgaWmJkJAQdOnSBbdu3UKFChVw7tw5uLm5AQDCwsLQokULPH36FDY2NlixYgUmTpyI6OhoyGQyAMC4ceOwa9cu3L59GwDQuXNnpKamYu/evWI8tWvXhqurK4KDgwsUS0FwMT4iIiIiIiJSOl3brkXWduLdEKSnpyuUaWtrQ1tbu9BtPXz4ENHR0fDy8hLLjIyMUKtWLYSHh6NLly4IDw+HsbGx2MkHAC8vL0ilUkRERKBdu3YIDw9H/fr1xU4+AHh7e2PWrFlISEiAiYkJwsPDMXLkSIXv9/b2FqcSFCSWgmBHn/JxR9UBkFpxBO8pUh7eT6Rsjngnv6TqIEiNaEmrIkN+XtVhkBqRSd0+XekbExQUhMDAQIWyKVOmYOrUqYVuKzo6GgBgaWmpUG5paSnui46ORvHixRX2a2pqwtTUVKGOvb19rjZy9pmYmCA6OvqT3/OpWAqCHX0iIiIiIiJSOomk6JaEGz9+fK7M+Odk89UVF+MjIiIiIiKir4q2tjYMDQ0Vts/t6FtZWQEAXr58qVD+8uVLcZ+VlRViYmIU9mdmZiI+Pl6hTl5tfPgd+dX5cP+nYikIdvSJiIiIiIhI6SSQFtmmTPb29rCyssKRI0fEsuTkZERERMDd3R0A4O7ujsTERFy4cEGsc/ToUcjlctSqVUusc/LkSbx7906sc+jQITg5OcHExESs8+H35NTJ+Z6CxFIQ7OgTERERERGRWktJScHly5dx+fJlANmL3l2+fBlRUVGQSCQYPnw4pk+fjj179uDatWvw8/ODjY2NuDJ/+fLl0axZM/Tt2xdnz57F6dOnMWTIEHTp0gU2NjYAgG7dukEmkyEgIAA3btzAli1bsGjRIoUpBsOGDUNYWBjmzZuH27dvY+rUqTh//jyGDBkCAAWKpSA4R5+IiIiIiIiUrijn6BfW+fPn0bBhQ/FzTue7Z8+eCAkJwZgxY5Camop+/fohMTERdevWRVhYGHR0dMRjQkNDMWTIEDRu3BhSqRQdOnTA4sWLxf1GRkb4888/MXjwYFSvXh3m5uaYPHky+vXrJ9bx8PDAxo0b8eOPP2LChAkoV64cdu3ahUqVKol1ChLLp0gEQRA+60qRmuOK1qRMXCWdlIn3EykbV90n5eKq+6RsX+uq+wb2vYqs7dcP1xVZ2+rgy3nEQkRERERERET/GofuExERERERkdJJJBJVh/DNYkafiIiIiIiISI0wo09ERERERERFgHllVeGVJyIiIiIiIlIjzOgTERERERGR0n1Jr9f71vDKExEREREREakRZvSJiIiIiIhI6ZjRVx129ImIiIiIiEjpJBxArjK88kRERERERERqhBl9IiIiIiIiUjoO3VcdXnkiIiIiIiIiNcKMPhERERERESkdM/qqwytPREREREREpEaY0SciIiIiIiKlY0ZfdXjliYiIiIiIiNQIM/pERERERESkdBJIVB3CN4sdfSIiIiIiIlI6Dt1XHV55IiIiIiIiIjXCjD4REREREREpHTP6qsMrT0RERERERKRGmNEnIiIiIiIipWNGX3V45YmIiIiIiIjUCDP6REREREREVASYV1YVXvkiNHXqVLi6uqo6DCIiIiIiIvqGfBEdfX9/f0gkEkgkEmhpacHS0hJNmjTB2rVrIZfLC9VWSEgIjI2NlRLXw4cP0a1bN9jY2EBHRwclS5ZE27Ztcfv27QIdP2rUKBw5ckQpsdCXJTR0Hxo1CkDlyu3RseMPuHr1jqpDoq/UuXPXMWDAT6hbtyecnFrj8OFwVYdEX7ElSzbCyam1wtas2QBVh0VfiM2b/kS7tmNQy60Xarn1gm+XSfjr5CWFOpcv3UFv/2moUa0narn1Qs/uU/H2bYa4PykxBWNHL0Ett15wr9kbkyYG403qW4U2IiMfw6/7FFRz6YHGDQdh7eo9/8n5keqtXrUHlcv7YtbM38SywClr0LzpCLi5+qO+xwAMHTwPDx48z/P4xITXaNxgCCqX90VycqrCvnNnb6JT+4moVqUnWniPxK6dJ4r0XEg5JBJpkW30cV/M0P1mzZph3bp1yMrKwsuXLxEWFoZhw4Zh27Zt2LNnDzQ1/9tQ3717hyZNmsDJyQk7duyAtbU1nj59igMHDiAxMbFAbRQrVgzFihUr2kDpP7d//18IClqNwMDBcHFxxPr1exAQMBlhYcEwMzNWdXj0lXnz5i2cnOzRoUMTDBkyU9XhkBooV84W69ZNFz9raPCPIcpmZWWGESO7ws7OCoIgYPfukxg6ZC62bf8ZDuVK4fKlOxjQLwh9+vlgwkR/aGhqIPL2Y0ilErGNsWOWIDY2EavWTEBmZhZ+nBCMqVNWYvbc7wEAKSlv0K/PTNR2r4zJU/rgzp0nmPxjMAwM9dCxk5eqTp3+A9ev3ce2LUfh6GSrUF6hoj1atvKAtY05khJTsGLZDvTv8zPCDi3M9e/T5Emr4Ohoi5iXCQrlT5/GYPCAuejYuRF+njMIf/99A1MnrYaFhQnq1K1S5OdG9DX6Yv7vr62tDSsrK5QoUQLVqlXDhAkTsHv3bhw4cAAhISFivfnz56Ny5crQ19dHqVKlMGjQIKSkpAAAjh8/jl69eiEpKUkcITB16lQAwG+//QY3NzcYGBjAysoK3bp1Q0xMTL7x3LhxA/fv38fy5ctRu3Zt2NnZoU6dOpg+fTpq164t1nv69Cm6du0KU1NT6Ovrw83NDREREQDyHrq/evVqlC9fHjo6OnB2dsby5cvFfY8ePYJEIsGOHTvQsGFD6OnpwcXFBeHhihm+06dPo0GDBtDT04OJiQm8vb2RkJD9D6JcLkdQUBDs7e2hq6sLFxcXbNu2rdC/D8rfunW70KmTNzp08IKDgy0CAwdBR0cb27cfUnVo9BXy9HTDiBE90KSJu6pDITWhoaEBCwsTcTM1NVJ1SPSFaNCwOup7VoVdaWuUtrfBsOFdoKengytX7gIAZv/8K3y7N0Ofvm3hUK4U7O1t0Ky5O2QyLQDA/fvPcOqvKwic1g9VXMqhWnVnTPjRHwf2hyMmJh4AsPePU3j3LhPTpw+AQ7lSaNHSA77dm+HXkP0qO28qem9S32Lc6OWY8lMfGBrqK+zr2KkR3GqUR4kSFqhQ0R5DhnVE9Is4PH8Wq1Bvy6bDeJ38Bv69W+Zqf+vmIyhRwgKjx3ZHmbIl0M23KZo0rYnf1h8o0vOif48ZfdX5oq9Qo0aN4OLigh07dohlUqkUixcvxo0bN7B+/XocPXoUY8aMAQB4eHhg4cKFMDQ0xIsXL/DixQuMGjUKQHaGftq0abhy5Qp27dqFR48ewd/fP9/vtrCwgFQqxbZt25CVlZVnnZSUFHh6euLZs2fYs2cPrly5gjFjxuQ73SA0NBSTJ0/GjBkzcOvWLcycOROTJk3C+vXrFepNnDgRo0aNwuXLl+Ho6IiuXbsiMzMTAHD58mU0btwYFSpUQHh4OE6dOoXWrVuLMQYFBeHXX39FcHAwbty4gREjRqB79+44cYLDm5QhI+Mdbty4Bw8PF7FMKpXCw8MVly5FqjAyIqJsjx8/R926PdG4cR/88MNcPH+e/0Nt+nZlZcmxf98ZpL1Jh6urI+LiknD16j2YmhnBt+sk1K/bH/49AnHxwvvpilcu34GhoT4qVSorltV2rwypVIKrV+79v85duLmVh5bs/UjMOnVd8PDhcyQlpfx3J0j/qRnTQlDP0xXuHpU+Wu/Nm7fYteMESpS0gJWVmVh+/95TBC/fiZk/D1AYQZLjyuW7qO2u2LZH3Sq4cvmuck6AiowE0iLb6OO+mKH7+XF2dsbVq1fFz8OHDxd/Ll26NKZPn44BAwZg+fLlkMlkMDIygkQigZWVlUI7vXv3Fn8uU6YMFi9ejBo1aiAlJSXP4fUlSpTA4sWLMWbMGAQGBsLNzQ0NGzaEr68vypQpAwDYuHEjYmNjce7cOZiamgIAHBwc8j2XKVOmYN68eWjfvj0AwN7eHjdv3sQvv/yCnj17ivVGjRqFli2zn2YGBgaiYsWKuHfvHpydnTF79my4ubkpjASoWLEiACA9PR0zZ87E4cOH4e7uLp7rqVOn8Msvv8DT0/MjV5oKIiEhGVlZcpiZmSiUm5kZ48GDpyqKiogoW5UqjggKGg57+xKIjU3AsmWb4Os7Dn/8sRTFiumpOjz6Aty5EwXfrpOQkf4Oeno6WLTkB5R1KCl2mJYv3YZRY7rD2dkOe3afRECv6di1Zw7sSlvj1atEmJoaKrSnqakBI6NiePUqEQDw6lUiSpYsrlDHzMzo//uSYGTEKY3q5sC+cNy8+RCbf5+Wb53NGw9h/rxNSHuTjtL21li1Zrz4MCgj4x3GjFqGkaO7wtrGHE+f5n44GfcqCWbmiveemZkRUlLS8PZtBnR0ZMo9KSI18MV39AVBgETy/sne4cOHERQUhNu3byM5ORmZmZl4+/Yt3rx5Az29/P+IuXDhAqZOnYorV64gISFBzLpHRUWhQoUKeR4zePBg+Pn54fjx4/j777/x+++/Y+bMmdizZw+aNGmCy5cvo2rVqmIn/2NSU1Nx//59BAQEoG/fvmJ5ZmYmjIwUh1VWqfJ+rpG1tTUAICYmBs7Ozrh8+TI6duyY53fcu3cPb968QZMmTRTKMzIyULVq1TyPSU9PR3p6ukKZtrY2tLU/eUpERPSF8fR0E392draHi4sjGjYMwIEDp9CxY1MVRkZfCvvSNti+YxZep7zBnwcjMHH8coT8OgVyIfvvoo6dG6Nd+wYAgPIV7PH33zewY8dxjBjZVYVR05cq+kUcfg76FSvXjIe2dv6d7Zat68DdozJiYxOwft1+/DBiMX7bOAXa2jIsnL8FZcrYoHWbuv9h5PRf4RB71fniO/q3bt2Cvb09gOw57K1atcLAgQMxY8YMmJqa4tSpUwgICEBGRka+Hf3U1FR4e3vD29sboaGhsLCwQFRUFLy9vZGRkZHnMTkMDAzQunVrtG7dGtOnT4e3tzemT5+OJk2aQFdXt8DnkbOOwKpVq1CrVi2FfRoaGgqftbS0xJ9zHnLkPJj42HfmfMe+fftQokQJhX3a+fTcg4KCEBgYqFA2ZcoUTJ3aLd/v+ZaZmBhCQ0OKuDjFRWLi4hJhbm6Sz1FERKphaFgMpUvbICrqhapDoS+ElkwTtnbZox4rViyDG9fuY8NvBxDQty0AoGzZkgr1y5SxQfSLVwAAc3NjxMcnK+zPzMxCUlIKzM2NxTpxcUkKdXI+m5tzvQh1c+PGQ8THJaNzh4liWVaWHBfO38amjX/iwpX10NCQwsBADwYGerArbQUXl3KoU7sfjhw+jxYtPXA24gbu3nmCQ5XOAshO8gFAfY8B6Nu/LQYP/Q5m5kaIe6V478XFJaFYMV1m84ny8UV39I8ePYpr165hxIgRALKz8nK5HPPmzYNUmv10aOvWrQrHyGSyXHPqb9++jbi4OPz8888oVaoUAOD8+fOFjkcikcDZ2RlnzpwBkJ15X716NeLj4z+Z1be0tISNjQ0ePHgAX1/fQn93jipVquDIkSO5OucAUKFCBWhrayMqKqrAw/THjx+PkSNHKpRlPxR4/NkxqjOZTAsVKzogPPwqvLyyp0fI5XKEh19B9+65F48hIlKl1NQ0PHkSDQsLPoikvMkFARkZ71CihAWKFzfBo4eKrz17/Dgadetlr0vj4uqI5ORU3LjxABUrZk9jjIi4DrlcQBUXh//XKYfFi7bg3btMaGll/5l55sxV2NvbcNi+GqrtXhE7dv+sUDZp4krY21ujd5/Web71Q4AA4f/3HQAsWDRc4RWO168/wOSJKxHy22SUss2eBuLiWg5/nbys0E74mWtwcS2n5DMiZftwZDb9t76Yjn56ejqio6MVXq8XFBSEVq1awc/PD0D2/Pd3795hyZIlaN26NU6fPo3g4GCFdkqXLo2UlBQcOXIELi4u0NPTg62tLWQyGZYsWYIBAwbg+vXrmDYt/3lEQPaid1OmTEGPHj1QoUIFyGQynDhxAmvXrsXYsWMBAF27dsXMmTPh4+ODoKAgWFtb49KlS7CxsRHnyH8oMDAQ33//PYyMjNCsWTOkp6fj/PnzSEhIyNXZzs/48eNRuXJlDBo0CAMGDIBMJsOxY8fQsWNHmJubY9SoURgxYgTkcjnq1q2LpKQknD59GoaGhgrrAOTIHqbPcfqF0auXD8aOXYBKlRxQpYoj1q/fjbS0t2jfnq8NosJLTU1TyLY+ffoSt249gJFRMdjYFP/IkUS5zZq1Bg0b1oSNTXHExMRjyZKNkEqlaNWKa7QQsGD+JtSr5wprGzOkpr7Fvr2nce7sTfyyajwkEgl69W6NZUt/h5OzHZydS2P3rhN4+OAZ5i8cDgAoW7YE6tZzwdRJKzF5ah+8y8zCzGnr0LyFO4oXz054tGxVFyuWb8fkH39BQJ82uHv3CUJ/C8OYcT1UeOZUVPT1dVHOsZRCma6uNoyNDVDOsRSePInBwQPhcK9TBaYmBnj5Mh5rVv0BbW0Z6tV3BQCUsrVUOD4x8TUAoExZG3EF/05dGmfP85+zET4dGuDs3zfwZ1gElgWPLvqTJPpKfTEd/bCwMFhbW0NTUxMmJiZwcXHB4sWL0bNnTzF77+Ligvnz52PWrFkYP3486tevj6CgIPFBAJC98v6AAQPQuXNnxMXF/X8Y+lSEhIRgwoQJWLx4MapVq4a5c+eiTZs2+cZTsmRJlC5dGoGBgeJr73I+54wwkMlk+PPPP/HDDz+gRYsWyMzMRIUKFbBs2bI82+zTpw/09PQwZ84cjB49Gvr6+qhcubLCAoOf4ujoiD///BMTJkxAzZo1oauri1q1aqFr1+y5c9OmTYOFhQWCgoLw4MEDGBsbi68rJOVo0aIe4uOTsHhxKGJjE1C+fBmsXh3Iofv0Wa5fvwc/v/f/fQYFrQEAtGvXCD//PEJVYdFXKjo6DiNHzkViYjJMTY1QvXoFbN06l6/YIwBAfFwSJoxbhtjYRBgY6MHR0Ra/rBoPjzrZawP16NkC6RnvMOvnX5GclApHJ1usWjMRtrbvFzieNXsoZkxfi4Be0yGVSuDVtBYmTPAX9xsY6GHl6gmYMW0tOn03ASYmBhgwsD06duLD8G+RtrYWLpyPxG+/hiE5ORVmZkao7uaM3zZNERdpLIiSJYtjWfAozP55Azb8dhCWVqaYOq0P6tSt8umDSaU4R191JELORBgiBXdUHQCpFUfwniLl4f1EyuaId/JLqg6C1IiWtCoy5IWfJkqUH5nU7dOVvkC2LtOLrO2oKz8WWdvq4IvJ6BMREREREZH64PvuVYcdfSIiIiIiIlI6Dt1XHV55IiIiIiIiIjXCjD4REREREREpHTP6qsMrT0RERERERKRGmNEnIiIiIiIipeNifKrDK09ERERERESkRpjRJyIiIiIiIuXjHH2V4ZUnIiIiIiIiUiPM6BMREREREZHScdV91WFHn4iIiIiIiJROIpGoOoRvFh+xEBEREREREakRZvSJiIiIiIhI6fh6PdXhlSciIiIiIiJSI8zoExERERERkdJxMT7V4ZUnIiIiIiIiUiPM6BMREREREZHycdV9lWFGn4iIiIiIiEiNMKNPREREREREyse0ssqwo09ERERERETKx6H7KsNnLERERERERERqhBl9IiIiIiIiUj5m9FWGGX0iIiIiIiIiNcKMPhERERERESkf08oqw0tPREREREREpEaY0SciIiIiIiKlEzhHX2WY0SciIiIiIiJSI8zoExERERERkfIxoa8y7OgTERERERGR8knZ01cVDt0nIiIiIiIiUiPM6BMREREREZHycTE+lWFGn4iIiIiIiEiNMKNPREREREREyseEvsqwo0/5cFR1AKR2eE+RMvF+IuXSklZVdQikZmRSN1WHQETfMHb0KR93VB0AqRVH8J4i5eH9RMrmiKSMg6oOgtSIkcwbL978oeowSI1Y67VWdQifh6vuqwzn6BMRERERERGpEWb0iYiIiIiISPm46r7KsKNPREREREREysd+vspw6D4RERERERGRGmFGn4iIiIiIiJSPi/GpDDP6RERERERERGqEGX0iIiIiIiJSPib0VYYZfSIiIiIiIiI1wow+ERERERERKZ3A1+upDDP6RERERERERGqEHX0iIiIiIiJSPqmk6LZCyMrKwqRJk2Bvbw9dXV2ULVsW06ZNgyAIYh1BEDB58mRYW1tDV1cXXl5euHv3rkI78fHx8PX1haGhIYyNjREQEICUlBSFOlevXkW9evWgo6ODUqVKYfbs2bni+f333+Hs7AwdHR1UrlwZ+/fvL9T5FAQ7+kRERERERKR8kiLcCmHWrFlYsWIFli5dilu3bmHWrFmYPXs2lixZItaZPXs2Fi9ejODgYEREREBfXx/e3t54+/atWMfX1xc3btzAoUOHsHfvXpw8eRL9+vUT9ycnJ6Np06aws7PDhQsXMGfOHEydOhUrV64U65w5cwZdu3ZFQEAALl26BB8fH/j4+OD69euFO6lPkAgfPsYgEt1RdQCkVhzBe4qUh/cTKZsjkjIOqjoIUiNGMm+8ePOHqsMgNWKt11rVIXwWh9YhRdb2vT/8C1y3VatWsLS0xJo1a8SyDh06QFdXFxs2bIAgCLCxscEPP/yAUaNGAQCSkpJgaWmJkJAQdOnSBbdu3UKFChVw7tw5uLm5AQDCwsLQokULPH36FDY2NlixYgUmTpyI6OhoyGQyAMC4ceOwa9cu3L59GwDQuXNnpKamYu/evWIstWvXhqurK4KDg//tZRExo09ERERERETKJ5EU2Zaeno7k5GSFLT09Pc8wPDw8cOTIEdy5k50ouHLlCk6dOoXmzZsDAB4+fIjo6Gh4eXmJxxgZGaFWrVoIDw8HAISHh8PY2Fjs5AOAl5cXpFIpIiIixDr169cXO/kA4O3tjcjISCQkJIh1PvyenDo536Ms7OgTERERERHRVyUoKAhGRkYKW1BQUJ51x40bhy5dusDZ2RlaWlqoWrUqhg8fDl9fXwBAdHQ0AMDS0lLhOEtLS3FfdHQ0ihcvrrBfU1MTpqamCnXyauPD78ivTs5+ZeHr9YiIiIiIiEj5CrloXmGMHz8eI0eOVCjT1tbOs+7WrVsRGhqKjRs3omLFirh8+TKGDx8OGxsb9OzZs8hiVCV29ImIiIiIiOiroq2tnW/H/p9Gjx4tZvUBoHLlynj8+DGCgoLQs2dPWFlZAQBevnwJa2tr8biXL1/C1dUVAGBlZYWYmBiFdjMzMxEfHy8eb2VlhZcvXyrUyfn8qTo5+5WFQ/eJiIiIiIhI+b6QVfffvHkDqVSx66uhoQG5XA4AsLe3h5WVFY4cOSLuT05ORkREBNzd3QEA7u7uSExMxIULF8Q6R48ehVwuR61atcQ6J0+exLt378Q6hw4dgpOTE0xMTMQ6H35PTp2c71EWdvSJiIiIiIhIbbVu3RozZszAvn378OjRI+zcuRPz589Hu3btAAASiQTDhw/H9OnTsWfPHly7dg1+fn6wsbGBj48PAKB8+fJo1qwZ+vbti7Nnz+L06dMYMmQIunTpAhsbGwBAt27dIJPJEBAQgBs3bmDLli1YtGiRwhSDYcOGISwsDPPmzcPt27cxdepUnD9/HkOGDFHqOXPoPhERERERESmfpOjm6BfGkiVLMGnSJAwaNAgxMTGwsbFB//79MXnyZLHOmDFjkJqain79+iExMRF169ZFWFgYdHR0xDqhoaEYMmQIGjduDKlUig4dOmDx4sXifiMjI/z5558YPHgwqlevDnNzc0yePBn9+vUT63h4eGDjxo348ccfMWHCBJQrVw67du1CpUqVlHrOEkEQBKW2SGqC76gmZeJ7z0mZeD+RsjkiKeOgqoMgNWIk88aLN3+oOgxSI9Z6rVUdwmdx6LChyNq+t717kbWtDjh0n4iIiIiIiEiNcOg+ERERERERKR/TyirDS09ERERERESkRpjRJyIiIiIiIuX7Qhbj+xYxo09ERERERESkRpjRJyIiIiIiIuVjQl9lmNEnIiIiIiIiUiPM6BMREREREZHSCVKm9FWFGX0iIiIiIiIiNcKO/hcqJCQExsbGqg6DiIiIiIjo80gkRbfRR3Ho/mfw9/fH+vXrAQCampowNTVFlSpV0LVrV/j7+0Mq/ffPTzp37owWLVr863aoaISG7sOaNTsQG5sAZ2d7TJrUH1WqOKo6LPpK8X4iZdm4cT82bTqAZ89eAgDKlbPFoEFd4OnppuLISBUunr+HDSFHcPvmE7yKTcbshX3QoHEVcb8gCFi5bD92bQ9Hyus0VHG1x9hJnWBrVzxXWxkZ79Cr23zcjXyGDb+PgaNzSQDA82dx8GkWmKv+mg0jUNnFXvz8OvkNVizei2NHriI5KRVWNqYYOaY96tSvWARnTkXlyoX72Pzrcdy5+Qxxr5Ixbb4/6jWsJO4PmrwZB/84r3BMDQ8nzFnWV/ycnPQGi2ftxJmTNyGRSODZuAqGjGkLPT1tAEDUoxjMn7Edjx+8RErKW5hbGKJx86rw79cUmloaAICTR65hw5ojePbkFbIys1DC1gKde3iiaavq/8FVoEJhf1xl2NH/TM2aNcO6deuQlZWFly9fIiwsDMOGDcO2bduwZ88eaGr+u0urq6sLXV1dJUVLyrR//18IClqNwMDBcHFxxPr1exAQMBlhYcEwMzNWdXj0leH9RMpkZWWOUaN6ws7OBoIgYNeuIxg8eAZ27lyIcuXsVB0e/cfepmWgnGMJtG5XG2OHr8m1/9e1h7Fl40lMme4LmxJm+GXpPnzffwW27J4AbW0thbpL5u+BhYUR7kY+y/O7lq4ajDIO1uJnYyN98ed37zIxpN9ymJoWw8/ze8OiuBGin8ejmKGeks6U/itv0zJQ1tEGLdrWxKQf1udZp6aHE8YGdhY/y2SKfxNPnxCKuFevMXdFP2RmyjFryhbMm7YNk4J8AQCamhrwblUd5ZxLopiBDu7feYG5036HIBfQd2h2EszASBc9+jSGbeni0NTSQPhft/Dz1C0wNi2Gmh5ORXT2RF8XDt3/TNra2rCyskKJEiVQrVo1TJgwAbt378aBAwcQEhICAEhMTESfPn1gYWEBQ0NDNGrUCFeuXBHbuHLlCho2bAgDAwMYGhqievXqOH8++yloXkP3p0+fjuLFi8PAwAB9+vTBuHHj4OrqKu739/eHj48P5s6dC2tra5iZmWHw4MF49+5dUV+Ob8q6dbvQqZM3OnTwgoODLQIDB0FHRxvbtx9SdWj0FeL9RMrUqFFNeHq6oXRpG9jbl8CIEX7Q09PB5cuRqg6NVMCjXgUM/L4VGjZ2ybVPEARs3nACvfs1hWejKijnVAJTZ/bAq9gknDh6VaHumb9uIuLMbXw/qm2+32VsrA9zc0Nxy8m8AsCenX8jOSkVcxb1hUvVMrApYYZqNcrB0amE8k6W/hO16pZHn8HNUa9R5XzraMk0YWZuKG4GHzzQefzgJc6eicToyR1RobIdqlS1x/djfXD04GW8ikkCANiUNEPztjXh4GQDKxtT1GlQEV7Nq+HqpYdiO1XdHFCvUWXYlbFEiVLm+K5bPZQtZ41rH9ShL4RUUnQbfRQ7+krUqFEjuLi4YMeOHQCAjh07IiYmBgcOHMCFCxdQrVo1NG7cGPHx8QAAX19flCxZEufOncOFCxcwbtw4aGlp5dl2aGgoZsyYgVmzZuHChQuwtbXFihUrctU7duwY7t+/j2PHjmH9+vUICQkRHzzQv5eR8Q43btyDh8f7P5qkUik8PFxx6RL/kKbC4f1ERSkrKwv79p3EmzdvUbWqs6rDoS/M86dxiHuVjJq132c/ixnoomJlO1y78kgsi3uVjJlTN2FqUA/o6Mjybe+Hoavg7TkBff0W4uSxawr7/jp2HZVd7DF7xu9o5jkRXdoFYd2qP5GVJVf6eZHqXT5/Hz6NpqCHzyzMn7EdSYmp4r4bVx+jmIEunCuWEsuq1yoHiVSCW9ej8mzvadQrnD1zGy7Vy+S5XxAEXIi4iyePYvKtQ/Qt4tB9JXN2dsbVq1dx6tQpnD17FjExMdDWzp5zNHfuXOzatQvbtm1Dv379EBUVhdGjR8PZOfsPsHLlyuXb7pIlSxAQEIBevXoBACZPnow///wTKSkpCvVMTEywdOlSaGhowNnZGS1btsSRI0fQt2/fvJqlQkpISEZWlhxmZiYK5WZmxnjw4KmKoqKvFe8nKgqRkY/QpctopKdnQE9PF8uWTYSDg62qw6IvTFxcMgDA1MxAodzUzABxr7L3CYKAn34MRbtOdVGhoi2eP4vL1Y6enjaGjfKBS9UykEolOHroCkYPW405i/qgfsPsrO+zp69w/mw8vFu6YcHy/nj65BVmTd+KzMws9B3YvIjPlP5LNT2cUL9RZViXMMWzp3FYvWQ/xg5ZjWXrh0JDQ4r4uNcwMS2mcIympgYMDXUR/+q1Qvngnktw5/YzvMvIROsOtdF7oLfC/pTXafjOexrevcuEVCrFiPHt4Vab69t8cbhonsqwo69kgiBAIpHgypUrSElJgZmZmcL+tLQ03L9/HwAwcuRI9OnTB7/99hu8vLzQsWNHlC1bNs92IyMjMWjQIIWymjVr4ujRowplFStWhIbG++Fy1tbWuHZN8cn6h9LT05Genq5Qpq2tjf8/myAioq+MvX0J7Nq1CK9fv8HBg6cxduwCbNgQxM4+FdrWjSfx5k06/Ps0ybeOsUkx+PZsJH6uUMkOsbFJ+C3kiNjRlwsCTEwNMGFKF2hoSFG+oi1iXiZiQ8hRdvTVTONmVcWfy5SzRtly1ujWOgiXz99H9Vr5J7TyMmVWD7xJfYv7d15gxcK9sPn1BLr6NxT36+lrY/XmkUhLS8fFiLtYNm8PrEuaoqqbg9LOh+hrxqH7Snbr1i3Y29sjJSUF1tbWuHz5ssIWGRmJ0aNHAwCmTp2KGzduoGXLljh69CgqVKiAnTt3/qvv/+fQf4lEArk8/6FxQUFBMDIyUtiCgoL+VQzqzMTEEBoaUsTFJSiUx8UlwtzcJJ+jiPLG+4mKgkymBTs7G1Sq5IAffugJZ2d7/PrrHlWHRV8YMzNDAEB8nGIWNT7uNczMs/edi7iDa1ceom71kXB3HY4OLacBAHp2mYupEzfk23alynZ4GvVK/GxubghbOwtoaLz/s9O+jBXiXiXj3btMpZ0TfXlsSprByFgfz55k3w+mZgZIiFccjZqZmYXk5DSYmiuOLiluZYzSZa3QuHlV9Pu+BUJ+UZzuIZVKUdLWHOWcSqCzXwN4elXBxrWKCTD6AkiKcKOPYkdfiY4ePYpr166hQ4cOqFatGqKjo6GpqQkHBweFzdzcXDzG0dERI0aMwJ9//on27dtj3bp1ebbt5OSEc+fOKZT98/PnGD9+PJKSkhS28ePH/+t21ZVMpoWKFR0QHv5+oSK5XI7w8CuoWpWrvFLh8H6i/4JcLiAjg4uykiKbkmYwMzfEuYg7YllKShpuXHuMyi6lAQCjxndA6Lax2PD7GGz4fQwWLO8PAJgxxx8Dh7bMt+07kc9gbmEofnapWgZPn7xSSDxEPY6BuYUhtLQ4uFSdxbxMRHLSG/HhUcUqdkh5nYbIm++np106dw+CXED5SvmPOhLkAjIzsyDIhfzrCAIyMvjgiCgH/3X9TOnp6YiOjlZ4vV5QUBBatWoFPz8/SKVSuLu7w8fHB7Nnz4ajoyOeP3+Offv2oV27dqhYsSJGjx6N7777Dvb29nj69CnOnTuHDh065Pl9Q4cORd++feHm5gYPDw9s2bIFV69eRZky/27Rkexh+hynXxi9evlg7NgFqFTJAVWqOGL9+t1IS3uL9u29VB0afYV4P5EyzZu3HvXrV4e1tQVSU9Owd+8JnD17DWvW5H7POam/N2/S8TQqVvz8/Fkc7tx+CkMjPVhZm6JLd0+s/eUgStlawKaEGYKX7oO5hRE8G1UBAFhZmyq0p/v/95yXLGUOS6vsUUd7d0dAS0sTTs4lAQDHjlzBHzv/xsSpXcXjOnSui983ncS8n3egU7f6eBIVi5BVh9DJt36Rnj8p35s36WJ2HgCin8XjbuQzGBrqwcBID+t/+RP1G1eBqbkBnj+Jwy+L9qJEKTPU+P8r7+zKWKKmhxPmTvsdIyd2QGZmFhb9vBONvF1hXtwIAHBo/0VoakpRxsEaWjJNRN58glVL9qNhU1fxbQ6ha47AqWIp2JQ0w7uMTPx96hb+3HcBI8bn/Xc0qRBXx1cZdvQ/U1hYGKytraGpqQkTExO4uLhg8eLF6NmzJ6TS7IES+/fvx8SJE9GrVy/ExsbCysoK9evXh6WlJTQ0NBAXFwc/Pz+8fPkS5ubmaN++PQID8/5jzNfXFw8ePMCoUaPw9u1bdOrUCf7+/jh79ux/edoEoEWLeoiPT8LixaGIjU1A+fJlsHp1IIda02fh/UTKFBeXhLFjFyAmJh4GBvpwciqNNWsCUadO1U8fTGrn1o0oDOy9RPy8cE729MCWbWpiyozu8OvthbdpGZgZuBkpr9PgUrUMFgUPhLZ23m8Ays/aX8Lw4kUCNDSkKG1viRlz/NG46ft7ztLKBIuCB2HhnB3w7fAzLIoboXN3T/j15gPNr03kzScY0TdY/LxsXva0IO/Wbhg5oQMe3H2Bg3+cR8rrtzCzMEQNd0f0HtQMMtn7LsePM32x6OedGNn/F0ilEtRvXBlDx/iI+zU0pNgUcgxPHr+CIAiwsjZBu8518F339w+G0t5mYMHMHYiNSYS2thZsSxfHxOnd0MjbtcivARUSO/oqIxEEIf8xMPRFa9KkCaysrPDbb78VQet3Pl2FqMAcwXuKlIf3EymbI5IyDqo6CFIjRjJvvHjzh6rDIDVirdda1SF8lrIBvxdZ2/fXdCyyttUBM/pfiTdv3iA4OBje3t7Q0NDApk2bcPjwYRw6dEjVoREREREREeUiMKGvMuzofyUkEgn279+PGTNm4O3bt3BycsL27dvh5cVhb0RERERERPQeO/pfCV1dXRw+fFjVYRARERERERUM5+irDF+vR0RERERERKRGmNEnIiIiIiIi5ZMwo68qzOgTERERERERqRFm9ImIiIiIiEj5OEdfZdjRJyIiIiIiIuXj+HGV4aUnIiIiIiIiUiPM6BMREREREZHycTE+lWFGn4iIiIiIiEiNMKNPREREREREysfF+FSGGX0iIiIiIiIiNcKMPhERERERESmdwDn6KsOMPhEREREREZEaYUafiIiIiIiIlI9pZZVhR5+IiIiIiIiUj4vxqQyfsRARERERERGpEWb0iYiIiIiISPm4GJ/KMKNPREREREREpEaY0SciIiIiIiLl4xx9lWFGn4iIiIiIiEiNMKNPREREREREyseEvsowo09ERERERESkRpjRJyIiIiIiIqUTOEdfZdjRJyIiIiIiIuVjR19lOHSfiIiIiIiISI0wo09ERERERETKJ2FGX1WY0SciIiIiIiJSI8zoExERERERkfIxrawyvPREREREREREaoQZfSIiIiIiIlI+ztFXGWb0iYiIiIiIiNQIM/qUD0dVB0Bqh/cUKRPvJ1IuI5m3qkMgNWOt11rVIRCpnpQZfVVhR5/ycUfVAZBacQTvKVIe3k+kbI5IzTyh6iBIjehreiIxY7+qwyA1YixroeoQPg87+irDoftEREREREREaoQZfSIiIiIiIlI6gYvxqQwz+kRERERERERqhBl9IiIiIiIiUj6mlVWGl56IiIiIiIhIjTCjT0RERERERMrHOfoqw4w+ERERERERkRphRp+IiIiIiIiUT8qMvqqwo09ERERERETKx46+ynDoPhEREREREZEaYUafiIiIiIiIlI8JfZVhRp+IiIiIiIhIjTCjT0REREREREoncI6+yjCjT0RERERERKRGmNEnIiIiIiIi5ZMwo68qzOgTERERERERqRFm9ImIiIiIiEj5OEdfZdjRJyIiIiIiIuVjP19lOHSfiIiIiIiISI0wo09ERERERERKJ2VaWWV46YmIiIiIiIjUCDP6REREREREpHR8u57qMKNPREREREREpEaY0SciIiIiIiKlY0ZfdZjRJyIiIiIiIlIj7OgTERERERGR0kkkkiLbCuvZs2fo3r07zMzMoKuri8qVK+P8+fPifkEQMHnyZFhbW0NXVxdeXl64e/euQhvx8fHw9fWFoaEhjI2NERAQgJSUFIU6V69eRb169aCjo4NSpUph9uzZuWL5/fff4ezsDB0dHVSuXBn79+8v9Pl8Cjv6REREREREpHQSSdFthZGQkIA6depAS0sLBw4cwM2bNzFv3jyYmJiIdWbPno3FixcjODgYERER0NfXh7e3N96+fSvW8fX1xY0bN3Do0CHs3bsXJ0+eRL9+/cT9ycnJaNq0Kezs7HDhwgXMmTMHU6dOxcqVK8U6Z86cQdeuXREQEIBLly7Bx8cHPj4+uH79+udf6DxIBEEQlNoiqYk7qg6A1IojeE+R8vB+ImVzRGrmCVUHQWpEX9MTiRnKz9DRt8tY1kLVIXwWh+CTRdb2vQH1C1x33LhxOH36NP7666889wuCABsbG/zwww8YNWoUACApKQmWlpYICQlBly5dcOvWLVSoUAHnzp2Dm5sbACAsLAwtWrTA06dPYWNjgxUrVmDixImIjo6GTCYTv3vXrl24ffs2AKBz585ITU3F3r17xe+vXbs2XF1dERwc/FnXIi/M6BMREREREZHSFWVGPz09HcnJyQpbenp6nnHs2bMHbm5u6NixI4oXL46qVati1apV4v6HDx8iOjoaXl5eYpmRkRFq1aqF8PBwAEB4eDiMjY3FTj4AeHl5QSqVIiIiQqxTv359sZMPAN7e3oiMjERCQoJY58PvyamT8z3Kwo4+ERERERERfVWCgoJgZGSksAUFBeVZ98GDB1ixYgXKlSuHgwcPYuDAgfj++++xfv16AEB0dDQAwNLSUuE4S0tLcV90dDSKFy+usF9TUxOmpqYKdfJq48PvyK9Ozn5l4ev1/q9BgwZwdXXFwoULVR0KERERERHRV09ShGnl8ePHY+TIkQpl2traedaVy+Vwc3PDzJkzAQBVq1bF9evXERwcjJ49exZdkCqk0o6+v7+/+BQl52lIlSpV0LVrV/j7+0Mq5YCDz8UHF0UrNHQf1qzZgdjYBDg722PSpP6oUsVR1WHRV4r3EylTo0YBePYsJld5t24tMGXKQBVERF+Klk3G48XzuFzlHbs0wPhJ3fAkKgYL527DpYv38C4jEx51K2LMhK4wMzcU6w4fvBR3bj9BfPxrGBrqoaZ7eQwb2QEWxY0BAI8eRmNm4AY8ePACKa/TYFHcGM1a1ES/Qa2gpcX80tfu0vn72BByFLdvPsWr2GTMXtgbno0ri/uPHb6KHVtP4/bNp0hOeoPffh8FR+cSebYlCAJGDFyJ8NO3c7VTq/KIXPWnze6Bps2rAQAuX3yAZQv+wKOHMUh/+w5W1iZo19EdXf0aKPeE6Yumra2db8f+n6ytrVGhQgWFsvLly2P79u0AACsrKwDAy5cvYW1tLdZ5+fIlXF1dxToxMYr/f83MzER8fLx4vJWVFV6+fKlQJ+fzp+rk7FeWQv2LW7p0afTu3Rv+/v6wtbVVSgDNmjXDunXrkJWVhZcvXyIsLAzDhg3Dtm3bsGfPHmhq8n8K9GXZv/8vBAWtRmDgYLi4OGL9+j0ICJiMsLBgmJkZqzo8+srwfiJl27ZtPrKy5OLnu3cfo1evSWjWrK4Ko6IvwYYtExTujfv3nmFgn4Vo4l0daW/SMbjfQpRzKoVf1mZnyFYs2Y3hg5di/aZxYvLFraYTevdrAXMLI8S+TMSCub9j9IhghISOAwBoamqgZVt3lC9vi2KGerh7+wmmTf0NckHA0OHt/vuTJqVKS8tAOccSaN2uFsYOX5fH/nS4VC0DL++qmDl1y0fb2vzbiY8unT5pWle413UWPxcz0BV/1tWV4buu9VDO0Ro6utq4cvEBfp72O3R0ZWjX0eMzzoyKyme8Ba9I1KlTB5GRkQpld+7cgZ2dHQDA3t4eVlZWOHLkiNixT05ORkREBAYOzH5I7u7ujsTERFy4cAHVq1cHABw9ehRyuRy1atUS60ycOBHv3r2DlpYWAODQoUNwcnISV/h3d3fHkSNHMHz4cDGWQ4cOwd3dXannXKiU+fDhw7Fjxw6UKVMGTZo0webNm/Nd8KCgtLW1YWVlhRIlSqBatWqYMGECdu/ejQMHDiAkJAQAkJiYiD59+sDCwgKGhoZo1KgRrly5AiD7FySRSMRVDHMsWLAAZcuWFT9fv34dzZs3R7FixWBpaYkePXrg1atX+caVkJAAPz8/mJiYQE9PD82bN1d4j2JISAiMjY2xa9culCtXDjo6OvD29saTJ0/EOlOnToWrqyvWrl0LW1tbFCtWDIMGDUJWVhZmz54NKysrFC9eHDNmzFD47o+d74ft/vbbbyhdujSMjIzQpUsXvH79GkD2SIkTJ05g0aJF4nsmHz16VLhfDOVr3bpd6NTJGx06eMHBwRaBgYOgo6ON7dsPqTo0+grxfiJlMzU1goWFibgdO3YOtrbWqFmzkqpDIxUzMTWAuYWRuJ08fg0lS1mgeg1HXL50D8+fxSFwhj/KOZZEOceSCJzZCzdvPMa5iPd/Y3Xv2QRVXMrAxsYMLlXLoldAM1y78hDv3mUCAEqWskDbdnXg6FwKNjZm8GzkiuYta+HShbv5hUVfEY965THg+xZo0LhKnvtbtK6BPgO9UaP2x0el3bn9DKHrj2PStC751jEw0IWZuaG4aWtrifucypeEd4tqKONgDZsSpmje2g21PZxw+eKDzzsxUnsjRozA33//jZkzZ+LevXvYuHEjVq5cicGDBwMAJBIJhg8fjunTp2PPnj24du0a/Pz8YGNjAx8fHwDZIwCaNWuGvn374uzZszh9+jSGDBmCLl26wMbGBgDQrVs3yGQyBAQE4MaNG9iyZQsWLVqkMMVg2LBhCAsLw7x583D79m1MnToV58+fx5AhQ5R6zoXu6F++fBlnz55F+fLlMXToUFhbW2PIkCG4ePGi0oJq1KgRXFxcsGPHDgBAx44dERMTgwMHDuDChQuoVq0aGjdujPj4eDg6OsLNzQ2hoaEKbYSGhqJbt24AsjvOjRo1QtWqVXH+/HmEhYXh5cuX6NSpU74x+Pv74/z589izZw/Cw8MhCAJatGiBd+/eiXXevHmDGTNm4Ndff8Xp06eRmJiILl0U/8G6f/8+Dhw4gLCwMGzatAlr1qxBy5Yt8fTpU5w4cQKzZs3Cjz/+KK7U+Knz/bDdXbt2Ye/evdi7dy9OnDiBn3/+GQCwaNEiuLu7o2/fvnjx4gVevHiBUqVKfeZvgz6UkfEON27cg4eHi1gmlUrh4eGKS5ciP3IkUW68n6ioZWS8w549x9ChgxckX0pahb4I7zIycWDv32jbvg4kEgkyMjIhkUggk70fSamtrQWpVIJLF+/l2UZSYir27zsLF9cy+Q7Lj3ocgzOnbqC6G6cjUba3aRmYNPY3jJ7YQWFayD/NmbkdTev9iF5dF2DPzgh87I3gkbee4urlR6jm5lAUIdO/IJUU3VYYNWrUwM6dO7Fp0yZUqlQJ06ZNw8KFC+Hr6yvWGTNmDIYOHYp+/fqhRo0aSElJQVhYGHR0dMQ6oaGhcHZ2RuPGjdGiRQvUrVsXK1euFPcbGRnhzz//xMOHD1G9enX88MMPmDx5Mvr16yfW8fDwEB80uLi4YNu2bdi1axcqVVLuA/nPGhdfrVo1VKtWDfPmzcPy5csxduxYrFixApUrV8b333+PXr16/es/KJydnXH16lWcOnUKZ8+eRUxMjDgHY+7cudi1axe2bduGfv36wdfXF0uXLsW0adMAZGf5L1y4gA0bNgAAli5diqpVq4qLLwDA2rVrUapUKdy5cweOjor/87l79y727NmD06dPw8Mje/hPaGgoSpUqhV27dqFjx44AgHfv3mHp0qXiUI3169ejfPnyOHv2LGrWrAkge+GHtWvXwsDAABUqVEDDhg0RGRmJ/fv3QyqVwsnJCbNmzcKxY8dQq1atAp1vTrshISEwMDAAAPTo0QNHjhzBjBkzYGRkBJlMBj09PaXP9fjWJSQkIytLDjMzE4VyMzNjPHjwVEVR0deK9xMVtcOH/8br16lo166xqkOhL8yxo5fx+nUa2vhk/51TxaUMdHVlWDRvB4YM9wEEYPGCHcjKkuNVbJLCsYvmbceWTcfwNi0DlV3KYNHy3Fkof9+fcftmFDIyMtG+Yz0MHNrmvzgt+gosmL0LVVxLw7NR5Xzr9BvcHG61HKCjI0PEmUjMmb4NaW/S0dlX8b3prRpPRWJCCrKy5OgzsBnadqhd1OHTV6xVq1Zo1apVvvslEgl++ukn/PTTT/nWMTU1xcaNGz/6PVWqVMFff/310TodO3YU+5RF5bM6+u/evcPOnTuxbt06HDp0CLVr10ZAQACePn2KCRMm4PDhw5+8AJ8iCAIkEgmuXLmClJQUmJmZKexPS0vD/fv3AQBdunTBqFGj8Pfff6N27doIDQ1FtWrV4OycPa/nypUrOHbsGIoVK5bre+7fv5+ro3/r1i1oamqKHXgAMDMzg5OTE27duiWWaWpqokaNGuJnZ2dnGBsb49atW2JHv3Tp0mJnHMh+dYKGhobCQoOWlpbiwg4FOd+82rW2ts61OERBpKen55p+kb2wRaGbIiKiL8z27YdQv351WFqafboyfVN2bT8Fj7qVxEX0TEwNMGt+fwRNC8Xm0KOQSiXwblEDzhVscy2O7Ne7KXw61MWL53FYufwPTB6/FouWD1VI8vw8tx/epL7FncinWDhvG35d9yf8A5r9l6dIX6CTx67j/Nm7+O33UR+tFzCgqfizU/mSSEvLwIZ1x3J19FeuH4o3b9Jx/epjLFu4FyVtzeHdolqRxE6fh4PJVKdQHf2LFy9i3bp12LRpE6RSKfz8/LBgwQKxQw0A7dq1U+j8fq5bt27B3t4eKSkpsLa2xvHjx3PVMTY2BpC9cmGjRo2wceNG1K5dGxs3bhQXTQCAlJQUtG7dGrNmzcrVxoerKhaFnEUYckgkkjzL5PLsxXEKcr75tZvTRmEEBQUhMDBQoWzKlCmYOrVbodv6FpiYGEJDQ4q4uASF8ri4RJibm+RzFFHeeD9RUXr2LAZnzlzBkiXjVR0KfWGeP4/D2b9vYe4ixbcwuNepiD1hM5GQ8BqaGhowMNRDk/qjUKK5uUI9ExMDmJgYwK60JezLWKN547G4euUBXFzfr41kZW0KACjjYIMsuRwzpv6GHv5NoaHBNyp9y86fvYtnT+Lg5TFBoXzcyHVwrVYGK9blPUe5YhVbrP3lT2RkZCpML7Epmf0Q08HRBvFxr7F6RRg7+l8YdvRVp1Ad/Ro1aqBJkyZYsWIFfHx8cnU2gewVC/85T72wjh49imvXrmHEiBEoWbIkoqOjoampidKlS+d7jK+vL8aMGYOuXbviwYMHCjFUq1YN27dvR+nSpQu0in/58uWRmZmJiIgIceh+XFwcIiMjFV7LkJmZifPnz4vZ+8jISCQmJqJ8+fKfeebZsRbkfD9FJpMhKyvrk/Xyf//k48/+bnUmk2mhYkUHhIdfhZdX9sqYcrkc4eFX0L17SxVHR18b3k9UlHbsOAwzMyM0aPDvH76Tetmz8zRMTQ1Qt37eQ6dNTLJHDJ79+zbi41/Ds6FLnvUAiEmGdxmZ+dYR5AIyM7Mgl8vZ0f/G9QxojLbtFYfXd2s/G8PH+KCeZ8V8j7t7+zkMDfUUOvn/JJcLH70Pib41Be7oZ2VlYe3atWjTpo34aoC86OvrY9263K/byE96ejqio6MVXq8XFBSEVq1awc/PD1KpFO7u7vDx8cHs2bPh6OiI58+fY9++fWjXrh3c3NwAAO3bt8fAgQMxcOBANGzYUFz5EAAGDx6MVatWoWvXrhgzZgxMTU1x7949bN68GatXr4aGhoZCTOXKlUPbtm3Rt29f/PLLLzAwMMC4ceNQokQJtG3bVqynpaWFoUOHYvHixdDU1MSQIUNQu3ZtseP/Oby8vAp0vp9SunRpRERE4NGjRyhWrBhMTU1zDb0DCvf+ScrWq5cPxo5dgEqVHFCliiPWr9+NtLS3aN/eS9Wh0VeI9xMVBblcjh07DsPHpxE0NTU+fQB9M+RyOfbsPINWbT1y3Ru7d56GfRlrmJgUw9UrDzA3aAt8/bxQ2j57vZ9rVx/gxrVHqFqtHAyM9PA0KhYrluxGyVIWqOJaBgCwf28ENDU14FCuBGQyTdy88RhLFu5Ek2Y18l2wj74eb96k42nU+7dWPX8Whzu3n8HQSA9W1iZISkrFyxeJiI3JXtfh8aPsaaVm5gYKK+j/k5WViZid/+v4dcTHpaBSFTvItDVxNvwOQlYfhm/PBmL93zedgpW1MezsLQEAly/cR+j6Y+jcrX6utkm1uBCs6hT4X1wNDQ30798f9evX/2hHv7DCwsJgbW0NTU1NmJiYwMXFBYsXL0bPnj3Fjun+/fsxceJE9OrVC7GxsbCyskL9+vVhaWkptmNgYIDWrVtj69atWLt2rcJ32NjY4PTp0xg7diyaNm2K9PR02NnZoVmzZnl2fgFg3bp1GDZsGFq1aoWMjAzUr18f+/fvVxjFoKenh7Fjx6Jbt2549uwZ6tWrhzVr1vyr6yGRSAp0vp8yatQo9OzZExUqVEBaWhoePnz4r0YI0HstWtRDfHwSFi8ORWxsAsqXL4PVqwM51Jo+C+8nKgpnzlzG8+ex6NChiapDoS9MRPgtRL+IR9v2dXLte/zwJZYu2ImkpFTYlDBDQL8W8O35/qGjjo4MRw9fwi/L/kBaWjrMLYzgUbcSZvVvAZks++8jDQ0pQtaEIerRSwgCYG1jis7dGsLXjw8v1cGtG08wqPcy8fPCObsBAC3b1MDkGd3w17EbmDZpk7j/x9G/AgD6DPRG30EFW6NBU1MD2zafwsLZuyAIAkrammPYqLbw+e79SABBLsfyRfvw/Fk8NDSkKFnKDENGtEa7jsp9DznR10wifOxdFf/g5uaGWbNmoXFjrt4bEhKC4cOHIzExUdWhFJE7qg6A1IojeE+R8vB+ImVzRGrmCVUHQWpEX9MTiRn7VR0GqRFjWQtVh/BZKv/68dXn/41rfvWKrG11UKiJUtOnT8eoUaOwd+9evHjxAsnJyQobEREREREREalWoSZLtWiR/SSpTZs2CvMtcl6FV5DF34iIiIiIiEj9cYq+6hSqo3/s2LGiiuOr4+/vD39/f1WHQURERERERKSgUB19T0/PooqDiIiIiIiI1Agz+qpT6PecJCYmYs2aNbh16xYAoGLFiujduzeMjIyUHhwRERERERF9ndjRV51CLcZ3/vx5lC1bFgsWLEB8fDzi4+Mxf/58lC1bFhcvXiyqGImIiIiIiIiogAqV0R8xYgTatGmDVatWQVMz+9DMzEz06dMHw4cPx8mTJ4skSCIiIiIiIvq6SJnRV5lCdfTPnz+v0MkHAE1NTYwZMwZubm5KD46IiIiIiIiICqdQQ/cNDQ0RFRWVq/zJkycwMDBQWlBERERERET0dZNIim6jjytUR79z584ICAjAli1b8OTJEzx58gSbN29Gnz590LVr16KKkYiIiIiIiIgKqFBD9+fOnQuJRAI/Pz9kZmYCALS0tDBw4ED8/PPPRRIgERERERERfX2YeVedQnX0ZTIZFi1ahKCgINy/fx8AULZsWejp6RVJcERERERERERUOIXq6OfQ09ND5cqVlR0LERERERERqQkJl91XmUJ19Nu1awdJHuMvJBIJdHR04ODggG7dusHJyUlpARIREREREdHXh0P3VadQi/EZGRnh6NGjuHjxIiQSCSQSCS5duoSjR48iMzMTW7ZsgYuLC06fPl1U8RIRERERERHRRxQqo29lZYVu3bph6dKlkEqznxHI5XIMGzYMBgYG2Lx5MwYMGICxY8fi1KlTRRIwERERERERffmY0VedQmX016xZg+HDh4udfACQSqUYOnQoVq5cCYlEgiFDhuD69etKD5SIiIiIiIiIPq1QHf3MzEzcvn07V/nt27eRlZUFANDR0clzHj8RERERERF9OySSotvo4wo1dL9Hjx4ICAjAhAkTUKNGDQDAuXPnMHPmTPj5+QEATpw4gYoVKyo/UiIiIiIiIiL6pEJ19BcsWABLS0vMnj0bL1++BABYWlpixIgRGDt2LACgadOmaNasmfIjJSIiIiIioq8G366nOoXq6GtoaGDixImYOHEikpOTAQCGhoYKdWxtbZUXHREREREREREVSqHm6APZ8/QPHz6MTZs2iXPxnz9/jpSUFKUHR0RERERERF8nztFXnUJl9B8/foxmzZohKioK6enpaNKkCQwMDDBr1iykp6cjODi4qOIkIiIiIiKir4ik0GllUpZCXfphw4bBzc0NCQkJ0NXVFcvbtWuHI0eOKD04IiIiIiIiIiqcQmX0//rrL5w5cwYymUyhvHTp0nj27JlSAyMiIiIiIqKvF4fYq06hMvpyuRxZWVm5yp8+fQoDAwOlBUVEREREREREn6dQHf2mTZti4cKF4meJRIKUlBRMmTIFLVq0UHZsRERERERE9JWSSCRFttHHFWro/rx58+Dt7Y0KFSrg7du36NatG+7evQtzc3Ns2rSpqGIkIiIiIiIiogIqVEe/ZMmSuHLlCrZs2YIrV64gJSUFAQEB8PX1VVicj4iIiIiIiL5tTLyrTqE6+idPnoSHhwd8fX3h6+srlmdmZuLkyZOoX7++0gMkIiIiIiIiooIr1Bz9hg0bIj4+Pld5UlISGjZsqLSgiIiIiIiI6OsmkRTdRh9XqIy+IAh5LnwQFxcHfX19pQVFREREREREXzd2yFWnQB399u3bA8heNdHf3x/a2trivqysLFy9ehUeHh5FEyERERERERERFViBOvpGRkYAsjP6BgYGCgvvyWQy1K5dG3379i2aCElFHFUdAKkd3lOkTLyfSLn0NT1VHQKpGWMZXz1NJGVGX2UK1NFft24dAKB06dIYNWoUh+l/E+6oOgBSK47gPUXKw/uJlM0R6VlnVR0EqRFtjZpIzTyp6jBIjehrctFzKpxCzdGfMmVKUcVBREREREREaoQZfdUpVEcfALZt24atW7ciKioKGRkZCvsuXryotMCIiIiIiIiIqPAK9Xq9xYsXo1evXrC0tMSlS5dQs2ZNmJmZ4cGDB2jevHlRxUhERERERERfGalEKLKNPq5QHf3ly5dj5cqVWLJkCWQyGcaMGYNDhw7h+++/R1JSUlHFSEREREREREQFVKiOflRUlPgaPV1dXbx+/RoA0KNHD2zatEn50REREREREdFXSSopuo0+rlAdfSsrK8THxwMAbG1t8ffffwMAHj58CEHg8AkiIiIiIiLKJi3CjT6uUNeoUaNG2LNnDwCgV69eGDFiBJo0aYLOnTujXbt2RRIgERERERERERVcoVbdX7lyJeRyOQBg8ODBMDMzw5kzZ9CmTRv079+/SAIkIiIiIiKirw8XzVOdQnX0pVIppNL3gwC6dOmCLl26KD0oIiIiIiIiIvo8BRq6f/fuXXTt2hXJycm59iUlJaFbt2548OCB0oMjIiIiIiKirxMX41OdAnX058yZg1KlSsHQ0DDXPiMjI5QqVQpz5sxRenBEREREREREVDgF6uifOHECHTt2zHd/p06dcPToUaUFRURERERERF83rrqvOgW6RlFRUShevHi++83NzfHkyROlBUVEREREREREn6dAHX0jIyPcv38/3/337t3Lc1g/ERERERERfZs4R191CtTRr1+/PpYsWZLv/sWLF6NevXpKC4qIiIiIiIi+bhKJUGQbfVyBOvrjx4/HgQMH8N133+Hs2bNISkpCUlISIiIi0KFDBxw8eBDjx48v6liJiIiIiIiI6BM0C1KpatWq2LZtG3r37o2dO3cq7DMzM8PWrVtRrVq1IgmQiIiIiIiIvj4cYq86BeroA0CrVq3w+PFjhIWF4d69exAEAY6OjmjatCn09PSKMkYiIiIiIiIiKqACd/QBQFdXF+3atSuqWIiIiIiIiEhN8DV4qsNrT0RERERERKRGCpXRJyIiIiIiIioIKVfHVxlm9ImIiIiIiIjUCDP6REREREREpHRcdV91Ct3Rz8rKws6dO3Hr1i0AQPny5eHj4wNNTT4zICIiIiIiomwcPq46heqd37hxA23atEF0dDScnJwAALNmzYKFhQX++OMPVKpUqUiCJCIiIiIiIqKCKdRDlj59+qBixYp4+vQpLl68iIsXL+LJkyeoUqUK+vXrV1QxEhERERER0VdGKim6jT6uUBn9y5cv4/z58zAxMRHLTExMMGPGDNSoUUPpwRERERERERFR4RQqo+/o6IiXL1/mKo+JiYGDg4PSgiIiIiIiIqKvm1QiFNlGH/fJjn5ycrK4BQUF4fvvv8e2bdvw9OlTPH36FNu2bcPw4cMxa9as/yJeIiIiIiIiIvqITw7dNzY2hkTyfhKEIAjo1KmTWCYI2U9TWrdujaysrCIKk4iIiIiIiL4mnEuvOp/s6B87duy/iOOrFRISguHDhyMxMVGp7TZo0ACurq5YuHChUtslIiIiIiIi9fbJjr6np+d/EUeR8Pf3x/r169G/f38EBwcr7Bs8eDCWL1+Onj17IiQkRDUBAjh+/DgaNmyIhIQEGBsbi+U7duyAlpaWyuKijwsN3Yc1a3YgNjYBzs72mDSpP6pUcVR1WPQVOnfuOtas2YHr1+8jNjYey5ZNgJeXu6rDoq/Uxo37sWnTATx7lr2eTrlythg0qAs8Pd1UHBl9CZYv3YHg5TsVykrbW2PPvtlISkzB8qU7cObMNUS/iIOJiSEaNa6Gwd9/BwMDPbH+9WsPsHD+Fty6+QiQAJUrl8WIHzrDydkOAHDu7C38tj4M16/dR0pqGuxsreDfuwVatq7zX54q/UdaNhmHF8/jcpV37NIA4yf5oq//HFw4d0dhX4dO9TFxSg/xc8Tft7BiyW7cu/MUurraaNXWHYOHtYOmpgYA4PzZSIT+egg3rj1CSmoabG2Lw6+3N1q0ql20J0dKUagF4UipCrXqPgAkJiZizZo1uHXrFgCgYsWK6N27N4yMjJQenDKUKlUKmzdvxoIFC6CrqwsAePv2LTZu3AhbW9t/1fa7d++UEWKeTE1Ni6xt+nf27/8LQUGrERg4GC4ujli/fg8CAiYjLCwYZmbGqg6PvjJv3ryFk5M9OnRogiFDZqo6HPrKWVmZY9SonrCzs4EgCNi16wgGD56BnTsXolw5O1WHR1+Asg4lsGrNOPGzxv87UzGxCYiJTcAPo7uibNkSeP78FaYHhiAmNhHzF34PAHiT+hYD+81Bg4ZVMXGyP7Iys7B82Q4M6DsHfx5dCC0tTVy+dBeOTqXQu09LmJkZ4cSJy5g4/hcUM9CDZ4OqKjlnKjobtkxEVpZc/Hz/3jMM7LMATbzfP1xs9109DBzSVvysoysTf75z+wm+H7AYAf1a4KeZvREbk4AZP22AXC5gxOiOAIArl++hnGNJ+Ac0g6mZIf46cRWTx69FsWK6qN/A5T84S6KvU6Eespw/fx5ly5bFggULEB8fj/j4eMyfPx9ly5bFxYsXiyrGf6VatWooVaoUduzYIZbt2LEDtra2qFr1/f9wwsLCULduXRgbG8PMzAytWrXC/fv3xf2PHj2CRCLBli1b4OnpCR0dHYSGhub6vtjYWLi5uaFdu3ZIT0+HXC5HUFAQ7O3toaurCxcXF2zbtk1ss2HDhgCyX1MokUjg7+8PIHvo/vDhw8V2S5cujZkzZ6J3794wMDCAra0tVq5cqfDdZ86cgaurK3R0dODm5oZdu3ZBIpHg8uXL//Yy0gfWrduFTp280aGDFxwcbBEYOAg6OtrYvv2QqkOjr5CnpxtGjOiBJk2Yxad/r1GjmvD0dEPp0jawty+BESP8oKeng8uXI1UdGn0hNDU0YG5hLG4mJgYAgHLlSmHBomFo0LAaStlaolbtihg67DucOHYJmZnZazA9fPgcSUkpGDy0A+ztreFQriQGDGqHuLgkMavbt38bDPn+O7hWdUQpW0t07+GNOnWr4Mih8yo7Zyo6JqYGMLcwEreTx6+iZCkLVK/xfpSjjo5MoU6xYrrivoNh51DOsQT6DWoNW7viqF7DCcNGfoetm44hNfUtACCgX0sM+t4HLlUdUMq2OLr18IJH3Uo4evjSf36+VHhcdV91CtXRHzFiBNq0aYNHjx5hx44d2LFjBx4+fIhWrVopdEq/NL1798a6devEz2vXrkWvXr0U6qSmpmLkyJE4f/48jhw5AqlUinbt2kEulyvUGzduHIYNG4Zbt27B29tbYd+TJ09Qr149VKpUCdu2bYO2tjaCgoLw66+/Ijg4GDdu3MCIESPQvXt3nDhxAqVKlcL27dsBAJGRkXjx4gUWLVqU73nMmzcPbm5uuHTpEgYNGoSBAwciMjL7j7fk5GS0bt0alStXxsWLFzFt2jSMHTv2X103yi0j4x1u3LgHD4/3T5ClUik8PFxx6RL/kCaiL0dWVhb27TuJN2/eompVZ1WHQ1+Ix1HRaOw5FM2bjsS40cvx4vmrfOu+TklDsWK64hDq0vbWMDYuhh3bT+BdRibevs3Azu0nUKaMDWxKmOfbTkpKGgyN9JV+LvRleZeRiQN7I9C2fR2FhbwP7ItAozoj0LHtFCxZsANpaekKx8i0Faeq6uhoIT39HW7deJzvd6W8ToMR76mvglRSdBt9XKGG7p8/fx6rVq2Cpub7wzQ1NTFmzBi4uX258/+6d++O8ePH4/Hj7H8wTp8+jc2bN+P48eNinQ4dOigcs3btWlhYWODmzZuoVKmSWD58+HC0b98+13dERkaiSZMmaNeuHRYuXAiJRIL09HTMnDkThw8fhrt7drauTJkyOHXqFH755Rd4enqKQ/SLFy+uMEc/Ly1atMCgQYMAAGPHjsWCBQtw7NgxODk5YePGjZBIJFi1ahV0dHRQoUIFPHv2DH379i309aL8JSQkIytLDjMzE4VyMzNjPHjwVEVRERG9Fxn5CF26jEZ6egb09HSxbNlEODj8u6lqpB4qVymL6TP6obS9NWJjExG8fCf8e0zHjj1B0NfXVaibkPAaK1fsQoeODcUyfX1drFk/AcOHLMTK4F0AAFs7KwSvHCM+DPingwcicP3aA0ya0ivP/aQ+jh29hNev36CNz/v1GJq1qAVrG1NYFDfG3TtPsXj+djx6FI15i7L/nnWvUxEbfzuMsH0RaNKsBuJeJWHlir0AgFexiXl+z59h53Dj+iNMnNq9yM+J6GtWqI6+oaEhoqKi4OysmBl48uQJDAwMlBqYMllYWKBly5YICQmBIAho2bIlzM0VnzzfvXsXkydPRkREBF69eiVm8qOiohQ6+nk90EhLS0O9evXQrVs3hVXy7927hzdv3qBJkyYK9TMyMhSmDRRUlSpVxJ8lEgmsrKwQExMDIPtBQ5UqVaCjoyPWqVmz5ifbTE9PR3p6ukKZtrY2tLULHR4REX0B7O1LYNeuRXj9+g0OHjyNsWMXYMOGIHb2CfXqvx+N5uhki8pVyqKZ1wgcDItA+w4NxH0pKWkYPGAuypQtgYGD24nlb99mYMqPq+FazRGz5g5GllyO9ev2Y/DAudi09Sfo6Mg+/DqcjbiJST+uxJSfAuBQrmSRnx+p1q7tp+BRtxIsihuLZR061Rd/LudYEubmRhgQMB9PomJQyrY43OtUxPAfvsPMn0IxafxaaMk00bd/K1y6cBcSae6Bx+cibmPqjyGYFNgDZR1K/BenRf8SM++qU6ih+507d0ZAQAC2bNmCJ0+e4MmTJ9i8eTP69OmDrl27FlWMStG7d2+EhIRg/fr16N27d679rVu3Rnx8PFatWoWIiAhEREQAyO6Uf0hfP/cwIW1tbXh5eWHv3r149uyZWJ6SkgIA2LdvHy5fvixuN2/eFOfpF8Y/V+GXSCS5phYUVlBQEIyMjBS2oKCgf9WmOjMxMYSGhhRxcQkK5XFxiTA3N8nnKCKi/45MpgU7OxtUquSAH37oCWdne/z66x5Vh0VfIENDfdiVtsKTxy/FstTUNAzsNxv6+rpYuGQYtLTe54T27zuD589fYdqMvqhUuQxcXBwwa/YgPHsWi2NHLyi0ff7cLQwdNB9jxvqiTdu6/9k5kWo8fx6Hs3/fQrvv6n20XuUqZQAAT6JixLLu/k1x4u9F2H94Fo6eWgDPRq4AgJIlFZNyF85FYvjgpfhhTGe0auuh3BMgUkOFyujPnTsXEokEfn5+yMzMhCAIkMlkGDhwIH7++eeiilEpmjVrhoyMDEgkklxz6+Pi4hAZGYlVq1ahXr3sf6BOnTpV4LalUil+++03dOvWDQ0bNsTx48dhY2ODChUqQFtbG1FRUfm+plAmy376nZWV9Zlnls3JyQkbNmxAeno6tP+fjj937twnjxs/fjxGjhypUJZ9fP7zor5lMpkWKlZ0QHj4VfEVaHK5HOHhV9C9e0sVR0dElJtcLiAjo+jeEkNfrzepb/EkKgat/v/qu5SUNAzoOxsymSYWLxsBbW3FDP3btAxIJRKF+dcSqQQSSCCXv18Y69zZWxgycB5G/NAZ33Vq9N+cDKnUnp2nYWpqiLr1K3+0XuTtJwAAcwtjhXKJRCKOBDi4/yysrEzhXOH9m0LOn43EsEFL8P3IDgqjBOjLx9frqU6hOvoymQyLFi1CUFCQuCJ92bJloaen94kjVU9DQ0N8JaCGhuI8MhMTE5iZmWHlypWwtrZGVFQUxo0bl1czH20/NDQUXbt2RaNGjXD8+HFYWVlh1KhRGDFiBORyOerWrYukpCScPn0ahoaG6NmzJ+zs7CCRSLB37160aNECurq6KFasWKHPr1u3bpg4cSL69euHcePGISoqCnPnzgUAhf8h/1P2MH2O0y+MXr18MHbsAlSq5IAqVRyxfv1upKW9Rfv2XqoOjb5CqalpiIp6IX5++vQlbt16ACOjYrCxKa7CyOhrNG/eetSvXx3W1hZITU3D3r0ncPbsNaxZE6jq0OgLMHf2RjRoWBXWNuaIjUnA8qU7oKEhRfOW7khJSUP/PrPw9m0GgmYNQGpKGlJT0gAAJqbZo9ncPSph/tzNmDFtPbr5NoFcLmDt6r3Q1NRAzVoVAGQP1x8yaB58u3vDq0kNcZ61lpYmjIwL//cNffnkcjn27DyNVm3dFdZqeBIVg7B9Z1GnfmUYG+vjbuRTzJu9FdXcHOHo9H4qx/q1B+FRtyKkUgmOHrqEdasPYNb8/tDQyO4inou4jWGDl6Br98Zo3KQaXsUmAci5p7ggH1F+CtTRz2vxuVwNaWrCysoKTZo0QevWrf91YEXB0NAwz3KpVIrNmzfj+++/R6VKleDk5ITFixejQYMGhWpfU1MTmzZtQufOncXO/rRp02BhYYGgoCA8ePAAxsbGqFatGiZMmAAAKFGiBAIDAzFu3Dj06tULfn5+CAkJ+axz++OPPzBw4EC4urqicuXKmDx5Mrp166Ywb5/+vRYt6iE+PgmLF4ciNjYB5cuXwerVgRy6T5/l+vV78PObIH4OCloDAGjXrhF+/nmEqsKir1RcXBLGjl2AmJh4GBjow8mpNNasCUSdOnx/OQExL+MxdtRyJCamwMTUANWqOWLDpikwNTXEubO3cO1qdhKnZbNRCscdODQfJUpYwL6MDZYsH4Hg5bvQo9tPkEgkcC5vh+UrR8Pi/xnaPbv/wtu0DKxZ9QfWrPpDbMOthjPWrp/4n50r/Xciwm8h+kU82ravo1CupaWJiL9vYeNvh5GWlg5LK1M08qqGPgMUR0Ce/usa1qzch3cZmSjnVBILlg5GnXrvRwbs3X0Gb9MysG7VAaxbdUAsr17DEatCRhftydG/9qW+Bu/nn3/G+PHjMWzYMHGNtbdv3+KHH37A5s2bkZ6eDm9vbyxfvhyWlpbicVFRURg4cCCOHTuGYsWKoWfPnggKClJYrP748eMYOXIkbty4gVKlSuHHH38UX6GeY9myZZgzZw6io6Ph4uKCJUuWFGh9tcKQCILwyav/z1fR5UUulyMmJgYnTpzAqFGj8NNPPyklQPp8oaGh6NWrF5KSkqCrq/vpAxTcKZKY6FvlCN5TpDy8n0jZHJGedVbVQZAa0daoidTMk6oOg9SIvubXOWVh+N9Hi6zthbU/b2rQuXPn0KlTJxgaGqJhw4ZiR3/gwIHYt28fQkJCYGRkhCFDhkAqleL06dMAsqdau7q6wsrKCnPmzMGLFy/g5+eHvn37YubMmQCAhw8folKlShgwYAD69OmDI0eOYPjw4di3b584fXzLli3w8/NDcHAwatWqhYULF+L3339HZGQkihdX3mjOAnX0C2Pv3r0YNGgQoqKilNksFcCvv/6KMmXKoESJErhy5QqGDBmCBg0aYMOGDZ/RGv+IJmVix4yUifcTKRs7+qRc7OiTsn2tHf2REUXX0Z9fq/Ad/ZSUFFSrVg3Lly/H9OnT4erqioULFyIpKQkWFhbYuHEjvvvuOwDA7du3Ub58eYSHh6N27do4cOAAWrVqhefPn4tZ/uDgYIwdOxaxsbGQyWQYO3Ys9u3bh+vXr4vf2aVLFyQmJiIsLAwAUKtWLdSoUQNLly4FkJ0wL1WqFIYOHVro6eMfo/T1EerWrZvnK+io6EVHR6N79+4oX748RowYgY4dO2LlypWqDouIiIiIiL5B0iLcPsfgwYPRsmVLeHkprq114cIFvHv3TqHc2dkZtra2CA8PBwCEh4ejcuXKCkP5vb29kZycjBs3boh1/tm2t7e32EZGRgYuXLigUEcqlcLLy0usoyyFWoyvIIyNjbFjxw5lN0sFMGbMGIwZM0bVYRARERERERWp9PR0pKenK5R9bKHxzZs34+LFi3m+mSw6OhoymQzGxsYK5ZaWloiOjhbrfNjJz9mfs+9jdZKTk5GWloaEhARkZWXlWef27dufOOPC4RsPiIiIiIiISOmkkqLbgoKCYGRkpLAFBQXlGceTJ08wbNgwhIaGfjMLlbOjT0RERERERF+V8ePHIykpSWEbP358nnUvXLiAmJgYVKtWDZqamtDU1MSJEyewePFiaGpqwtLSEhkZGUhMTFQ47uXLl7CysgIAWFlZ4eXLl7n25+z7WB1DQ0Po6urC3NwcGhoaedbJaUNZ2NEnIiIiIiIipZNIhCLbtLW1YWhoqLDlN2y/cePGuHbtGi5fvixubm5u8PX1FX/W0tLCkSNHxGMiIyMRFRUFd3d3AIC7uzuuXbuGmJgYsc6hQ4dgaGiIChUqiHU+bCOnTk4bMpkM1atXV6gjl8tx5MgRsY6yKH2OPhEREREREdGXwsDAAJUqVVIo09fXh5mZmVgeEBCAkSNHwtTUFIaGhhg6dCjc3d1Ru3ZtAEDTpk1RoUIF9OjRA7Nnz0Z0dDR+/PFHDB48WHzAMGDAACxduhRjxoxB7969cfToUWzduhX79u0Tv3fkyJHo2bMn3NzcULNmTSxcuBCpqakFeqV9YbCjT0REREREREonlag6goJbsGABpFIpOnTogPT0dHh7e2P58uXifg0NDezduxcDBw6Eu7s79PX10bNnT/z0009iHXt7e+zbtw8jRozAokWLULJkSaxevRre3t5inc6dOyM2NhaTJ09GdHQ0XF1dERYWlmuBvn9LIgiCoNQWSU3wHdWkTHzvOSkT7ydSNkekZ51VdRCkRrQ1aiI186SqwyA1oq9ZX9UhfJbx5498utJnCnJrXGRtqwNm9ImIiIiIiEjpuCCc6rCjT0REREREREonlXDwuKrwIQsRERERERGRGmFGn4iIiIiIiJTua1qMT90wo09ERERERESkRpjRJyIiIiIiIqVjRl91mNEnIiIiIiIiUiPM6BMREREREZHSaag6gG8YM/pEREREREREaoQZfSIiIiIiIlI6qURQdQjfLHb0iYiIiIiISOm4GJ/qcOg+ERERERERkRphRp+IiIiIiIiUjhl91WFGn4iIiIiIiEiNMKNPRERERERESqfBjL7KMKNPREREREREpEaY0SciIiIiIiKl4xx91WFGn4iIiIiIiEiNMKNPRERERERESieVCKoO4ZvFjj4REREREREpHYfuqw6H7hMRERERERGpEWb0iYiIiIiISOk0VB3AN4wZfSIiIiIiIiI1wow+ERERERERKR3n6KsOO/qUD0dVB0Bqh/cUKRPvJ1IubY2aqg6B1Iy+Zn1Vh0BE3zB29Ckfd1QdAKkVR/CeIuXh/UTK5gj7EbtVHQSpkYcL2kLXtquqwyA1kha1SdUhfBa+Xk91OEefiIiIiIiISI0wo09ERERERERKp8E5+irDjj4REREREREpHRfjUx0O3SciIiIiIiJSI8zoExERERERkdIxo686zOgTERERERERqRFm9ImIiIiIiEjpmNFXHWb0iYiIiIiIiNQIM/pERERERESkdBoSQdUhfLOY0SciIiIiIiJSI8zoExERERERkdIxq6w67OgTERERERGR0nExPtXhQxYiIiIiIiIiNcKMPhERERERESkdM/qqw4w+ERERERERkRphRp+IiP7X3p3HVVUn/h9/XxBQVBBzAco1c0Epd8VSMc07oY01+bW03C0tLdTUamZcm0bNJiZzzRWnLKdsG8nQUGPGUBRNzIUscykEJBEQke3y+8NfzNwBBetwj4d5PefB4zGcz+Xyhsc7L5/7+ZxzAAAADMft9czDij4AAAAAAFUIK/oAAAAAAMNxjr55WNEHAAAAAKAKYUUfAAAAAGA4VvTNw0QfAAAAAGA4JvrmYes+AAAAAABVCCv6AAAAAADDubOibxpW9AEAAAAAqEJY0QcAAAAAGM7NVmx2hP9ZrOgDAAAAAFCFsKIPAAAAADAcq8rm4XcPAAAAAEAVwoo+AAAAAMBwblx13zSs6AMAAAAAUIUw0b/JrF+/XnXq1DE7BgAAAAD8Ku62yvvA9bF1v5KcPXtWs2fP1meffab09HQFBATowQcf1KxZs3TLLbdIkpo2barJkydr8uTJ5oZFhe3b97XWrPlAX3/9nc6fv6ClS3+vfv1CzI4Fi0tN/UmLFq3XP/+ZoNzcPDVpEqA//zlcwcF3mB0NN7l77x2rH39MK3V82LAwzZ79lGbNWqIvvzyktLQL8vaurg4d2mjatJG6/fZGJqSFq/1z5n26ra53qeN/+9f3mrU5UZ7V3PTHQe00sMOt8qzmptjjaZr1fqLSL+WVPPbORnU0Y2CQghvVUXFxsQ6duagF/ziiY8lZJY9pHeCjeYPv1J2N6uinS/na8K+TWrnj25Jxe3CAnr6vpZrWq6lqbjadSs/R6l3f6sP9P1TuLwC/2t1dW2vKhIHqGNxcAQ39NGTcX/SPbfudHjNz6mCNHnav6vjUVNz+JD37+7X67lRKybifb029Nm+Uwvp1lMNRrI+2xmvanEjlXL7aMy8vD73x57HqENxMrVvcqq0xBzTkidecvsebf5mg4f/Xu1S+o9/8oE79pkuSpk0cpAd/00Utbw9U7pV87U34Rn+Y/45OnDxn9K8FN4Db65mHiX4lOHnypEJCQtSyZUu98847atasmY4cOaLp06dr69at2rNnj+rWrevSTAUFBfLw8HDp96yKLl++olatmunhh+/TpEl/NjsOqoDMzEsaOnSGunUL1qpVc+Tn56PTp5Pl61vL7GiwgPfff01FRY6Sz0+cOK3Ro2fqN7+5R5LUtm0LPfBAqAIC6iszM1tvvPGOxo6dpZiY1XJ3dzcrNlxk0GtfyO0/TpBtFeCjt57qoaivfpQkzXywnfoENdTE9fuUfaVAcx++U8vHdNH/Lf6XJMnb013rx4fo869TNOv9RLm72zTlN60VOT5EPeZuU6GjWLW8qmnDhBDt/ua8/vDeIbUK8NErj7ZXVm6B3ok7LUm6eDlfS7d/o+9Ss1VQ5NC9bf31yqMd9FN2nmKTzrv+F4MKq+ntpcNHz2jDpl3atOq5UuPPPfWAnh79Gz0xdblOnT2vWdP+T/946wV16DtdeXkFkqR1iyfJv0EdDXzsz/LwqKaVr47X0gVPaNSzSyRJ7m5uyr2Sr2XrovXg/V3LzDFtTqRmLnin5PNq7u7aG71AH0TtKTnWs1sbrYjcpoTEk6rm7qa5Mx7VlrdeVIe+03U5N6+spwWqNLbuV4KJEyfK09NT27ZtU+/evdW4cWPdf//9+vzzz/Xjjz/qD3/4g0JDQ3X69GlNmTJFNptNNpvz/pPo6Gi1adNGtWrV0m9+8xudO+f8buTq1avVpk0bVa9eXa1bt9ayZctKxk6dOiWbzaZNmzapd+/eql69ut5++22X/OxVXe/enTVlynDddx+r+DDGqlXvy9+/nubPn6w772ypRo38dc89HdW4cYDZ0WABdev6qn59v5KPnTv3qXHjAHXt2k6S9Mgjv1GXLu10220N1bZtC02e/LjOnUsvcxcAqp4LOflKz84r+bg3qKFOnb+kvd/9pNrVq2lItyZ6+eOvFfdtur7+IVPT3zmozs1uUfsmfpKk2xvWll9NT0V8dkwnz1/SiZRsvR59XPV9quvW/79TYFCn2+Th7qYZ7x7UiZRsbTn4o9b/83uN7X17SY693/2kbYfP6bu0Szrz02Wtjz2p4+ey1Ln5Lab8XlBx23Yd0txX/65PoveXOT5x7P1a+MaH2rI9QV8fP6NxU5YpoIGfftu/sySpVYtA2fu019PPr9K+r77Tl/uSNHVWpP7vtyEKaHi1Z5dz8xT+h7Va984OpZ6/WOb3ycrOVer5zJKPjnc2l59vTf3t71+UPGbQiAV66/1YHfvmBx0+dkZPPrdcjW+rrw7BzYz9peCGuNkq7wPXx0TfYBcuXFB0dLSefvpp1ahRw2nM399fjz32mDZt2qTNmzfrtttu07x583Tu3Dmnifzly5f16quv6m9/+5tiY2N15swZTZs2rWT87bff1qxZs/Tyyy/r2LFj+vOf/6yZM2cqMjLS6fu98MILCg8P17Fjx2S32yv3Bwfwi+zYEa927Vro2WcXKCTkcT34YLj+/vdos2PBgvLzC/TJJzv18MP9Sr15LF3dkfTBB5/rttsayt+/ngkJYSYPd5se7HSb3os/I0lqd1sdeVZz07/+Y0X9ZNol/Xjhsjo29Sv5/MKlPA3p1kQe7jZ5ebhpSLcmOpGSrR8uXJYkdWxaV/Enf1JB0b+358YeT9PtDWvLp0bZOwl73FFPzevXUvx3P1XWjwsXaNq4gQIa+GnHv74uOZaVnat9X32nbp2unnrWrWNLZWRe0oHEkyWP2fGvw3I4itWl/e2lnrOiRj4aqh3/+lpnfky/5mN8al99Myrj4qVf/H0AK2PrvsFOnDih4uJitWnTpszxNm3aKCMjQ0VFRXJ3d1ft2rXl7+/v9JiCggKtWLFCt99+9R/ASZMmad68eSXjs2fP1l/+8hf97ne/kyQ1a9ZMR48e1cqVKzVy5MiSx02ePLnkMQBuTmfPpuidd7Zq9OgHNWHC/+nw4RP605/elIdHNT30UF+z48FCPv98j7Kzc0r15u23o/Tqq+t1+fIVNWt2q9ate0menpzK9b+mf3CAfGp46P34s5Kk+j5eyissUvaVQqfHpWfnqX7t6pKknLxCDV26WyvHdNUz/VtJkk6dv6SRK+NU5CgueZ6zP10u9RySVL+2l7Jyr27frl29muLm2OVZzU0OR7Fmvp+of33Dtn0r86/vK0lKS890Op6WnqmG9etIkhrW99X59Cyn8aIihy5cvFTymBsV0NBP9tD2JVv/y2Kz2bRozgh9ue+4jn7DtSDMxMq7eZjoV5Li4l9+4Qlvb++SSb4kBQQEKC3t6jbLnJwcfffddxo7dqyeeOKJkscUFhbK19fX6Xk6d+5c7vfKy8tTXp7zeUteXl7y8vrF8QHcgOLiYrVr10JTp46QJAUF3a4TJ07r3Xe3MtHHDdm8ebt69eqkhg2dt0P/9rehuvvuDjp//oLWrPlQkycv1DvvvCIvL0+TksIMQ7o10RfH05SWdaXCX+Pl4aaFj3ZQwqkLCv9bgtzcbHqyTwuteaK7BkV8obwCR/lP8v9dyivUgFd3ydvTXXe3rK8/PthOZ37K0V5W9XGDHhvcSxezLuuT6H3XfMxf/zRabVs2Ut+H57guGHCTYeu+wVq0aCGbzaZjx46VOX7s2DH5+fmpfv3613yO/75ons1mK3nj4NKlq9uPVq1apa+++qrk4+uvv9aePXucvq5mzZrl5p0/f758fX2dPubPn1/u1wEwRv36fqWugN68eSMlJ7PShYr78cc0ffnlIQ0e3L/UWO3aNdW0aaC6dGmnxYtf0MmTP2j79jgTUsIst/rV0N0t62vTntMlx85n5cmrmrtqV3de86lX20vns6++GTCo4226rW4NTX/noBLPXtRXpzMU/rf9alTXW/e1Cyh5nnq1vUo9hySdz/73QkJxsXQ6PUfHkrO0etd32nooWU/3a1kpPy9cI+X81ZX8BvWcF5oa1PMtOdc+9Xym6tfzcRp3d3dT3Tq1rnk+fnlGDumtdz74pwoKisocj5g3SmF9O8r+6Ev6MeXCL/oeMI5bJX7g+vgdGeyWW27Rfffdp2XLlik3N9dpLCUlRW+//bYeeeQR2Ww2eXp6qqio7H+krqVhw4YKDAzUyZMn1aJFC6ePZs1u/GIjL774ojIzM50+XnzxxRt+HgC/TMeObfT99z86HTt16kfdemsDkxLBij744HPdcouvQkO7lPvY4uJi5ecXuCAVbhaDuzbWT5fytONoasmxr3+4qPxCh+5u+e+Fh+b1a+nWut46cCpDklTD012O4quT9J85iqVi/Xs77oFTF9S1+S2q9h/7c+9pWV/fpWaXbNsvi80meVbjz1ArO3UmTefSMtTn7nYlx2rXqqEu7W/X3oQTkqS9B76Rn28tpwvihfZoKzc3m/Z99d0Nf8+e3duoRbMArX93Z5njEfNG6be/6aLfPPonnT7LG+b438a/sJVgyZIlysvLk91uV2xsrM6ePavPPvtM9913n2699Va9/PLLkqSmTZsqNjZWP/74o9LTr30xkf82d+5czZ8/X4sXL9Y333yjw4cPa926dXrttdfK/+L/4uXlJR8fH6cPL/btX1NOTq6OHTupY8euXlTmhx9SdezYSSUncwVr/DIjRw7SoUNJWrHi7zp9Oln/+Mcu/f3v0Ro2bIDZ0WARDodDH3zwuR588F5Vq/bvW+adPZuilSvf09dff6vk5DQdOHBMzz67QNWre6l37/JP7ULVYLNJ/9e1sTbvO1tyXr0kZV8p1N/3ntYfB7VT9xb11O42X70ytIMSvr+gr05fnej/M+m8fGt4aN7Dd+r2BrV0h39tLRraQUWOYsV9e/Xvlk8O/KCCIocWPtpBd/jX1oD2gRrdq7nWfPHvSdxTfe/QPS3rq9Et3rq9QS2NC71dD3VupI/2n3XtLwM3rKa3l+4MaqI7g5pIkpo2qq87g5qoUeDVU4SWrtmq5599UAPu66S2rRppTcRTOpeWoU+2Xb1Kf9K3yYre+ZWWLnhCne+6XSGdWyripdF675M4nUvNKPk+re+4VXcGNZFfnVryqe3t9D3/06hH+yj+wIkyz7v/65/G6NGH7tHIZ5boUk6uGtb3VcP6vqruxTVJzGSzVd4Hro9z9CvBHXfcof3792v27NkaMmSILly4IH9/fz344IOaPXu26tatK0maN2+exo8fr9tvv115eXkVPq9/3Lhx8vb21qJFizR9+nTVrFlTwcHBmjx5ciX+VJCkr7/+ViNG/L7k8/nz10iSHnroXi1YMMWsWLCwO+9sqSVLfq/XXtugpUvf1W23NdTvf/+EfvvbULOjwSK+/PIrJSef18MP3+d03NPTQ/v3H1Fk5CfKyrqkW26po86d2+qdd17RLbfUMScsXO6elvV1a11vvbf3dKmxlz76WsXF0vJRXeRZzU2xSWma+X5iyfjJtEsat3qvnrW30geTe8nhKNaRHzM1cmWczmdd3ZaffaVQI1bEad7gO/WPqb11ISdfi7cl6Z24f38/b093zRt8pwJ8a+hKQZG+S7ukKW8lKOqr5Mr/BeBX6Xhnc237+6ySz1+ZffV6Mn977ws9+dwK/WX5P+Rdw0tL5o9THR9vfbk/Sb8dvkB5ef/ezTH62SWKeGm0Pn3nD3I4ivXR1ng9N3u90/f5aP3zatLo37tL9n62QJJUo/HQkmM+tWvowfu7atqcDWVmHT/i6r+B29+b5XT8ianL9db7sb/gp4cRmI+bx1b8a64ahyrsG7MDoEppKToF49AnGK2lmk352OwQqEK+jxjkNEkFfq3cM++YHeEX2Xc+qtKeu0t9dj9eDyv6AAAAAADDscXePJyjDwAAAABAFcKKPgAAAADAcKwqm4ffPQAAAAAAVQgr+gAAAAAAw9lsXPfdLKzoAwAAAABQhbCiDwAAAAAwHBfdNw8TfQAAAACA4bi9nnnYug8AAAAAQBXCij4AAAAAwHAs6JuHFX0AAAAAAKoQVvQBAAAAAIZzY0nfNKzoAwAAAABQhbCiDwAAAAAwHAv65mFFHwAAAABQZc2fP19dunRR7dq11aBBAz344INKSkpyesyVK1c0ceJE3XLLLapVq5YefvhhpaamOj3mzJkzGjBggLy9vdWgQQNNnz5dhYWFTo/ZtWuXOnbsKC8vL7Vo0ULr168vlWfp0qVq2rSpqlevrm7duik+Pt7wn5mJPgAAAADAcDZb5X3ciC+++EITJ07Unj17tH37dhUUFKh///7KyckpecyUKVP0j3/8Q++9956++OILJScn63e/+13JeFFRkQYMGKD8/Hx9+eWXioyM1Pr16zVr1qySx3z//fcaMGCA+vTpo6+++kqTJ0/WuHHjFB0dXfKYTZs2aerUqZo9e7YOHDigu+66S3a7XWlpab/8F10GW3FxcbGhz4gq4huzA6BKaSk6BePQJxitpZpN+djsEKhCvo8YpBqNh5odA1VI7pl3zI7wixy7uKXSnrtNnYG/+GvPnz+vBg0a6IsvvlCvXr2UmZmp+vXra+PGjRo8eLAk6fjx42rTpo3i4uLUvXt3bd26VQMHDlRycrIaNmwoSVqxYoWef/55nT9/Xp6ennr++ecVFRWlr7/+uuR7Pfroo7p48aI+++wzSVK3bt3UpUsXLVmyRJLkcDjUqFEjPfPMM3rhhRd+8c/031jRBwAAAABYSl5enrKyspw+8vLyKvS1mZmZkqS6detKkhISElRQUKB+/fqVPKZ169Zq3Lix4uLiJElxcXEKDg4umeRLkt1uV1ZWlo4cOVLymP98jp8f8/Nz5OfnKyEhwekxbm5u6tevX8ljjMJEHwAAAABgOFslfsyfP1++vr5OH/Pnzy83k8Ph0OTJk3X33XerXbt2kqSUlBR5enqqTp06To9t2LChUlJSSh7zn5P8n8d/HrveY7KyspSbm6v09HQVFRWV+Zifn8MoXHUfAAAAAGApL774oqZOnep0zMvLq9yvmzhxor7++mv961//qqxoNwUm+gAAAAAAw7lV4v31vLy8KjSx/0+TJk3Sli1bFBsbq9tuu63kuL+/v/Lz83Xx4kWnVf3U1FT5+/uXPOa/r47/81X5//Mx/32l/tTUVPn4+KhGjRpyd3eXu7t7mY/5+TmMwtZ9AAAAAECVVVxcrEmTJunDDz/Ujh071KxZM6fxTp06ycPDQzExMSXHkpKSdObMGYWEhEiSQkJCdPjwYaer42/fvl0+Pj4KCgoqecx/PsfPj/n5OTw9PdWpUyenxzgcDsXExJQ8xiis6AMAAAAADFeJC/o3ZOLEidq4caM+/vhj1a5du+R8eF9fX9WoUUO+vr4aO3aspk6dqrp168rHx0fPPPOMQkJC1L17d0lS//79FRQUpOHDh+uVV15RSkqK/vjHP2rixIklOwsmTJigJUuWaMaMGRozZox27Nihv//974qKiirJMnXqVI0cOVKdO3dW165d9de//lU5OTkaPXq0oT8zE30AAAAAQJW1fPlySVJoaKjT8XXr1mnUqFGSpIiICLm5uenhhx9WXl6e7Ha7li1bVvJYd3d3bdmyRU899ZRCQkJUs2ZNjRw5UvPmzSt5TLNmzRQVFaUpU6bo9ddf12233abVq1fLbreXPOaRRx7R+fPnNWvWLKWkpKh9+/b67LPPSl2g79eyFRcXFxv6jKgiuEc1jMR9z2Ek+gSjtVSzKR+bHQJVyPcRg1Sj8VCzY6AKyT3zjtkRfpFvs/5Rac/dwueBSnvuqoAVfQAAAACA4W6Wrfv/i7gYHwAAAAAAVQgr+gAAAAAAw9lY0jcNK/oAAAAAAFQhrOgDAAAAAAzHqrJ5+N0DAAAAAFCFsKIPAAAAADAc5+ibhxV9AAAAAACqEFtxcXGx2SEAAAAAAFXLmUv/qLTnblzrgUp77qqArfu4hm/MDoAqpaXoFIxDn2C0lipwHDQ7BKoQD7cOynckmB0DVYinWyezI/wibN03D1v3AQAAAACoQljRBwAAAAAYjgV987CiDwAAAABAFcKKPgAAAADAcG4s6ZuGFX0AAAAAAKoQVvQBAAAAAIZjQd88rOgDAAAAAFCFsKIPAAAAADCczVZsdoT/WUz0AQAAAACGY+u+edi6DwAAAABAFcKKPgAAAADAcDaW9E3Dij4AAAAAAFUIK/oAAAAAAMOxoG8eVvQBAAAAAKhCWNEHAAAAABiOVWXz8LsHAAAAAKAKYUUfAAAAAGA4rrpvHib6AAAAAIBKwEzfLGzdBwAAAACgCmFFHwAAAABgOBsr+qZhRR8AAAAAgCqEFX0AAAAAgOFsNtaVzcJvHgAAAACAKoQVfQAAAABAJeAcfbOwog8AAAAAQBXCij4AAAAAwHBcdd88TPQBAAAAAJWAib5Z2LoPAAAAAEAVwoo+AAAAAMBw3F7PPPzmAQAAAACoQpjom6Bp06b661//et3HzJkzR+3bt3dJHgAAAAAwnq0SP3A9TPQraMWKFapdu7YKCwtLjl26dEkeHh4KDQ11euyuXbtks9n03Xfflflc+/bt05NPPlnyuc1m00cffeT0mGnTpikmJsaw/DDW229H6d57xyo4+Hf6v/97TomJ35gdCRa1cuV7evjhKerQYYhCQh7X00//SSdP/mB2LFjUG29sVKtWDzh9/OY3E8yOhZvEu+9s00ODZqhb59Hq1nm0Hnt0pv4Ze7BkPP38Rb0wY4l69xyvLh1H6v9+94K2b9vr9BwrV3yox4bOVOcOIxTSdUyp73ExI1vjn5ivPr2eUoc7H1ffPk/r5ZfW6tKly5X+88F8q1d9ouA2w7TwzxskSZkXL+nPf1qvB+5/Tp3bj9R99z6j+S9HKju77D5czMhW39BJCm4zTFlZOWU+5uCBJLVv97gGP/Ripf0cQFXAOfoV1KdPH126dEn79+9X9+7dJUn//Oc/5e/vr7179+rKlSuqXr26JGnnzp1q3Lixbr/9dqfnyM/Pl6enp+rXr1/u96tVq5Zq1apl/A+CX+3TT/+p+fNXa+7cibrrrpaKjPxEY8fO0mefrdAtt9QxOx4sJj7+az322AAFB9+hoiKHXnttg8aOnaWoqGXy9q5udjxY0B13NNa6dX8q+dzdnff0cZW//y2aMnWomjTxV3FxsT7+OFbPTHpV729eoBZ3NNKLLyxVdvZlLVk6XXX8auvTLbv13JS/atN7f1aboGaSpIKCQtnt3dW+fUt9sHlnqe9hc7Opz72d9Ez4ENX189GZMyl6+aV1ysxcrVdefdbVPzJc6OvD3+n9TTFq2apxybG0tAydT8vQczOG6fbbb1NycrpemrNG59My9Nrrk0s9x6yZb6ply0ZKS71Q5vfIysrR719Yrm7d2+qnn7Iq60eBgbi9nnl49a+gVq1aKSAgQLt27So5tmvXLg0aNEjNmjXTnj17nI736dNHo0aN0oMPPqiXX35ZgYGBatWqlSTnrftNmzaVJD300EOy2Wwln//31v2fn+vVV19VQECAbrnlFk2cOFEFBQUljzl37pwGDBigGjVqqFmzZtq4cWOFThPAjVm37iMNGWLXww/3U4sWjTV37tOqXt1LmzdvNzsaLGjNmrn63e/66Y47mqh162ZasGCykpPP68iRb82OBotyd3dX/fp+JR916/qaHQk3idA+ndSrdwc1aRqgps0CFT75UXl7V9ehQyckSV999Y2GPWZX8J0t1KhRQ41/6neqXbumjhz5vuQ5Jj3zfxoxaoDuaNmozO/h61tLjw7tr3btblfgrfXVPSRYjwy9TwkJx13yM8Icl3Ou6IXpSzV73jj5+NQsOX5Hy0aKWDxFoX06qVHjhurWva2emTxEu3YeUGFhkdNzbHpnu7KzLmvUmIHX/D4vzVmjsAE9dFf7OyrtZwGqCib6N6BPnz7aufPf717v3LlToaGh6t27d8nx3Nxc7d27V3369JEkxcTEKCkpSdu3b9eWLVtKPee+ffskSevWrdO5c+dKPi/Lzp079d1332nnzp2KjIzU+vXrtX79+pLxESNGKDk5Wbt27dLmzZv15ptvKi0tzYgfHf9ffn6Bjhz5Vj163FVyzM3NTT16tNfBg0kmJkNVkZ19dauir29tk5PAqk6fTtY994xU377j9Nxzryo5mdcBlFZU5NCnUV8q93Ke2rdvKUlq376lPtsap8yLl+RwXB3Pzy9Q165Bv/j7pKVd0Ofb49W5yy9/Dtz8Xn5pnXr27qCQHsHlPvZSdq5q1aqhatXcS4599+0PWrHsQ/15wVNycyt7BfjDD3bphx/S9NTEhw3Ljcpnq8T/4frYun8D+vTpo8mTJ6uwsFC5ubk6ePCgevfurYKCAq1YsUKSFBcXp7y8vJI3BWrWrKnVq1fL09OzzOf8eRt/nTp15O/vf93v7+fnpyVLlsjd3V2tW7fWgAEDFBMToyeeeELHjx/X559/rn379qlz586SpNWrV+uOO3jH00gZGVkqKnLollv8nI7fcksdzqvGr+ZwOPTnP69Sx45t1LJlE7PjwILuvLOl5s+frGbNbtX58xlauvQdPfbYC/rHP5aoVi1vs+PhJvDNN2f02NCZys8rkLd3db3+xnO6vcVtkqS/REzWtKmv6+6QcapWzV3Vq3vqr29MVeMm1//7pCzTn1usnTv268qVfIX26aR5Lz1Z/hfBkrZGfamjR0/p3fdeKvexGRlZWrn8Qw0ecm/Jsfz8As2YtkRTpw9TQGA9/fBD6TcnT586p7++9q4i/zbb6Q0CANfGiv4NCA0NVU5Ojvbt26d//vOfatmyperXr6/evXuXnKe/a9cuNW/eXI0bXz0/KTg4+JqT/BvVtm1bubv/+x+3gICAkhX7pKQkVatWTR07diwZb9Gihfz8/Eo9z3/Ky8tTVlaW00deXp4heQHcmLlzV+jEiTOKiJhhdhRYVO/enXX//feodetm6tmzo958c7aysnK0deu/zI6Gm0SzpoHa/MFCbdz0Jw159D794cVl+u7bq29UL1n8d2Vn52j12j/o3ff+rBGjBmjalNf1zTdnbvj7PP/CCP1983y9sXSazp5J1SsL/mb0j4KbQMq5n7Rg/gYtWDRRXl7X/3v30qXLmjhhkZq3uNVpVf6vr72r5s0D9cBv7ynz64qKHHp++lJNnDRYTZsFGJofruBWiR+4Hlb0b0CLFi102223aefOncrIyFDv3r0lSYGBgWrUqJG+/PJL7dy5U/fe++93KWvWrHmtp7thHh4eTp/bbDY5HI5f9Zzz58/X3LlznY7Nnj1bc+YM+1XPW1X5+fnI3d1NP/2U4XT8p58uql6967+pAlzPvHkrtGvXPr311nz5+9czOw6qCB+fWmraNFBnzpwzOwpuEh6e1UpW6Nu2ba4jh7/TW3/bqtFjH9DGt6P10SeL1OKOq+fft27dRAf2H9c7G7dp9pxxN/R96tWvo3r166h581vl61tLIx6fowlP/U71G/BaWZUcOXJSF37K0iMP/77kWFGRQwn/vzcJhzbI3d1NOTm5mvDEwv+/i2SKPDz+PQWJ33tUJ745o+3tHpckFRcXS5J69RivJ8Y/qOEj79eRr0/q+LFT+vOf1kuSHI5iFRcXq327x7Vy9Yvq1r2t635o3BCbjS32ZmGif4P69OmjXbt2KSMjQ9OnTy853qtXL23dulXx8fF66qmnbug5PTw8VFRUVP4Dr6NVq1YqLCzUwYMH1alTJ0nSt99+q4yMjOt+3YsvvqipU6c6HfPy8pJ0+lflqao8PT3Utm0LxcUlql+/EElXt1vHxR3S448PMDkdrKi4uFgvvbRS27fH6W9/m69GjW58iyxwLTk5uTp7NkX16zO5QtkcxcXKzy/QlSv5kiSbm/MqmZu7m4p/5aKCw3F14pb/HxcQRtXQPaSdPvh4odOxmX9YqWbNAjVm3ANyd3fTpUuXNX7cAnl6euiNZdNKrfxHvD65pH+S9PXX32nWH97U+r/NUqPGDVWrVo1S32PTO9u1d+8RvfbXybr1tvLvZgX8L2Kif4P69OlTcrX7n1f0Jal3796aNGmS8vPzSy7EV1FNmzZVTEyM7r77bnl5eZW73b4srVu3Vr9+/fTkk09q+fLl8vDw0HPPPacaNWpc9500Ly+v/z+xR0WNHv2gnn8+Qu3atdCdd7ZUZOTHys29ot/9rp/Z0WBBc+cu15YtsVq27A+qWbOGzp+/+uZc7dreql6d/zZxYxYuXKM+fboqMLCB0tIu6I03NsrNzU0DB/Yu/4tR5UW89o569myvgMBblJNzRVFbdmtf/FGtXPWimjULVOPG/po3e5WmzXhcvnVqaUfMfsV9eVhLl//7dKJzyenKzLykc8k/qajIoePHTkmSGjf2l3fN6or94qB++ilT7drdLu+aXvr2xA/6y6tvq0PHVrr11gYm/eSoLDVr1ih1B4YaNbxUp04t3dGy0dVJ/tgFyr2SpwWvTFTOpVzlXMqVJPnVvbpLslHjhk5ff/FitiSp+e23llzB/7+/R91bfOTl5XnNuz/gZsKKvlmY6N+gPn36KDc3V61bt1bDhv/+h6l3797Kzs4uuQ3fjfjLX/6iqVOnatWqVbr11lt16tSpX5Rtw4YNGjt2rHr16iV/f3/Nnz9fR44cUfXq3IvbSGFhPXXhQqYWL35b589nqE2b5lq9ei5b9/GLvPPOVknS8OG/dzo+f344bx7hhqWk/KSpU1/VxYtZqlvXV506Benvf3+VW+xBknThp0z9/oWlOn/+omrX9lbLlo21ctWL6nH3nZKk5SufV8Rr72ji04uUe/mKGjVuqJfnP6VevTuUPMeSN/6ujz+KLfl88O9ekCStjZyprl3bqnp1T73/XoxeWbBB+fkF8ve/Rf3u66qxTwxy7Q+Lm8Kxo6eUmHj1drFh9ilOY599/rpuvZXVeKCy2Ip/PhEGVc4PP/ygRo0a6fPPP1ffvn1v8Ku/qZRM+F/VUnQKxqFPMFpLFTgOmh0CVYiHWwflOxLMjoEqxNOtk9kRfpHLhf+stOf2rtaz0p67KmBFvwrZsWOHLl26pODgYJ07d04zZsxQ06ZN1atXL7OjAQAAAABchIl+FVJQUKDf//73OnnypGrXrq0ePXro7bffLnW1fgAAAACofNwGzyxM9KsQu90uu91udgwAAAAAgImY6AMAAAAADGfjqvumYaIPAAAAADDc9W7zjcrFSRMAAAAAAFQhrOgDAAAAACoBK/pmYUUfAAAAAIAqhBV9AAAAAIDhbKwrm4bfPAAAAAAAVQgr+gAAAACASsA5+mZhRR8AAAAAgCqEFX0AAAAAgOFsNlb0zcJEHwAAAABQCZjom4Wt+wAAAAAAVCGs6AMAAAAADMft9czDbx4AAAAAgCqEFX0AAAAAQCXgHH2zsKIPAAAAAEAVwoo+AAAAAMBwNlb0TcOKPgAAAAAAVQgr+gAAAAAAw9lsrOibhYk+AAAAAKASsIHcLPzmAQAAAACoQljRBwAAAAAYjovxmYcVfQAAAAAAqhBW9AEAAAAAlYAVfbOwog8AAAAAQBXCij4AAAAAwHDcXs88rOgDAAAAAKq8pUuXqmnTpqpevbq6deum+Ph4syNVGib6AAAAAIBK4FaJHzdm06ZNmjp1qmbPnq0DBw7orrvukt1uV1pa2q/6CW9WTPQBAAAAAIazVeL/btRrr72mJ554QqNHj1ZQUJBWrFghb29vrV27thJ+cvMx0QcAAAAAWEpeXp6ysrKcPvLy8sp8bH5+vhISEtSvX7+SY25uburXr5/i4uJcFdmluBgfrqGl2QFuanl5eZo/f75efPFFeXl5mR3HIujU9dCpG0WfykOnboyHWwezI9z06NSN8XTrZHaEmxp9+l9Rea/X8+fP0dy5c52OzZ49W3PmzCn12PT0dBUVFalhw4ZOxxs2bKjjx49XWkYz2YqLi4vNDgFYTVZWlnx9fZWZmSkfHx+z46AKoFMwGp2C0egUjESf8Gvl5eWVWsH38vIq842j5ORk3Xrrrfryyy8VEhJScnzGjBn64osvtHfv3krP62qs6AMAAAAALOVak/qy1KtXT+7u7kpNTXU6npqaKn9//8qIZzrO0QcAAAAAVFmenp7q1KmTYmJiSo45HA7FxMQ4rfBXJazoAwAAAACqtKlTp2rkyJHq3Lmzunbtqr/+9a/KycnR6NGjzY5WKZjoA7+Al5eXZs+ezcVjYBg6BaPRKRiNTsFI9Amu9sgjj+j8+fOaNWuWUlJS1L59e3322WelLtBXVXAxPgAAAAAAqhDO0QcAAAAAoAphog8AAAAAQBXCRB8AAAAAgCqEiT4AAAAAAFUIE30AAAAAAKoQbq8HACZJSUnR3r17lZKSIkny9/dXt27d5O/vb3IyWBWdgtEKCwt15MgRp04FBQXJw8PD5GSwIvoEuA4TfaCC4uPjFRcX5/TiFBISoq5du5qcDFaTk5Oj8ePH691335XNZlPdunUlSRcuXFBxcbGGDh2qlStXytvb2+SksAo6BaM5HA7NmjVLS5cuVWZmptOYr6+vJk2apLlz58rNjc2hKB99AlyP/5qAcqSlpalnz57q3r27IiIitGPHDu3YsUMRERHq3r27evbsqbS0NLNjwkLCw8MVHx+vqKgoXblyRampqUpNTdWVK1f06aefKj4+XuHh4WbHhIXQKRjthRde0JtvvqkFCxbo5MmTysnJUU5Ojk6ePKmFCxfqzTff1Isvvmh2TFgEfQJcz1ZcXFxsdgjgZjZ48GAlJydr3bp1atWqldNYUlKSxowZo8DAQL333nsmJYTV+Pn5KSoqSj169ChzfPfu3Ro4cKAyMjJcnAxWRadgNH9/f0VGRsput5c5Hh0drREjRig1NdXFyWBF9AlwPbbuA+WIjo5WbGxsqUm+JLVq1UqLFy9WaGio64PBshwOhzw9Pa857unpKYfD4cJEsDo6BaNlZ2crMDDwmuMBAQHKyclxYSJYGX0CXI+t+0A5vLy8lJWVdc3x7OxseXl5uTARrG7gwIF68skndfDgwVJjBw8e1FNPPaUHHnjAhGSwKjoFo4WGhmratGlKT08vNZaenq7nn3+eN7lRYfQJcD227gPlmDhxoqKiohQREaG+ffvKx8dHkpSVlaWYmBhNnTpVAwcO1BtvvGFyUlhFRkaGhg0bpujoaPn5+alBgwaSrl4P4uLFi7Lb7dq4caPq1KljblBYBp2C0c6ePauwsDAdP35cwcHBatiwoSQpNTVVhw8fVlBQkLZs2aJGjRqZnBRWQJ8A12OiD5QjLy9PkydP1tq1a1VYWFiyPTY/P1/VqlXT2LFjFRERwao+btixY8e0Z8+eUndyaN26tcnJYFV0CkZyOByKjo4us1P9+/fnCum4IfQJcC0m+kAFZWVlaf/+/SUXivH391enTp1KVvgBAAAA4GbARB8ATJCfn6+PPvpIcXFxTisbPXr00KBBg657YTWgLHQKlSE+Pr7MTnXp0sXkZLAi+gS4DhN9oALS09O1du3aMl+cRo0apfr165ucEFby7bffym63Kzk5Wd26dXM6V3Hv3r267bbbtHXrVrVo0cLkpLAKOgWjpaWl6eGHH9bu3bvVuHFjp06dOXNGd999tzZv3lxyPQjgeugT4HpM9IFy7Nu3T3a7Xd7e3urXr5/Ti1NMTIwuX76s6Ohode7c2eSksIr77rtPNWvW1IYNG0qd+pGVlaURI0YoNzdX0dHRJiWE1dApGG3w4MFKTk7WunXrSt1eNikpSWPGjFFgYKDee+89kxLCSugT4HpM9IFydO/eXXfddZdWrFghm83mNFZcXKwJEyYoMTFRcXFxJiWE1Xh7eys+Pl7t2rUrc/zw4cPq1q2bLl++7OJksCo6BaPVrl1bsbGx6tChQ5njCQkJCg0NVXZ2touTwYroE+B6XN4SKMehQ4c0ZcqUUpN8SbLZbJoyZYq++uor1weDZdWpU0enTp265vipU6e4DRpuCJ2C0by8vJSVlXXN8ezsbO42gwqjT4DrMdEHyuHv76/4+PhrjsfHx5ds5wcqYty4cRoxYoQiIiKUmJio1NRUpaamKjExURERERo1apSefPJJs2PCQugUjPbII49o5MiR+vDDD50maFlZWfrwww81evRoDR061MSEsBL6BLgeW/eBcixdulTPPfecxo8fr759+5Y6R3/VqlV69dVX9fTTT5ucFFaycOFCvf7660pJSSnZLVJcXCx/f39NnjxZM2bMMDkhrIZOwUh5eXmaPHmy1q5dq8LCwpK7NuTn56tatWoaO3asIiIiWIVFhdAnwPWY6AMVsGnTJkVERCghIUFFRUWSJHd3d3Xq1ElTp07VkCFDTE4Iqzp58qRSU1MlXd090qxZM5MTweroFIyUlZWl/fv3O3WqU6dOpS76CFQEfQJch4k+cAMKCgqUnp4uSapXr548PDxMTgQAAAAAzpjoAzcoLy9Pkthehl/l6NGjWrJkieLi4pSSkiLp6spGSEiIJk2apKCgIJMTwmroFIyWnp6utWvXlupUjx49NGrUKNWvX9/khLAS+gS4FhN9oAK2b9+uiIgIxcXFlVxExsfHRyEhIZo6dar69etnckJYydatW/Xggw+qY8eOstvtTtd92L59uxISEvTxxx/LbrebnBRWQadgtH379slut8vb21v9+vUrdX2ay5cvKzo6Wp07dzY5KayAPgGux0QfKEdkZKTGjRunwYMHl/oDetu2bXr//fe1Zs0aDR8+3OSksIq77rpLgwYN0rx588ocnzNnjj744AMlJia6OBmsik7BaN27d9ddd92lFStWlLq9bHFxsSZMmKDExETFxcWZlBBWQp8A12OiD5SjZcuWCg8P18SJE8scX7ZsmSIiInTixAkXJ4NV1ahRQ1999ZVatWpV5nhSUpLat2+v3NxcFyeDVdEpGK1GjRo6ePCgWrduXeb48ePH1aFDBzqFCqFPgOu5mR0AuNmdOXPmulvz+/btqx9++MGFiWB1TZs2VVRU1DXHo6Ki1KRJExcmgtXRKRjN399f8fHx1xyPj48v2eEGlIc+Aa5XzewAwM2ubdu2WrNmjV555ZUyx9euXctFrnBD5s2bp2HDhmnXrl1lnqv42WefaePGjSanhJXQKRht2rRpevLJJ5WQkKC+ffuW6tSqVav06quvmpwSVkGfANdj6z5Qjl27dmngwIFq3rx5mX9Anzx5UlFRUerVq5fJSWElX375pRYvXlzmFdLDw8MVEhJickJYDZ2C0TZt2qSIiAglJCSoqKhIkuTu7q5OnTpp6tSpGjJkiMkJYSX0CXAtJvpABZw6dUrLly/Xnj17Sv0BPWHCBDVt2tTcgAAAVJKCggKlp6dLkurVqycPDw+TE8HK6BPgGkz0AcBEmZmZTm8e+fr6mpwIVkenUBny8vIkSV5eXiYnQVVAn4DKx8X4gAoqLCzUoUOHFB0drejoaCUmJqqgoMDsWLCo1atXKygoSHXr1lVQUJDatGlT8v/XrFljdjxYEJ2C0bZv366wsDD5+fnJ29tb3t7e8vPzU1hYmD7//HOz48Fi6BPgWlyMDyiHw+HQrFmztHTpUmVmZjqN+fr6atKkSZo7d67c3HjfDBWzaNEizZkzR88++6zsdrvTdR+2bdum8PBwZWRkaNq0aSYnhVXQKRgtMjJS48aN0+DBgxUREVGqU2FhYVqzZo2GDx9uclJYAX0CXI+t+0A5ZsyYofXr1+ull14q8w/omTNnatSoUVq4cKHJSWEVTZo00aJFi6554aFNmzZp+vTpOnPmjIuTwaroFIzWsmVLhYeHa+LEiWWOL1u2TBERETpx4oSLk8GK6BPgekz0gXL4+/srMjJSdru9zPHo6GiNGDFCqampLk4Gq6pRo4YOHDigNm3alDl+9OhRde7cWZcvX3ZxMlgVnYLRqlevrkOHDqlVq1ZljiclJal9+/bKzc11cTJYEX0CXI+9xkA5srOzFRgYeM3xgIAA5eTkuDARrK5Lly5asGCBCgsLS40VFRVp4cKF6tKliwnJYFV0CkZr27btda/tsHbtWgUFBbkwEayMPgGux4o+UI4BAwaosLBQb7/9turVq+c0lp6eruHDh8vd3V1btmwxKSGsJjExUXa7XQUFBerVq5fT6SCxsbHy9PTUtm3b1K5dO5OTwiroFIy2a9cuDRw4UM2bN1e/fv2cOhUTE6OTJ08qKipKvXr1MjkprIA+Aa7HRB8ox9mzZxUWFqbjx48rODjY6cXp8OHDCgoK0pYtW9SoUSOTk8JKsrOz9dZbb2nPnj1Ot0ILCQnRsGHD5OPjY3JCWA2dgtFOnTql5cuXl9mpCRMmqGnTpuYGhKXQJ8C1mOgDFeBwOBQdHV3mi1P//v254j4AAACAmwYTfQAwSUpKivbu3Vvy5lFAQIC6du0qf39/k5PBqugUjFZYWKgjR444dapNmzby8PAwORmsiD4BrlPN7ACAVcTHxysuLs5pRb9Hjx5c4Ao3LCcnR+PHj9e7774rm82munXrSpIuXLig4uJiDR06VCtXrpS3t7fJSWEVdApGczgcmjVrlpYuXarMzEynMV9fX02aNElz585lRxsqhD4Brsd/TUA50tLS1LNnT3Xv3l0RERHasWOHduzYoYiICHXr1k09e/ZUWlqa2TFhIeHh4YqPj1dUVJSuXLmi1NRUpaam6sqVK/r0008VHx+v8PBws2PCQugUjPbCCy/ozTff1IIFC3Ty5Enl5OQoJydHJ0+e1MKFC/Xmm2/qxRdfNDsmLII+Aa7H1n2gHIMHD1ZycrLWrVtX6v6vSUlJGjNmjAIDA/Xee++ZlBBW4+fnp6ioKPXo0aPM8d27d2vgwIHKyMhwcTJYFZ2C0fz9/RUZGSm73V7meHR0tEaMGKHU1FQXJ4MV0SfA9di6D5QjOjpasbGxpSb5ktSqVSstXrxYoaGhrg8Gy3I4HPL09LzmuKenpxwOhwsTweroFIyWnZ2twMDAa44HBAQoJyfHhYlgZfQJcD227gPl8PLyUlZW1jXHs7Oz5eXl5cJEsLqBAwfqySef1MGDB0uNHTx4UE899ZQeeOABE5LBqugUjBYaGqpp06YpPT291Fh6erqef/553uRGhdEnwPXYug+UY+LEiYqKilJERIT69u1bci/qrKwsxcTEaOrUqRo4cKDeeOMNk5PCKjIyMjRs2DBFR0fLz89PDRo0kHT1ehAXL16U3W7Xxo0bVadOHXODwjLoFIx29uxZhYWF6fjx4woODlbDhg0lSampqTp8+LCCgoK0ZcsWNWrUyOSksAL6BLgeE32gHHl5eZo8ebLWrl2rwsLCku2x+fn5qlatmsaOHauIiAhW9XHDjh07pj179jjdySEkJEStW7c2ORmsik7BSA6HQ9HR0WV2qn///lwhHTeEPgGuxUQfqKCsrCzt37+/5EIx/v7+6tSpU8kKPwAAAADcDJjoA4AJ8vPz9dFHHykuLs5pZaNHjx4aNGjQdS+sBpSFTqEyxMfHl9mpLl26mJwMVkSfANdhog9UQHp6utauXVvmi9OoUaNUv359kxPCSr799lvZ7XYlJyerW7duTucq7t27V7fddpu2bt2qFi1amJwUVkGnYLS0tDQ9/PDD2r17txo3buzUqTNnzujuu+/W5s2bS64HAVwPfQJcj4k+UI59+/bJbrfL29tb/fr1c3pxiomJ0eXLlxUdHa3OnTubnBRWcd9996lmzZrasGFDqVM/srKyNGLECOXm5io6OtqkhLAaOgWjDR48WMnJyVq3bl2p28smJSVpzJgxCgwM1HvvvWdSQlgJfQJcj4k+UI7u3bvrrrvu0ooVK2Sz2ZzGiouLNWHCBCUmJiouLs6khLAab29vxcfHq127dmWOHz58WN26ddPly5ddnAxWRadgtNq1ays2NlYdOnQoczwhIUGhoaHKzs52cTJYEX0CXI/LWwLlOHTokKZMmVJqki9JNptNU6ZM0VdffeX6YLCsOnXq6NSpU9ccP3XqFLdBww2hUzCal5eXsrKyrjmenZ3N3WZQYfQJcD0m+kA5/P39FR8ff83x+Pj4ku38QEWMGzdOI0aMUEREhBITE5WamqrU1FQlJiYqIiJCo0aN0pNPPml2TFgInYLRHnnkEY0cOVIffvih0wQtKytLH374oUaPHq2hQ4eamBBWQp8A12PrPlCOpUuX6rnnntP48ePVt2/fUufor1q1Sq+++qqefvppk5PCShYuXKjXX39dKSkpJbtFiouL5e/vr8mTJ2vGjBkmJ4TV0CkYKS8vT5MnT9batWtVWFhYcteG/Px8VatWTWPHjlVERASrsKgQ+gS4HhN9oAI2bdqkiIgIJSQkqKioSJLk7u6uTp06aerUqRoyZIjJCWFVJ0+eVGpqqqSru0eaNWtmciJYHZ2CkbKysrR//36nTnXq1KnURR+BiqBPgOsw0QduQEFBgdLT0yVJ9erVk4eHh8mJAAAAAMAZE33gBuXl5UkS28vwqxw9elRLlixRXFycUlJSJF1d2QgJCdGkSZMUFBRkckJYDZ2C0dLT07V27dpSnerRo4dGjRql+vXrm5wQVkKfANdiog9UwPbt2xUREaG4uLiSi8j4+PgoJCREU6dOVb9+/UxOCCvZunWrHnzwQXXs2FF2u93pug/bt29XQkKCPv74Y9ntdpOTwiroFIy2b98+2e12eXt7q1+/fqWuT3P58mVFR0erc+fOJieFFdAnwPWY6APliIyM1Lhx4zR48OBSf0Bv27ZN77//vtasWaPhw4ebnBRWcdddd2nQoEGaN29emeNz5szRBx98oMTERBcng1XRKRite/fuuuuuu7RixYpSt5ctLi7WhAkTlJiYqLi4OJMSwkroE+B6TPSBcrRs2VLh4eGaOHFimePLli1TRESETpw44eJksKoaNWroq6++UqtWrcocT0pKUvv27ZWbm+viZLAqOgWj1ahRQwcPHlTr1q3LHD9+/Lg6dOhAp1Ah9AlwPTezAwA3uzNnzlx3a37fvn31ww8/uDARrK5p06aKioq65nhUVJSaNGniwkSwOjoFo/n7+ys+Pv6a4/Hx8SU73IDy0CfA9aqZHQC42bVt21Zr1qzRK6+8Uub42rVrucgVbsi8efM0bNgw7dq1q8xzFT/77DNt3LjR5JSwEjoFo02bNk1PPvmkEhIS1Ldv31KdWrVqlV599VWTU8Iq6BPgemzdB8qxa9cuDRw4UM2bNy/zD+iTJ08qKipKvXr1MjkprOTLL7/U4sWLy7xCenh4uEJCQkxOCKuhUzDapk2bFBERoYSEBBUVFUmS3N3d1alTJ02dOlVDhgwxOSGshD4BrsVEH6iAU6dOafny5dqzZ0+pP6AnTJigpk2bmhsQAIBKUlBQoPT0dElSvXr15OHhYXIiWBl9AlyDiT4AmCgzM9PpzSNfX1+TE8Hq6BQqQ15eniTJy8vL5CSoCugTUPm4GB9QQYWFhTp06JCio6MVHR2txMREFRQUmB0LFrV69WoFBQWpbt26CgoKUps2bUr+/5o1a8yOBwuiUzDa9u3bFRYWJj8/P3l7e8vb21t+fn4KCwvT559/bnY8WAx9AlyLi/EB5XA4HJo1a5aWLl2qzMxMpzFfX19NmjRJc+fOlZsb75uhYhYtWqQ5c+bo2Wefld1ud7ruw7Zt2xQeHq6MjAxNmzbN5KSwCjoFo0VGRmrcuHEaPHiwIiIiSnUqLCxMa9as0fDhw01OCiugT4DrsXUfKMeMGTO0fv16vfTSS2X+AT1z5kyNGjVKCxcuNDkprKJJkyZatGjRNS88tGnTJk2fPl1nzpxxcTJYFZ2C0Vq2bKnw8HBNnDixzPFly5YpIiJCJ06ccHEyWBF9AlyPiT5QDn9/f0VGRsput5c5Hh0drREjRig1NdXFyWBVNWrU0IEDB9SmTZsyx48eParOnTvr8uXLLk4Gq6JTMFr16tV16NAhtWrVqszxpKQktW/fXrm5uS5OBiuiT4DrsdcYKEd2drYCAwOvOR4QEKCcnBwXJoLVdenSRQsWLFBhYWGpsaKiIi1cuFBdunQxIRmsik7BaG3btr3utR3Wrl2roKAgFyaCldEnwPVY0QfKMWDAABUWFurtt99WvXr1nMbS09M1fPhwubu7a8uWLSYlhNUkJibKbreroKBAvXr1cjodJDY2Vp6entq2bZvatWtnclJYBZ2C0Xbt2qWBAweqefPm6tevn1OnYmJidPLkSUVFRalXr14mJ4UV0CfA9ZjoA+U4e/aswsLCdPz4cQUHBzu9OB0+fFhBQUHasmWLGjVqZHJSWEl2drbeeust7dmzx+lWaCEhIRo2bJh8fHxMTgiroVMw2qlTp7R8+fIyOzVhwgQ1bdrU3ICwFPoEuBYTfaACHA6HoqOjy3xx6t+/P1fcBwAAAHDTYKIPACZJSUnR3r17S948CggIUNeuXeXv729yMlgVnYLRCgsLdeTIEadOtWnTRh4eHiYngxXRJ8B1qpkdALCK+Ph4xcXFOa3o9+jRgwtc4Ybl5ORo/Pjxevfdd2Wz2VS3bl1J0oULF1RcXKyhQ4dq5cqV8vb2NjkprIJOwWgOh0OzZs3S0qVLlZmZ6TTm6+urSZMmae7cuexoQ4XQJ8D1+K8JKEdaWpp69uyp7t27KyIiQjt27NCOHTsUERGhbt26qWfPnkpLSzM7JiwkPDxc8fHxioqK0pUrV5SamqrU1FRduXJFn376qeLj4xUeHm52TFgInYLRXnjhBb355ptasGCBTp48qZycHOXk5OjkyZNauHCh3nzzTb344otmx4RF0CfA9di6D5Rj8ODBSk5O1rp160rd/zUpKUljxoxRYGCg3nvvPZMSwmr8/PwUFRWlHj16lDm+e/duDRw4UBkZGS5OBquiUzCav7+/IiMjZbfbyxyPjo7WiBEjlJqa6uJksCL6BLgeW/eBckRHRys2NrbUJF+SWrVqpcWLFys0NNT1wWBZDodDnp6e1xz39PSUw+FwYSJYHZ2C0bKzsxUYGHjN8YCAAOXk5LgwEayMPgGux9Z9oBxeXl7Kysq65nh2dra8vLxcmAhWN3DgQD355JM6ePBgqbGDBw/qqaee0gMPPGBCMlgVnYLRQkNDNW3aNKWnp5caS09P1/PPP8+b3Kgw+gS4Hlv3gXJMnDhRUVFRioiIUN++fUvuRZ2VlaWYmBhNnTpVAwcO1BtvvGFyUlhFRkaGhg0bpujoaPn5+alBgwaSrl4P4uLFi7Lb7dq4caPq1KljblBYBp2C0c6ePauwsDAdP35cwcHBatiwoSQpNTVVhw8fVlBQkLZs2aJGjRqZnBRWQJ8A12OiD5QjLy9PkydP1tq1a1VYWFiyPTY/P1/VqlXT2LFjFRERwao+btjx48dL3ckhJCRErVu3NjkZrIpOwUgOh0PR0dHas2dPqU7179+fK6TjhtAnwLWY6AMVlJWVpYSEBKcXp06dOpWs8AMAAADAzYCJPgDcZM6dO6eCggI1btzY7CioIugUAAD/W9gjA/xK+/fvV2xsrNkxUIXce++9atasmdkxUIXQKRitTZs2cnd3NzsGqgj6BBiP2+sBv9Lw4cP1zTffqKioyOwoqCI2bNigy5cvmx0DVQidgtHmz5+vzMxMs2OgiqBPgPHYug/8SsnJySooKFCTJk3MjgIAAAAATPQBwCyFhYU6cuSI0wUeg4KC5OHhYXIyWBWdQmXIzMx06pSvr6/JiWBl9AlwDbbuAxWUkpKivXv3Or04devWTf7+/iYng9U4HA7NmjVLS5cuLbVV0dfXV5MmTdLcuXO51RAqjE6hMqxevVqvvfaakpKSnI63atVKzz33nMaOHWtSMlgRfQJci4k+UI6cnByNHz9e7777rmw2m+rWrStJunDhgoqLizV06FCtXLlS3t7eJieFVbzwwgtav369FixYILvdroYNG0qSUlNTtW3bNs2cOVP5+flauHChyUlhFXQKRlu0aJHmzJmjZ599tsxOhYeHKyMjQ9OmTTM5KayAPgGux9Z9oBzjxo1TbGys3njjDfXr16/kqrBFRUWKiYnRM888o169emnVqlUmJ4VV+Pv7KzIyUna7vczx6OhojRgxQqmpqS5OBquiUzBakyZNtGjRIg0ZMqTM8U2bNmn69Ok6c+aMi5PBiugT4Hrs4QPKsXnzZq1fv152u93p1i/u7u7q37+/1q5dq/fff9/EhLCa7OxsBQYGXnM8ICBAOTk5LkwEq6NTMFpaWpqCg4OvOR4cHKz09HQXJoKV0SfA9ZjoA+VwOBzy9PS85rinp6ccDocLE8HqQkNDNW3atDL/qElPT9fzzz+v0NBQ1weDZdEpGK1Lly5asGCBCgsLS40VFRVp4cKF6tKliwnJYEX0CXA9tu4D5Xjsscd07NgxrVmzRh06dHAaO3jwoJ544gm1bt1ab731lkkJYTVnz55VWFiYjh8/ruDgYKdzFQ8fPqygoCBt2bJFjRo1MjkprIJOwWiJiYmy2+0qKChQr169nDoVGxsrT09Pbdu2Te3atTM5KayAPgGux0QfKEdGRoaGDRum6Oho+fn5qUGDBpKubkO7ePGi7Ha7Nm7cqDp16pgbFJbicDgUHR2tPXv2ON3JISQkRP379+fq6LhhdApGy87O1ltvvVVmp4YNGyYfHx+TE8JK6BPgWkz0gQo6duxYmS9OrVu3NjkZAAAAAPwbE30AMEl8fLzi4uKc3jzq0aMH5yniF6NTMFpKSor27t1b0qmAgAB17dpV/v7+JieDFdEnwHWY6AMVkJ+fr48++qjMP6AHDRp03Yv1Af8tLS1NDz/8sHbv3q3GjRs7nat45swZ3X333dq8eXPJaSJAeegUjJaTk6Px48fr3Xfflc1mU926dSVJFy5cUHFxsYYOHaqVK1fK29vb5KSwAvoEuB4n7AHl+Pbbb9WmTRuNHDlSBw8elMPhkMPh0MGDBzVixAi1bdtW3377rdkxYSFPP/20ioqKdOzYMZ06dUp79+7V3r17derUKR07dkwOh0MTJ040OyYshE7BaOHh4YqPj1dUVJSuXLmi1NRUpaam6sqVK/r0008VHx+v8PBws2PCIugT4Hqs6APluO+++1SzZk1t2LCh1IVisrKyNGLECOXm5io6OtqkhLCa2rVrKzY2ttRdHH6WkJCg0NBQZWdnuzgZrIpOwWh+fn6KiopSjx49yhzfvXu3Bg4cqIyMDBcngxXRJ8D1qpkdALjZ7d69W/Hx8WVeDdbHx0cvvfSSunXrZkIyWJWXl5eysrKuOZ6dnS0vLy8XJoLV0SkYzeFwXPe0NE9PTzkcDhcmgpXRJ8D12LoPlKNOnTo6derUNcdPnTrFrfVwQx555BGNHDlSH374odPkLCsrSx9++KFGjx6toUOHmpgQVkOnYLSBAwfqySef1MGDB0uNHTx4UE899ZQeeOABE5LBiugT4Hqs6APlGDdunEaMGKGZM2eqb9++The5iomJ0Z/+9Cc988wzJqeElbz22mtyOBx69NFHVVhYWLLKkZ+fr2rVqmns2LF69dVXTU4JK6FTMNqSJUs0bNgwderUSX5+fiUXckxLS9PFixdlt9u1ZMkSk1PCKugT4Hqcow9UwMKFC/X6668rJSVFNptNklRcXCx/f39NnjxZM2bMMDkhrCgrK0sJCQlOd3Lo1KlTmaeJABVBp2C048ePl7rjTEhIiFq3bm1yMlgRfQJch4k+cAO+//57pxenZs2amZwIAAAAAJwx0QcAE505c0YeHh4KCAgoOXbu3DkVFBSocePGJiaDVdEpAADAxfiAGxAbG6v9+/c7Hdu/f79iY2NNSgSra9q0qfr27et07N5772W3CH4xOgWjubm5qW3btk7H2rRpI3d3d5MSwcroE+AaXIwPuAGhoaFq3bq1jh49WnJs+PDh+uabb1RUVGRiMljVzp075e3t7XRsw4YNunz5skmJYHV0CkZbu3ZtqbvLzJ8/X5mZmeYEgqXRJ8A12LoP3IDTp0/Lw8NDgYGBJceSk5NVUFCgJk2amJgMAAAAAK5iog8AJsrMzHS6wKOvr6/JiWB1dAqVIS8vT5Lk5eVlchJUBfQJqHycow9UUGFhoQ4dOqTo6GhFR0fr0KFDKigoMDsWLGr16tUKCgpS3bp1FRQU5PT/16xZY3Y8WBCdgtG2b9+usLAw+fn5ydvbW97e3vLz81NYWJg+//xzs+PBYugT4Fqcow+Uw+FwaNasWVq6dGmp88d8fX01adIkzZ07V25uvG+Gilm0aJHmzJmjZ599Vna7XQ0bNpQkpaamatu2bQoPD1dGRoamTZtmclJYBZ2C0SIjIzVu3DgNHjxYERERpToVFhamNWvWaPjw4SYnhRXQJ8D12LoPlGPGjBlav369XnrppTL/gJ45c6ZGjRqlhQsXmpwUVtGkSRMtWrRIQ4YMKXN806ZNmj59us6cOePiZLAqOgWjtWzZUuHh4Zo4cWKZ48uWLVNERIROnDjh4mSwIvoEuB4TfaAc/v7+ioyMlN1uL3M8OjpaI0aMUGpqqouTwapq1KihAwcOqE2bNmWOHz16VJ07d+Yq6agwOgWjVa9eXYcOHVKrVq3KHE9KSlL79u2Vm5vr4mSwIvoEuB57jYFyZGdnO11l/78FBAQoJyfHhYlgdV26dNGCBQtUWFhYaqyoqEgLFy5Uly5dTEgGq6JTMFrbtm2ve22HtWvXKigoyIWJYGX0CXA9VvSBcgwYMECFhYV6++23Va9ePaex9PR0DR8+XO7u7tqyZYtJCWE1iYmJstvtKigoUK9evZxOB4mNjZWnp6e2bdumdu3amZwUVkGnYLRdu3Zp4MCBat68ufr16+fUqZiYGJ08eVJRUVHq1auXyUlhBfQJcD0m+kA5zp49q7CwMB0/flzBwcFOL06HDx9WUFCQtmzZokaNGpmcFFaSnZ2tt956S3v27HG6FVpISIiGDRsmHx8fkxPCaugUjHbq1CktX768zE5NmDBBTZs2NTcgLIU+Aa7FRB+oAIfDoejo6DJfnPr3788V9wEAAADcNJjoA4BJUlJStHfv3pI3jwICAtS1a1f5+/ubnAxWRadgtMLCQh05csSpU23atJGHh4fJyWBF9AlwnWpmBwCsIj4+XnFxcU4r+j169OACV7hhOTk5Gj9+vN59913ZbDbVrVtXknThwgUVFxdr6NChWrlypby9vU1OCqugUzCaw+HQrFmztHTpUmVmZjqN+fr6atKkSZo7dy472lAh9AlwPf5rAsqRlpamnj17qnv37oqIiNCOHTu0Y8cORUREqFu3burZs6fS0tLMjgkLCQ8PV3x8vKKionTlyhWlpqYqNTVVV65c0aeffqr4+HiFh4ebHRMWQqdgtBdeeEFvvvmmFixYoJMnTyonJ0c5OTk6efKkFi5cqDfffFMvvvii2TFhEfQJcD227gPlGDx4sJKTk7Vu3bpS939NSkrSmDFjFBgYqPfee8+khLAaPz8/RUVFqUePHmWO7969WwMHDlRGRoaLk8Gq6BSM5u/vr8jISNnt9jLHo6OjNWLECKWmpro4GayIPgGux9Z9oBzR0dGKjY0tNcmXpFatWmnx4sUKDQ11fTBYlsPhkKen5zXHPT095XA4XJgIVkenYLTs7GwFBgZeczwgIEA5OTkuTAQro0+A67F1HyiHl5eXsrKyrjmenZ0tLy8vFyaC1Q0cOFBPPvmkDh48WGrs4MGDeuqpp/TAAw+YkAxWRadgtNDQUE2bNk3p6emlxtLT0/X888/zJjcqjD4BrsfWfaAcEydOVFRUlCIiItS3b9+Se1FnZWUpJiZGU6dO1cCBA/XGG2+YnBRWkZGRoWHDhik6Olp+fn5q0KCBpKvXg7h48aLsdrs2btyoOnXqmBsUlkGnYLSzZ88qLCxMx48fV3BwsBo2bChJSk1N1eHDhxUUFKQtW7aoUaNGJieFFdAnwPWY6APlyMvL0+TJk7V27VoVFhaWbI/Nz89XtWrVNHbsWEVERLCqjxt2/PjxUndyCAkJUevWrU1OBquiUzCSw+FQdHS09uzZU6pT/fv35wrpuCH0CXAtJvpABWVlZSkhIcHpxalTp04lK/wAAAAAcDNgog8AAAAAQBXCHhngBpw5c0bnzp1zOnbu3DmdOXPGpESwOjc3N7Vt29bpWJs2beTu7m5SIlgdnYLRmjVrpvvuu8/pWL9+/dS8eXOTEsHK6BPgGtxeD7gBTZs2VevWrXX06NGSY/fee6+++eYbFRUVmZgMVrV27dpSF0ibP3++MjMzzQkEy6NTMNrIkSNVv359p2MPPfRQmVdQB8pDnwDXYOs+cAO++OILeXt7q0uXLiXH9u3bp8uXL6t3794mJgMAAACAq5joA4DJ8vLyJIk7N8AwdAoAgP9tnKMP3IDMzEwlJSUpKSmJbbD4VbZv366wsDD5+fnJ29tb3t7e8vPzU1hYmD7//HOz48GC6BSMdvToUT399NPq0KGDAgICFBAQoA4dOujpp592OoUNqAj6BLgWK/pABaxevVqvvfaakpKSnI63atVKzz33nMaOHWtSMlhRZGSkxo0bp8GDB8tut6thw4aSpNTUVG3btk3vv/++1qxZo+HDh5ucFFZBp2C0rVu36sEHH1THjh1LdWr79u1KSEjQxx9/LLvdbnJSWAF9AlyPiT5QjkWLFmnOnDl69tlny/wDevHixZozZ46mTZtmclJYRcuWLRUeHq6JEyeWOb5s2TJFREToxIkTLk4Gq6JTMNpdd92lQYMGad68eWWOz5kzRx988IESExNdnAxWRJ8A12OiD5SjSZMmWrRokYYMGVLm+KZNmzR9+nRusYcKq169ug4dOqRWrVqVOZ6UlKT27dsrNzfXxclgVXQKRqtRo4a++uorOgVD0CfA9ThHHyhHWlqagoODrzkeHBzMLWFwQ9q2bas1a9Zcc3zt2rUKCgpyYSJYHZ2C0Zo2baqoqKhrjkdFRalJkyYuTAQro0+A67GiD5SjV69eatasmdasWaNq1ao5jRUVFWnMmDE6deqUvvjiC5MSwmp27dqlgQMHqnnz5urXr5/T6SAxMTE6efKkoqKi1KtXL5OTwiroFIz23nvvadiwYbr//vvL7NRnn32mjRs36uGHHzY5KayAPgGux0QfKEdiYqLsdrsKCgrUq1cvpxen2NhYeXp6atu2bWrXrp3JSWElp06d0vLly7Vnzx6lpKRIkvz9/RUSEqIJEyaoadOm5gaE5dApGO3LL7/U4sWLFRcXV6pT4eHhCgkJMTkhrIQ+Aa7FRB+ogOzsbL311ltl/gE9bNgw+fj4mJwQAAAAAK5iog8AJiksLNSRI0dK3jwKCAhQmzZt5OHhYXIyWBWdQmXIzMx0epPb19fX5ESwMvoEuEa18h8CQJJSUlK0d+9epz+gu3btKn9/f5OTwWocDodmzZqlpUuXKjMz02nM19dXkyZN0ty5c+XmxvVSUTF0CpVh9erVeu2115SUlCRJKi4uls1mU6tWrfTcc89p7NixJieEldAnwLWY6APlyMnJ0fjx4/Xuu+/KZrOpbt26kqQLFy6ouLhYQ4cO1cqVK+Xt7W1yUljFCy+8oPXr12vBggWy2+1O133Ytm2bZs6cqfz8fC1cuNDkpLAKOgWjLVq0SHPmzNGzzz5bZqfCw8OVkZGhadOmmZwUVkCfANdj6z5QjnHjxik2NlZvvPGG+vXrJ3d3d0lXr7gfExOjZ555Rr169dKqVatMTgqr8Pf3V2RkpOx2e5nj0dHRGjFihFJTU12cDFZFp2C0Jk2aaNGiRRoyZEiZ45s2bdL06dN15swZFyeDFdEnwPXYwweUY/PmzVq/fr3sdnvJJF+S3N3d1b9/f61du1bvv/++iQlhNdnZ2QoMDLzmeEBAgHJyclyYCFZHp2C0tLQ0BQcHX3M8ODhY6enpLkwEK6NPgOsx0QfK4XA45Onpec1xT09PORwOFyaC1YWGhmratGll/lGTnp6u559/XqGhoa4PBsuiUzBaly5dtGDBAhUWFpYaKyoq0sKFC9WlSxcTksGK6BPgemzdB8rx2GOP6dixY1qzZo06dOjgNHbw4EE98cQTat26td566y2TEsJqzp49q7CwMB0/flzBwcFO5yoePnxYQUFB2rJlixo1amRyUlgFnYLREhMTZbfbVVBQoF69ejl1KjY2Vp6entq2bZvatWtnclJYAX0CXI+JPlCOjIwMDRs2TNHR0fLz81ODBg0kXd2GdvHiRdntdm3cuFF16tQxNygsxeFwKDo6Wnv27HG6zVBISIj69+/P1dFxw+gUjJadna233nqrzE4NGzZMPj4+JieEldAnwLWY6AMVdPz4ccXFxZV6cWrdurXJyWA18+bN07Rp07hTAwxDp2C0DRs26JFHHpGXl5fZUVAF0CfA9ZjoA+UYM2aMXn/9ddWuXdvsKKgi3N3dde7cuZLdIcCvRadgNDoFI9EnwPXYxweUIzIyUrm5uWbHQBXC+6swGp2C0egUjESfANdjog+UgxcnVAabzWZ2BFQxdApGo1MwEn0CXIut+0A53NzcdOLECdWvX/+6j+MiMqgoNzc3+fr6lvtHz4ULF1yUCFZHp2A0Nzc3tWvXTtWqVbvu4w4cOOCiRLAy+gS43vX/awMgSWrZsuU1x4qLi2Wz2VRUVOTCRLC6uXPnytfX1+wYqELoFIxmt9tVq1Yts2OgiqBPgGuxog+Uw83NTZs3b1bdunWv+7jevXu7KBGszs3NTSkpKVyUCIahUzAanYKR6BPgeqzoAxVw99138+IEw3CeIoxGp2A0OgUj0SfA9bgYHwC4GBupYDQ6BaPRKRiJPgGux4o+UI4mTZrI3d3d7BioQhwOh9kRUMXQKRjt+++/L/citEBF0SfA9VjRB8rx/fff65ZbbjE7Bv6HfPfdd7r33nvNjoEqhE7hRjVp0uS6263Pnj2rMWPGuDARrIw+Aa7HRB/4lY4dO6bmzZubHQNVyKVLl/TFF1+YHQNVCJ2C0S5cuKDIyEizY6CKoE+A8di6D/xK+fn5On36tNkxYCGLFy++7viPP/7ooiSoKugUjPbJJ59cd/zkyZMuSoKqgD4Brsft9YByTJ069brj58+f18aNG1VUVOSiRLA6Nzc3BQQEyNPTs8zx/Px8paSk0ClUGJ2C0dzc3GSz2a57ETWbzUanUCH0CXA9JvpAOdzd3dW+fXv5+PiUOX7p0iUdOHCAFydUWLNmzbRw4UINGTKkzPGvvvpKnTp1olOoMDoFo916661atmyZBg0aVOY4ncKNoE+A63GOPlCOFi1aaMqUKdq5c2eZH6tWrTI7IiymU6dOSkhIuOZ4easewH+jUzAanYKR6BPgepyjD5Sjc+fOSkhI0OOPP17mOC9OuFHz5s3T5cuXrzkeFBSk77//3oWJYHV0CkabPn26cnJyrjneokUL7dy504WJYGX0CXA9tu4D5UhJSVFeXp6aNGlidhQAAAAAKBcTfQAwUWZmplJSUiRJ/v7+8vX1NTkRrI5OoTLk5eVJkry8vExOgqqAPgGVj3P0gQoqLCzUoUOHFB0drejoaB06dEgFBQVmx4JFrV69WkFBQapbt66CgoKc/v+aNWvMjgcLolMw2vbt2xUWFiY/Pz95e3vL29tbfn5+CgsL0+eff252PFgMfQJci3P0gXI4HA7NmjVLS5cuVWZmptOYr6+vJk2apLlz58rNjffNUDGLFi3SnDlz9Oyzz8put6thw4aSpNTUVG3btk3h4eHKyMjQtGnTTE4Kq6BTMFpkZKTGjRunwYMHKyIiolSnwsLCtGbNGg0fPtzkpLAC+gS4Hlv3gXLMmDFD69ev10svvVTmH9AzZ87UqFGjtHDhQpOTwiqaNGmiRYsWXfNWaJs2bdL06dN15swZFyeDVdEpGK1ly5YKDw/XxIkTyxxftmyZIiIidOLECRcngxXRJ8D1mOgD5fD391dkZKTsdnuZ49HR0RoxYoRSU1NdnAxWVaNGDR04cEBt2rQpc/zo0aPq3Lnzda+iDvwnOgWjVa9eXYcOHVKrVq3KHE9KSlL79u2Vm5vr4mSwIvoEuB57jYFyZGdnKzAw8JrjAQEB171lDPDfunTpogULFqiwsLDUWFFRkRYuXKguXbqYkAxWRadgtLZt21732g5r165VUFCQCxPByugT4Hqs6APlGDBggAoLC/X222+rXr16TmPp6ekaPny43N3dtWXLFpMSwmoSExNlt9tVUFCgXr16OZ0OEhsbK09PT23btk3t2rUzOSmsgk7BaLt27dLAgQPVvHlz9evXz6lTMTExOnnypKKiotSrVy+Tk8IK6BPgekz0gXKcPXtWYWFhOn78uIKDg51enA4fPqygoCBt2bJFjRo1MjkprCQ7O1tvvfWW9uzZ43QrtJCQEA0bNkw+Pj4mJ4TV0CkY7dSpU1q+fHmZnZowYYKaNm1qbkBYCn0CXIuJPlABDodD0dHRZb449e/fnyvuAwAAALhpMNEHgJvAgAEDtHr1agUEBJgdBVUEnYLRnn76ac2bN6/UaWzAL0GfgMrFMiTwCwQHB+vs2bNmx0AVEhsby9WGYSg6BaO99dZbysrKMjsGqgj6BFQuJvrAL3Dq1CkVFBSYHQMAAJdhEyiMRJ+AysVEHwBuAk2aNJGHh4fZMVCF0CkAAP53VTM7AGBFPXv2VI0aNcyOgSrk66+/NjsCqhg6BaNlZ2ebHQFVCH0CKhcX4wMAkzgcjjLv2OBwOPTDDz+ocePGJqRCVZSTk6OEhATuUQ3AVEVFRXJ3dy/5fO/evcrLy1NISAg7kACDsXUf+JUyMjK0YcMGs2PAQrKysjRkyBDVrFlTDRs21KxZs1RUVFQyfv78eTVr1szEhKhqvv32W/Xp08fsGLCQgoICzZgxQy1atFDXrl21du1ap/HU1FSnCRtwPefOndM999wjLy8v9e7dWxkZGRo4cKBCQkIUGhqqdu3a6dy5c2bHBKoUJvrAr3TmzBmNHj3a7BiwkJkzZ+rQoUP629/+ppdfflkbNmzQoEGDlJ+fX/IYNlsBMNPP/zZNmDBB/fv319SpUzV+/Hinx/DvFCrq+eefV3FxsT788EMFBARo4MCBysrK0tmzZ3Xq1CnVr19fL7/8stkxgSqFrftAOcq79UtiYqJ69+7ttCILXE+TJk0UGRmp0NBQSVJ6eroGDBigOnXq6JNPPtHFixcVGBhIp1BhdevWve54UVGRLl26RKdQYXfccYciIiI0cOBASVd3hdx///265557tHbtWqWlpfHvFCosMDBQH3zwgbp3764LFy6oXr162r59u/r27StJ2rFjh5544gl99913JicFqg4m+kA53NzcZLPZrjleXFwsm83GHzuoMG9vbx05csRpe352drbsdrtq1Kih1atXq0WLFnQKFVazZk099dRTCg4OLnP89OnTmjt3Lp1ChXl7e+vo0aNq2rRpybEff/xR9957r7p06aJXXnlFjRo1olOokBo1auibb75Ro0aNJEm1atXSV199pRYtWki6ujuydevWunz5spkxgSqFq+4D5ahdu7b+8Ic/qFu3bmWOnzhxotR2RuB6GjdurGPHjjlN9GvXrq1t27apf//+euihh0xMBytq3769GjVqpJEjR5Y5fujQIc2dO9fFqWBl/v7++u6775wm+rfeeqt27typPn36aNSoUaZlg/U0aNBA586dK5noT5o0yWknUkZGhmrWrGlWPKBKYqIPlKNjx46SpN69e5c5XqdOHc5TxA3p37+/1q1bp7CwMKfjtWrVUnR0tO677z6TksGqBgwYoIsXL15zvG7duhoxYoTrAsHy7r33Xm3cuLFka/XPAgMDtWPHjpJTj4CKaN++veLi4tS1a1dJ0oIFC5zG//Wvf+nOO+80IxpQZbF1HyjHqlWrlJubq2effbbM8dTUVK1YsUKzZ892cTJYVUZGhpKTk9W2bdsyx7Ozs3XgwIFrvrkEAJXt9OnTOn78uOx2e5njycnJ2r59+zV3kQA3Ij4+Xt7e3mrXrp3ZUYAqg4k+AAAAAABVCFv3AeAmk5qaqpUrV2rWrFlmR4GF5Ofn66OPPlJcXJxSUlIkXT3PukePHho0aJA8PT1NTgiroVMwEn0CXIsVfeBXYlIGox06dEgdO3bkataosG+//VZ2u13Jycnq1q2bGjZsKOnqv0979+7Vbbfdpq1bt5Zc4RooD52CkegT4HpM9IFfiUkZblRiYuJ1x48fP66hQ4fSKVTYfffdp5o1a2rDhg3y8fFxGsvKytKIESOUm5ur6OhokxLCaugUjESfANdjog+Ug0kZjObm5iabzVbm3Rp+Pm6z2egUKszb21vx8fHXvJDV4cOH1a1bN+5RjQqjUzASfQJcj3P0gXK0b9++QpMyoKLq1q2rV155pdRtq3525MgRPfDAAy5OBSurU6eOTp06dc0/ok+dOqU6deq4NhQsjU7BSPQJcD0m+kA5mJTBaJ06dVJycrKaNGlS5vjFixfLfGMJuJZx48ZpxIgRmjlzpvr27et0/mtMTIz+9Kc/6ZlnnjE5JayETsFI9AlwPbbuA+Ww2+3q2bOn/vjHP5Y5fujQIXXo0EEOh8PFyWBVH374oXJycvT444+XOZ6RkaFPPvmE+1PjhixcuFCvv/66UlJSSnYZFRcXy9/fX5MnT9aMGTNMTgiroVMwEn0CXIuJPlAOJmUArOT77793unVVs2bNTE4Eq6NTMBJ9AlyDiT4A3AR2796tzp07y8vLy+woqCLoFIxGp2Ak+gRULjezAwBWtHv3buXl5ZkdA1XI/fffrx9//NHsGKhC6BSMRqdgJPoEVC4m+sAvwIsTjMbmKhiNTsFodApGok9A5WKiD/wCvDgBAAAAuFkx0QeAm8DKlStLbjcEGIFOwWh0CkaiT0Dl4mJ8wC+wceNGDRo0SDVr1jQ7CgBc065du9StWzfVqFHD7CioIugUjESfgMrDij7wCwwbNoxJPn6V1atXa+TIkVq3bp0kadOmTWrTpo2aN2+u2bNnm5wOVUX//v116tQps2OgCqFTMBJ9AipPNbMDAFawevVq/fOf/1RoaKhGjx6tTZs2ac6cOcrLy9Pw4cM1d+5csyPCQv7617/qj3/8o+x2u/7whz8oOTlZERERmjJlioqKivSXv/xFt956q5588kmzo8IiOnbsWObxwsJCPfzww6pevbok6cCBA66MBQujUzASfQJcj4k+UA4mZTDaypUr9eabb2rYsGE6ePCgunbtqhUrVmjs2LGSpFtvvVXLly+nU6iww4cPq1+/furevXvJseLiYh06dEh9+vRRgwYNTEwHK6JTMBJ9AlyPc/SBcrRp00YzZ8685qRszZo1Wr58ufbv329yUliFt7e3jh8/rsaNG0uSqlevroSEBLVt21aS9O2336pLly7KyMgwMyYsZPfu3Ro5cqQee+wxzZ49W25uV8/M8/Dw0KFDhxQUFGRyQlgNnYKR6BPgepyjD5Tj9OnTuueeeyRJHTp0kLu7u9M70r1799Z3331nVjxYkLe3t3Jycko+r1+/vmrVquX0mMLCQlfHgoXdfffdSkhI0DfffKMePXrwbxJ+NToFI9EnwPWY6APlYFIGo7Vu3VqJiYkln589e1ZNmjQp+fz48eNq2rSpCclgZb6+vnrnnXc0fvx43XPPPXrzzTdls9nMjgULo1MwEn0CXItz9IFy/Dwpa9OmjaSrk7L/xKQMN2rhwoXXvWvDmTNnNH78eBcmQlUyevRo3XPPPXrsscd4ExKGoFMwEn0CXINz9IFy7N69WzVr1lT79u3LHF+2bJkcDocmTZrk2mAAcB0Oh0PZ2dny8fFh1QyGoFMwEn0CKhcTfQAAAAAAqhDO0QcAEyxbtkz9+vXTkCFDFBMT4zSWnp6u5s2bm5QMVkWnYDQ6BSPRJ8C1mOgDFcCLE4y0ePFiTZ8+Xa1bt5aXl5fCwsI0f/78kvGioiKdPn3axISwGjoFo9EpGIk+Aa7HxfiAcixevFgvvviiRo8erczMTIWFhWnOnDl68cUXJfHihBu3cuVKrVq1SsOGDZMkPfXUU3rwwQeVm5urefPmmZwOVkSnYDQ6BSPRJ8D1mOgD5eDFCUb7/vvv1aNHj5LPe/TooR07dqhfv34qKCjQ5MmTzQsHS6JTMBqdgpHoE+B6TPSBcvDiBKPVq1dPZ8+edbotY7t27bRjxw7de++9Sk5ONi8cLIlOwWh0CkaiT4DrcY4+UI6fX5z+088vTuvWrdOMGTNMSgaruueee/TBBx+UOh4UFKSYmBht3brVhFSwMjoFo9EpGIk+Aa7Hij5Qjp9fnHr27Ol0/OcXpz59+piUDFb1wgsvKCEhocyxtm3baseOHdq8ebOLU8HK6BSMRqdgJPoEuJ6tuLi42OwQwM0sMTFRCQkJGj16dJnjX3/9tTZv3qzZs2e7OBkAAAAAlMZEHwBMEh8fr7i4OKWkpEiS/P39FRISoq5du5qcDFZFp2A0OgUj0SfAdZjoAxXEixOMkpaWpt/97nf68ssv1bhxYzVs2FCSlJqaqjNnzujuu+/W5s2b1aBBA5OTwiroFIxGp2Ak+gS4HhN9oBy8OMFogwcPVnJystatW6dWrVo5jSUlJWnMmDEKDAzUe++9Z1JCWA2dgtHoFIxEnwDXY6IPlIMXJxitdu3aio2NVYcOHcocT0hIUGhoqLKzs12cDFZFp2A0OgUj0SfA9bjqPlCO6OhoxcbGlprkS1KrVq20ePFihYaGuj4YLMvLy0tZWVnXHM/OzpaXl5cLE8Hq6BSMRqdgJPoEuJ6b2QGAmx0vTjDaI488opEjR+rDDz906lZWVpY+/PBDjR49WkOHDjUxIayGTsFodApGok+A67GiD5Tj5xeniIgI9e3bVz4+PpKuvjjFxMRo6tSpvDjhhrz22mtyOBx69NFHVVhYKE9PT0lSfn6+qlWrprFjx+rVV181OSWshE7BaHQKRqJPgOtxjj5Qjry8PE2ePFlr16695otTREQEq/q4YVlZWUpISHC6k0OnTp1K3kwCbhSdgtHoFIxEnwDXYaIPVBAvTgAAAACsgHP0gQry8fFRnz59NHToUA0dOlR9+vRhko9fLDc3V//617909OjRUmNXrlzRhg0bTEgFK6NTMBqdgpHoE+BaTPSBCuDFCUb65ptv1KZNG/Xq1UvBwcHq3bu3kpOTS8YzMzM1evRoExPCaugUjEanYCT6BLgeE32gHLw4wWjPP/+82rVrp7S0NCUlJal27dq65557dObMGbOjwaLoFIxGp2Ak+gS4HufoA+V46KGHVFBQoPXr1+vixYuaPHmyjh49ql27dqlx48ZKTU1VYGCgioqKzI4Ki2jYsKE+//xzBQcHS5KKi4v19NNP69NPP9XOnTtVs2ZNOoUbQqdgNDoFI9EnwPVY0QfK8eWXX2r+/PmqV6+eWrRooX/84x+y2+3q2bOnTp48aXY8WFBubq6qVfv33U1tNpuWL1+uBx54QL1799Y333xjYjpYEZ2C0egUjESfANerVv5DgP9t13pxmjRpknr37q2NGzeamA5W1Lp1a+3fv19t2rRxOr5kyRJJ0m9/+1szYsHC6BSMRqdgJPoEuB4r+kA5fn5x+m9LlizRoEGDeHHCDXvooYf0zjvvlDm2ZMkSDR06VJxVhRtBp2A0OgUj0SfA9ThHHyjH/Pnz9c9//lOffvppmeNPP/20VqxYIYfD4eJkAAAAAFAaE30AAAAAAKoQtu4DAAAAAFCFMNEHAAAAAKAKYaIPAAAAAEAVwkQfAACUsNls+uijj8yOAQAAfgUm+gAA3ARGjRolm82mCRMmlBqbOHGibDabRo0aZdj3mzNnjtq3b2/Y8wEAgJsHE30AAG4SjRo10rvvvqvc3NySY1euXNHGjRvVuHFjE5MBAAArYaIPAMBNomPHjmrUqJE++OCDkmMffPCBGjdurA4dOpQcy8vL07PPPqsGDRqoevXquueee7Rv376S8V27dslmsykmJkadO3eWt7e3evTooaSkJEnS+vXrNXfuXB06dEg2m002m03r168v+fr09HQ99NBD8vb21h133KFPPvmk8n94AABgGCb6AADcRMaMGaN169aVfL527VqNHj3a6TEzZszQ5s2bFRkZqQMHDqhFixay2+26cOGC0+P+8Ic/6C9/+Yv279+vatWqacyYMZKkRx55RM8995zatm2rc+fO6dy5c3rkkUdKvm7u3LkaMmSIEhMTFRYWpscee6zUcwMAgJsXE30AAG4ijz/+uP71r3/p9OnTOn36tHbv3q3HH3+8ZDwnJ0fLly/XokWLdP/99ysoKEirVq1SjRo1tGbNGqfnevnll9W7d28FBQXphRde0JdffqkrV66oRo0aqlWrlqpVqyZ/f3/5+/urRo0aJV83atQoDR06VC1atNCf//xnXbp0SfHx8S77HQAAgF+nmtkBAADAv9WvX18DBgzQ+vXrVVxcrAEDBqhevXol4999950KCgp09913lxzz8PBQ165ddezYMafnuvPOO0v+f0BAgCQpLS2t3PP9//PratasKR8fH6Wlpf2qnwsAALgOE30AAG4yY8aM0aRJkyRJS5cu/cXP4+HhUfL/bTabJMnhcNzQ1/38tRX5OgAAcHNg6z4AADeZ3/zmN8rPz1dBQYHsdrvT2O233y5PT0/t3r275FhBQYH27dunoKCgCn8PT09PFRUVGZYZAADcPFjRBwDgJuPu7l6yDd/d3d1prGbNmnrqqac0ffp01a1bV40bN9Yrr7yiy5cva+zYsRX+Hk2bNtX333+vr776Srfddptq164tLy8vQ38OAABgDib6AADchHx8fK45tmDBAjkcDg0fPlzZ2dnq3LmzoqOj5efnV+Hnf/jhh/XBBx+oT58+unjxotatW6dRo0YZkBwAAJjNVlxcXGx2CAAAAAAAYAzO0QcAAAAAoAphog8AAAAAQBXCRB8AAAAAgCqEiT4AAAAAAFUIE30AAAAAAKoQJvoAAAAAAFQhTPQBAAAAAKhCmOgDAAAAAFCFMNEHAAAAAKAKYaIPAAAAAEAVwkQfAAAAAIAqhIk+AAAAAABVyP8D0e0QVWWJgm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653943"/>
            <a:ext cx="4827592" cy="3005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2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AAE94E3-A7DB-4868-B1E3-E49703488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6EF98-0AA7-81BD-D381-66879E1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357449"/>
            <a:ext cx="6260127" cy="1626799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Long-Term Forecast of Developer Job Demand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2021–2024)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3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7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E9904E-9719-006F-304C-4A8C4B7B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71" y="2123821"/>
            <a:ext cx="6367647" cy="4447308"/>
          </a:xfrm>
        </p:spPr>
        <p:txBody>
          <a:bodyPr anchor="ctr">
            <a:no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Graph 1: Blue Forecast Model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Developer job postings show steady growth from 2021 through early 2024.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forecast projects continued upward momentum, with moderate confidence in the trend.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suggests sustained demand for developer roles across the tech industry.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Graph 2: Orange Forecast Model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Similar growth pattern observed, with slightly wider confidence intervals indicating more variability.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forecast still points to rising job volumes, reinforcing the long-term relevance of developer skills.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Useful for strategic workforce planning and career alignment in tech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8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data:image/png;base64,iVBORw0KGgoAAAANSUhEUgAAA/8AAAIjCAYAAABViau2AAAAOnRFWHRTb2Z0d2FyZQBNYXRwbG90bGliIHZlcnNpb24zLjEwLjAsIGh0dHBzOi8vbWF0cGxvdGxpYi5vcmcvlHJYcgAAAAlwSFlzAAAPYQAAD2EBqD+naQAA0pxJREFUeJzs3Xd4XOWZ9/HvaHrRzKh3F8AYd+MCmBJqcMCE0EsILgkhZCFZAkkWNptCEkjdDXk3AcJmF5sWakgIEGqAhJLgQi+muahLlmZGZeop7x+yFIQNWDMyluzf57p8XdajozO35pmRdJ/zPPftsG3bRkRERERERER2W0W7OgARERERERER2bmU/IuIiIiIiIjs5pT8i4iIiIiIiOzmlPyLiIiIiIiI7OaU/IuIiIiIiIjs5pT8i4iIiIiIiOzmlPyLiIiIiIiI7OaU/IuIiIiIiIjs5pT8i4iIiIiIiOzmlPyLiMge5Wc/+xl77bUXTqeTuXPnjtp5N27ciMPhYOXKlXl/7c9//vNRi2dPdcQRR3DEEUfs1MdwOBxcdNFFO/UxRqKQ197uzOFw8L3vfW9XhyEiMmYo+RcRGYNWrlyJw+HY7r/LLrtsV4e30916661cffXVo37ehx9+mG9+85sccsgh3HDDDVx11VUfeOzy5csJhUIf+PmxlgAuX7582OskFAqx1157cdppp3H33XdjWdauDnFMmTRpEieccMLH/riDifrgv6KiIkpLSznuuON49tlnP/Z4RuKJJ54YFrvX66WqqoojjjiCq666is7Ozl0dooiIfAjXrg5AREQ+2Pe//30mT548bGzmzJm7KJqPz6233sorr7zCxRdfPKrn/ctf/kJRURH/+7//i8fjGdVzT5w4kVQqhdvtHtXzjoTX6+W3v/0tAKlUik2bNvGnP/2J0047jSOOOII//vGPhMPhXRaf/NPZZ5/N8ccfj2mavPnmm1xzzTUceeSRrF69mlmzZu3q8D7UV7/6VRYuXIhpmnR2dvLMM8/w3e9+l//6r//ijjvu4KijjtrVIYqIyHYo+RcRGcOOO+44FixYMOrn7e/vJxgMjvp5x7qOjg78fv+oJ/4wsBLA5/ON+nlHwuVy8bnPfW7Y2A9/+EN+/OMfc/nll/PFL36R22+/fRdFJ+81b968YXN12GGHcdxxx3HttddyzTXX7MLIPtphhx3GaaedNmzsxRdf5Nhjj+XUU0/ltddeo6amZhdFN37sqT+HRWTX0bJ/EZFx7C9/+QuHHXYYwWCQaDTKZz7zGV5//fVhx3zve9/D4XDw2muv8dnPfpaSkhIOPfTQoc/ffPPNzJ8/H7/fT2lpKWeddRaNjY3bPNY//vEPjj/+eEpKSggGg8yePZtf/vKXQ59/6aWXWL58OXvttRc+n4/q6mo+//nP09XVNew8vb29XHzxxUyaNAmv10tlZSWf/OQnWbduHTCwZ/v+++9n06ZNQ8uLJ02a9KHPg2EY/OAHP2DvvffG6/UyadIk/v3f/51MJjN0jMPh4IYbbqC/v3/ovKO5R/qD9l3feeedTJ8+HZ/Px8yZM7nnnntYvnz5B35P119//dD3sXDhQlavXl1wbJdddhnHHnssd955J2+++eawz/35z38eeg0VFxezZMkSXn311WHHDG6B2Lx5MyeccAKhUIi6ujp+/etfA/Dyyy9z1FFHEQwGmThxIrfeeuuwr+/u7ubrX/86s2bNIhQKEQ6HOe6443jxxReHHTe4rPyOO+7gyiuvpL6+Hp/Px9FHH83bb7/9gc+V3+/ngAMO4G9/+1tBz1N/fz+XXnopDQ0NeL1epk6dys9//nNs297u8bfccgtTp07F5/Mxf/58/vrXv+b92IcddhgA77zzzrDxd999l9NPP53S0lICgQAHHXQQ999//w6d84033uC0006jtLQUn8/HggULuPfee7c57p133tnmcUdqzpw5XH311cTjcX71q18N+1xzczOf//znqaqqwuv1MmPGDP7v//5v6PPt7e24XC6uuOKKbc67fv16HA7HsHPG43EuvvjioXnaZ599+MlPfrJDW1uef/55jjvuOMLhMKFQiKOPPpq///3vw44Z3Hb117/+lS996UuUlZURDodZunQpsVhsm3OO5D30zjvvcPzxx1NcXMw555zzkfGKiIwm3fkXERnDEokEW7ZsGTZWXl4OwKOPPspxxx3HXnvtxfe+9z1SqRT//d//zSGHHMK6deu2SS5PP/10pkyZwlVXXTWUzFx55ZV8+9vf5owzzuC8886js7OT//7v/+YTn/gEzz//PNFoFIBHHnmEE044gZqaGv71X/+V6upqXn/9de677z7+9V//deiYd999lxUrVlBdXc2rr77K9ddfz6uvvsrf//53HA4HABdccAF33XUXF110EdOnT6erq4unnnqK119/nXnz5vGtb32LRCJBU1MTv/jFLwA+dO89wHnnnceqVas47bTTuPTSS/nHP/7Bj370I15//XXuueceAG666Sauv/56nnvuuaGl8QcffPBHzsH7n/+RuP/++znzzDOZNWsWP/rRj4jFYnzhC1+grq5uu8ffeuut9Pb28qUvfQmHw8FPf/pTTjnlFN59992CtxOce+65PPzwwzzyyCPsu+++wMBzsmzZMhYvXsxPfvITkskk1157LYceeijPP//8sNeQaZocd9xxfOITn+CnP/0pt9xyCxdddBHBYJBvfetbnHPOOZxyyilcd911LF26lEWLFg1tWXn33Xf5wx/+wOmnn87kyZNpb2/nN7/5DYcffjivvfYatbW1w2L98Y9/TFFREV//+tdJJBL89Kc/5ZxzzuEf//jH0DH/+7//y5e+9CUOPvhgLr74Yt59911OPPFESktLaWhoGPHzY9s2J554Io8//jhf+MIXmDt3Lg899BDf+MY3aG5uHnotDnryySe5/fbb+epXv4rX6+Waa67hU5/6FM8991xeW3M2btwIQElJydBYe3s7Bx98MMlkkq9+9auUlZWxatUqTjzxRO666y5OPvnkDzzfq6++yiGHHEJdXR2XXXYZwWCQO+64g5NOOom777572NceffTRw2LI12mnncYXvvAFHn74Ya688sqh7+Gggw4aqpFRUVHBn//8Z77whS/Q09PDxRdfTFVVFYcffjh33HEH3/3ud4ed8/bbb8fpdHL66acDkEwmOfzww2lubuZLX/oSEyZM4JlnnuHyyy+ntbX1Q2uFvPrqqxx22GGEw2G++c1v4na7+c1vfsMRRxzBk08+yYEHHjjs+IsuuohoNMr3vvc91q9fz7XXXsumTZuGLlLByN5DhmGwePFiDj30UH7+858TCAQKer5FREbMFhGRMeeGG26wge3+GzR37ly7srLS7urqGhp78cUX7aKiInvp0qVDY9/97ndtwD777LOHPcbGjRttp9NpX3nllcPGX375Zdvlcg2NG4ZhT5482Z44caIdi8WGHWtZ1tD/k8nkNt/H7373Oxuw//rXvw6NRSIR+8ILL/zQ73/JkiX2xIkTP/SYQS+88IIN2Oedd96w8a9//es2YP/lL38ZGlu2bJkdDAZ36LzLli37wDkY/Pfe72PDhg02YN9www1DY7NmzbLr6+vt3t7eobEnnnjCBoZ9f4NfW1ZWZnd3dw+N//GPf7QB+09/+tMOxfth39vzzz9vA/bXvvY127Ztu7e3145Go/YXv/jFYce1tbXZkUhk2Pjgc3HVVVcNjcViMdvv99sOh8O+7bbbhsbfeOMNG7C/+93vDo2l02nbNM1hj7Nhwwbb6/Xa3//+94fGHn/8cRuwp02bZmcymaHxX/7ylzZgv/zyy7Zt23Y2m7UrKyvtuXPnDjvu+uuvtwH78MMP/7CnyrZt2544caK9ZMmSoY//8Ic/2ID9wx/+cNhxp512mu1wOOy33357aGxw/tesWTM0tmnTJtvn89knn3zyhz7u4FxfccUVdmdnp93W1mb/7W9/sxcuXGgD9p133jl07MUXX2wD9t/+9rehsd7eXnvy5Mn2pEmThp7T7b32jj76aHvWrFl2Op0eGrMsyz744IPtKVOmbPNc7Mj7bXB+3hvj+82ZM8cuKSkZ+vgLX/iCXVNTY2/ZsmXYcWeddZYdiUSGfm785je/GTbHg6ZPn24fddRRQx//4Ac/sIPBoP3mm28OO+6yyy6znU6nvXnz5qGx978OTzrpJNvj8djvvPPO0FhLS4tdXFxsf+ITnxgaG/z5O3/+fDubzQ6N//SnP7UB+49//KNt2/m9hy677LIPeOZERHY+LfsXERnDfv3rX/PII48M+wfQ2trKCy+8wPLlyyktLR06fvbs2Xzyk5/kgQce2OZcF1xwwbCPf//732NZFmeccQZbtmwZ+lddXc2UKVN4/PHHgYFlshs2bODiiy8eWgkwaPDuF4Df7x/6fzqdZsuWLRx00EEAQ0v6AaLRKP/4xz9oaWnJ81kZbvB7veSSS4aNX3rppQA7vER6e3w+3zbP/3vn4cO0tLTw8ssvs3Tp0mErFw4//PAPLOh25plnDrvzO7gU/N133837exg0GENvby8wsFIjHo9z9tlnD5t/p9PJgQceODT/73XeeecN/T8ajTJ16lSCwSBnnHHG0PjUqVOJRqPDYvZ6vRQVDfzJYZomXV1dhEIhpk6dOuy1MWjFihXD6jK8/3lYs2YNHR0dXHDBBcOOW758OZFIZORPDgOvI6fTyVe/+tVh45deeim2bfPnP/952PiiRYuYP3/+0McTJkzgM5/5DA899BCmaX7k4333u9+loqKC6upqDjvsMF5//XX+8z//c9he+gceeIADDjhg2DadUCjE+eefz8aNG3nttde2e+7u7m7+8pe/cMYZZ9Db2zs0t11dXSxevJi33nqL5ubmoeM3btxY8F3/98Y3+BqzbZu7776bT3/609i2Pex1tnjxYhKJxND8n3LKKbhcrmE1KV555RVee+01zjzzzKGxO++8k8MOO4ySkpJh5zvmmGMwTfMDt16YpsnDDz/MSSedxF577TU0XlNTw2c/+1meeuopenp6hn3N+eefP2zFzZe//GVcLtfQz5x83kNf/vKXR/qUioiMGi37FxEZww444IDtFvzbtGkTMJBovd+0adN46KGHtikm9f6uAW+99Ra2bTNlypTtPvbgH72De4E/ailzd3c3V1xxBbfddhsdHR3DPpdIJIb+/9Of/pRly5bR0NDA/PnzOf7441m6dOmwP8hHYtOmTRQVFbHPPvsMG6+uriYajQ49V/lwOp0cc8wxeccFbBPX4Nj2kt4JEyYM+3jwQsDgPuNUKjXsuYSB73NH9PX1AVBcXAwMzD/wgZXZ398VwOfzUVFRMWwsEolQX18/7CLQ4Ph790ZblsUvf/lLrrnmGjZs2DAsOS4rK9vmsT/qeRh8bt//2nW73QW9jmpra4een0HTpk0b9piDtve+2XfffUkmk3R2dn7kvJx//vmcfvrppNNp/vKXv/D//t//2+aiwaZNm7ZZiv7+mLb3vnz77bexbZtvf/vbfPvb397u43d0dHzg9pNC9PX1DT2HnZ2dxONxrr/+eq6//voPjAMGtjMdffTR3HHHHfzgBz8ABpb8u1wuTjnllKHj33rrLV566aVtXovvP9/7dXZ2kkwmP/BnpmVZNDY2MmPGjKHx989xKBSipqZm6ELJSN9DLpeL+vr67R4rIvJxUPIvIrKHeO+deRhIyBwOB3/+859xOp3bHP9R++zf74wzzuCZZ57hG9/4BnPnziUUCmFZFp/61KeGFeI644wzOOyww7jnnnt4+OGH+dnPfsZPfvITfv/733Pcccfl983BNgnoeLS9eQCGajTcfvvtrFixYruf+yivvPIK8M+LEYNzctNNN203UXW5hv+J8EGxfVTMAFdddRXf/va3+fznP88PfvADSktLKSoq4uKLL95ukbYdOed4N2XKlKELSyeccAJOp5PLLruMI488suAOH4PP6de//nUWL1683WO2d1GqULlcjjfffHPogsRgHJ/73OdYtmzZdr9m9uzZQ/8/66yzWLFiBS+88AJz587ljjvu4Oijjx6qczJ4zk9+8pN885vf3O75ButZfBxG+h567woYEZFdQcm/iMg4NHHiRGCgEvb7vfHGG5SXl39kC6m9994b27aZPHnyh/7BvPfeewMDyeMH3QWPxWI89thjXHHFFXznO98ZGh+8M/Z+NTU1/Mu//Av/8i//QkdHB/PmzePKK68cSv5HkshPnDgRy7J46623hu6IwkChsXg8PvRcfdwGH3d7Veq3N7YjFi9evENbDrbnpptuwuFw8MlPfhL457xWVlbmvbphR911110ceeSR/O///u+w8Xg8Piyx21GDz+1bb7017K5rLpdjw4YNzJkzJ69zPvroo/T29g67+//GG28Me8xB23ttv/nmmwQCgQ+8K/1hvvWtb/E///M//Md//AcPPvjg0GN+0Ht8ezENGlz94Ha7d/rcvtddd91FKpUauuBQUVFBcXExpmnuUBwnnXQSX/rSl4aW/r/55ptcfvnlw47Ze++96evrG/H3VVFRQSAQ+MDns6ioaJtCkW+99RZHHnnk0Md9fX20trZy/PHHD8UCH897SERkNOjyo4jIOFRTU8PcuXNZtWoV8Xh8aPyVV17h4YcfHvrj9MOccsopOJ1Orrjiim3uqNq2PdSib968eUyePHmojdf7j4N/3ql9/3neX3nbNM1tlq1XVlZSW1s7rC1fMBjc5rgPMvi9vv+x/uu//guAJUuW7NB5RlttbS0zZ87kxhtvHFpyDwNV4l9++eW8zllTU8Mxxxwz7N+O+PGPf8zDDz/MmWeeObSUefHixYTDYa666ipyudw2X9PZ2ZlXjNvjdDq3eW3ceeedw/adj8SCBQuoqKjguuuuI5vNDo2vXLlym9fojjr++OMxTXObNnW/+MUvcDgc26xKefbZZ4dt3WhsbOSPf/wjxx577AeuXPgw0WiUL33pSzz00EO88MILQzE999xzPPvss0PH9ff3c/311zNp0iSmT5++3XNVVlZyxBFH8Jvf/IbW1tZtPv/+uR2NVn8vvvgiF198MSUlJVx44YXAwLyfeuqp3H333UMrTz4sjmg0yuLFi7njjju47bbb8Hg8nHTSScOOOeOMM3j22Wd56KGHtjlfPB7HMIztxud0Ojn22GP54x//OKy+QXt7O7feeiuHHnroNsv0r7/++mHvjWuvvRbDMIZeCx/ne0hEZDTozr+IyDj1s5/9jOOOO45FixbxhS98YajVXyQS4Xvf+95Hfv3ee+/ND3/4Qy6//HI2btzISSedRHFxMRs2bOCee+7h/PPP5+tf/zpFRUVce+21fPrTn2bu3LmsWLGCmpoa3njjDV599VUeeughwuHwUAu4XC5HXV0dDz/8MBs2bBj2mL29vdTX13PaaacxZ84cQqEQjz76KKtXr+Y///M/h46bP38+t99+O5dccgkLFy4kFArx6U9/ervfx5w5c1i2bBnXX3898Xicww8/nOeee45Vq1Zx0kknDbtz93G76qqr+MxnPsMhhxzCihUriMVi/OpXv2LmzJnDLgiMFsMwuPnmm4GBooubNm3i3nvv5aWXXuLII48ctu86HA5z7bXXcu655zJv3jzOOussKioq2Lx5M/fffz+HHHLINolwvk444QS+//3vs2LFCg4++GBefvllbrnllrz357vdbn74wx/ypS99iaOOOoozzzyTDRs2cMMNN+R9zk9/+tMceeSRfOtb32Ljxo3MmTOHhx9+mD/+8Y9cfPHFQ3d5B82cOZPFixcPa/UHbLdX/Y7613/9V66++mp+/OMfc9ttt3HZZZfxu9/9juOOO46vfvWrlJaWsmrVKjZs2MDdd9/9oUvIf/3rX3PooYcya9YsvvjFL7LXXnvR3t7Os88+S1NTEy+++OLQsSNt9fe3v/2NdDo9VLzx6aef5t577yUSiXDPPfcMWwL/4x//mMcff5wDDzyQL37xi0yfPp3u7m7WrVvHo48+Snd397Bzn3nmmXzuc5/jmmuuYfHixdsUGf3GN77BvffeywknnMDy5cuZP38+/f39vPzyy9x1111s3LjxA1eT/PCHP+SRRx7h0EMP5V/+5V9wuVz85je/IZPJ8NOf/nSb47PZLEcffTRnnHEG69ev55prruHQQw/lxBNPBD7e95CIyKjYBR0GRETkIwy2mlq9evWHHvfoo4/ahxxyiO33++1wOGx/+tOftl977bVhxwy2+uvs7NzuOe6++2770EMPtYPBoB0MBu399tvPvvDCC+3169cPO+6pp56yP/nJT9rFxcV2MBi0Z8+ebf/3f//30Oebmprsk08+2Y5Go3YkErFPP/10u6WlZVi7rUwmY3/jG9+w58yZM3SeOXPm2Ndcc82wx+rr67M/+9nP2tFodJu2eNuTy+XsK664wp48ebLtdrvthoYG+/LLLx/W5sy2R97q78OOZQda/dm2bd922232fvvtZ3u9XnvmzJn2vffea5966qn2fvvtt83X/uxnP9vu47y3XdmHxct72hAGAgF70qRJ9qmnnmrfdddd27TaG/T444/bixcvtiORiO3z+ey9997bXr58+bA2dh/0XBx++OH2jBkzthl/fxu9dDptX3rppXZNTY3t9/vtQw45xH722Wftww8/fFhbvg9qJfdBz+0111xjT5482fZ6vfaCBQvsv/71r9uc84NMmDDBPvHEE4eN9fb22l/72tfs2tpa2+1221OmTLF/9rOfDWtpadv/nPubb77ZnjJliu31eu3999/ffvzxxz/ycT9srm3btpcvX247nc6h1oLvvPOOfdppp9nRaNT2+Xz2AQccYN93333bPef7n5933nnHXrp0qV1dXW273W67rq7OPuGEE+y77rpr2HEjbfU3+M/tdtsVFRX2Jz7xCfvKK6+0Ozo6tvt17e3t9oUXXmg3NDTYbrfbrq6uto8++mj7+uuv3+bYnp4e2+/324B98803b/d8vb299uWXX27vs88+tsfjscvLy+2DDz7Y/vnPfz6sNd/23jvr1q2zFy9ebIdCITsQCNhHHnmk/cwzzww7ZvDn75NPPmmff/75dklJiR0KhexzzjlnWGvV9z4v+b6HREQ+Tg7b3o2q54iIiIwDc+fOpaKiIu/9+1K40tJSlixZwk033bSrQ5ExZuXKlaxYsYLVq1cXXHxRRGQs0Z5/ERGRnSSXy22zB/mJJ57gxRdf5Igjjtg1QQnvvPMOsVjsA/fMi4iI7I60519ERGQnaW5u5phjjuFzn/sctbW1vPHGG1x33XVUV1dzwQUX7Orw9jjvvvsuDzzwANdeey0ej4ezzjprV4ckIiLysVHyLyIispOUlJQwf/58fvvb39LZ2UkwGGTJkiX8+Mc/pqysbFeHt8f561//yiWXXMKMGTP44x//yOTJk3d1SCIiIh8b7fkXERERERER2c1pz7+IiIiIiIjIbk7Jv4iIiIiIiMhuTnv+R4llWbS0tFBcXIzD4djV4YiIiIiIiMhuzrZtent7qa2tpajow+/tK/kfJS0tLTQ0NOzqMERERERERGQP09jYSH19/Yceo+R/lBQXFwMDT3o4HN7F0XywXC7Hli1bKC8vx+127+pw5CNovsYezcn4ovka2zQ/44vma+zTHI0vmq/xYyzPVU9PDw0NDUP56IdR8j9KBpf6h8PhMZ/8ZzIZwuHwmHvhyrY0X2OP5mR80XyNbZqf8UXzNfZpjsYXzdf4MR7make2nqvgn4iIiIiIiMhuTsm/iIiIiIiIyG5Oyb+IiIiIiIjIbk7Jv4iIiIiIiMhuTsm/iIiIiIiIyG5Oyb+IiIiIiIjIbk7Jv4iIiIiIiMhuTsm/iIiIiIiIyG5Oyb+IiIiIiIjIbk7Jv4iIiIiIiMhuTsm/iIiIiIiIyG5Oyb+IiIiIiIjIbk7Jv4iIiIiIiMhuTsm/iIiIiIiIyG5Oyb+IiIiIiIjIbk7Jv4iIiIiIiMhuTsm/iIiIiIiIyG5Oyb+IiIiIiIjIe2QMk1gyu6vDGFWuXR2AiIiIiIiIyFiQypm0JtJsjCVxFRVxyOTSXR3SqFHyLyIiIiIiInu0/oxBa0+ajbEUPekcrqIigl6wbXtXhzZqlPyLiIiIiIjIHqk3bdCcSLE5nqYvYxDxuZgQ9dOXMTHZfRJ/UPIvIiIiIiIie5hEKkdTIk1TPEUyZxL1uZgQ9eFwOHZ1aDuNkn8RERERERHZ7dm2TTyVozGeojmRJmNYlPjdlAc9uzq0j4WSfxEREREREdlt2bZNV3+Wxnialp40hmlTGnBTGXLu6tA+Vkr+RUREREREZLdjWTZb+rM0xpO09mQwbZvygAefe89K+gcp+RcREREREZHdhmnZdPZl2BRL0dGXAaA04Mbn2jOT/kFK/kVERERERGTcM0yLjr4sm7qTdPRncTmgPODB4yra1aGNCUr+RUREREREZNzKmRbtvRk2difZ0p/F4yyiOuTB5cwv6bdsm6c2dNOXMzh8r7JRjnbXUfIvIiIiIiIi407GMGnvzbChO0l3fxa/20lN2IerKL92fYZp8eD6Tm5c08S73UkiPhf/ftQU/LtJ1rybfBsiIiIiIiKyJ0jnTNq2Jv2xZI6gx0ldxI8zz6Q/nTP5w6tt3Ly2mbbegRoBQY+T46dVYlgWsHtsG1DyLyIiIiIiImNeMmvQkkizKZYikc5R7HXREPVR5Mgv6e9J57jjxVZue6GZeMoAoCzg5uz961i8bwV+r5Owz41tmaP5bewySv5FRERERERkzOrLGDTHU2yOp+nNGER8LiZE/TjyTPq39Ge5ZV0Td7/URjI3kNjXhX2cu6CeE6ZX4nM56U0bmNij+W3sckr+RUREREREZMxJpHI0J9I0xlP05wyiPjcTor68k/7GeIob1zRx3+vt5MyBxH5KeZBlC+o5Zt+KvGsFjBdK/kVERERERGTMiCWzNMVTNCcypAyTUr+b8mAg7/Ot7+hj5ZpGHntrC9bWm/lza8MsX9jAIZNK8r6YMN4o+RcREREREZFdyrZtupM5GuMpWnrSZA2L0oCbipAn7/M939zDytWNPLMpNjR+6ORSli+oZ25dZLRCHzeU/IuIiIiIiMguYVk2Xcksm2NJWnsymLZNWcCDP+TM73y2zVMbulm5upGXWnsBKHLAsftWsGxBA1MqgqMZ/rii5F9EREREREQ+VpZl09mfZVMsSVtPBocDSgNufK78kn7DtHj4zS2sWtPIO11JADxOB5+eXsW5C+qpj/hHM/xxScm/iIiIiIiIfCwM0xpK+tt7szgdUBH04HEV5XW+tGFy76vt3Ly2iZaeDABBj5PTZtdw9v51lAfz2zawO1LyLyIiIiIiIjtVzrTo6MuwoStJV38Wl7OIqpAHtzO/pL83bXDnSy387vkWYqkcMLBy4Oy5dZw2u4Zin1Ld99MzIiIiIiIiIjtF1rBo602zsTtFdzKL11VEddiXd1u9Lf1Zbl3XzN0vt9KfNQGoDXs5d349n55Rlfe2gUGWbZNI5ejJGFQVeylyODALOuPYoeRfRERERERERlU6Z9LWm2Fjd5JYKkfA7aQ27MOZZ9LfFE9x09om/vRaO1lzoF/f3mUBli9s4JP7VuR9MWGQadnEUjn6syZRv4u5tRFqIj6KihyYu0n2r+RfRERERERERkUya9Dak2ZjLEUiZRDyOKmP+Chy5Jecv9nZx6o1TTzyZifWQM7P7JowKxbWc8jk0rzPO8iwbGLJLKmcSWnQw7SqEFXFXrwFriAYi5T8i4iIiIiISEH6MgYtiTSb4yl60gYRn4sJUR+OPJPzF5oT3LC6kac3xobGDp5UwvIFDexfF877vIMM06IrmSNrWpQHPcysCVNV7M27BsF4oORfRERERERE8tKTzm1N+tP0ZQyi/vyTftu2eXpjjBtWN/JiSw8ARQ44ZkoFyxbUM7UyVHC8WcOiK5nFtKEy6GFiaYDKkAfXbpz0D1LyLyIiIiIiIiMST+VoiqdoiqdJGSYlPjcTS/x5ncuwbB59s5OVaxp5e0sSALfTwQnTqli6oJ6GaH7nfa+0YdKdzGHbUB32MiHqpyLkzbsGwXik5F9EREREREQ+km0PFMVrjKdoTqTJGhYlfjcVIU9e50sbJve92s5Na5tp7kkDEHA7OXV2DefMq6M8mN953yuVM+lKZnE6HNSGvUwoCVAW8FC0ByX9g5T8i4iIiIiIyAeybZuu/iyN8TQtPSkMC0r9bgKh/Iri9WUM7nqpld8930xXMgdA1O/i7P3rOH12DWGfu+CY+7MG3ckcHlcRE0sCNET9lAbcBdcKGM+U/IuIiIiIiMg2LMtmS3+WTbEkbb0ZbNumLODB584v6e/qz/K755u586VW+rMD/fOqi72cO7+ez8yoyvu879WXMehO5fC7nOxdFqA+6ifq37OT/kFK/kVERERERGSIadl09GXYFEvS0ZfFYUNZ0IPXlV9RvOZEmpvWNnHvq21kzYF+fXuVBli2sJ7F+1YUXGzPtm16MgbxdI6g28XUihD1Ud+orCDYnSj5FxEREREREQzTor0vw6buFJ39WVyOgYr4+ba/e3tLP6vWNPLw+k625vzMqi5m+cIGDturlKIC78bbtk0ibZBIGxR7XcyoLKYu6ifkVZq7PXpWRERERERE9mBZw6K9N8PGWJIt/Vm8ziKqC2h/90JLgpWrm3hqQ/fQ2KKJJSxfWM+8ukjBS/At2yaeytGbMYn4XcypLaYm7CPgUXr7YfTsiIiIiIiI7IEyhklbz0DS39WfJehxURv24cqjEr5t2zy9McaqNY0839wDgAM4Zko5yxY2sF9lqOB4TWug20AyZ1LidzOvPkR1sXdUagXsCZT8i4iIiIiI7EFSOZPWRJqNsSSJlEHQ46Q+4s+r571h2Tz6Zier1jTx1pZ+ANxOBydMq+Lc+fVMKPEXHK9h2XQns2QMi5KAm2lVIaqLfXjyrEGwp1LyLyIiIiIisgfozxi09qTZGEvRk84R9rqoj/ry2nufMSzue62dG9c20ZxIAxBwOzllVjWfnVdHZchbcLw506IrmcMwLcpDHiaVBqgMefOuQbCnU/IvIiIiIiKyG+tNGzQnUmyOp+nLGER8LiZE/Xntve/LGNz9ciu3rmumK5kDIOJzcfb+dZw+p4bIKFTYzxgWXf1ZLKCq2MPEkoGkP5+VCfJPSv5FRERERER2Q4lUjqZEmqZ4imTOJOpzMSHqyyvp705m+d3zLdz5Ygt9WROAqmIv586r4zMzq/GPwr77dM6kK5nF4XBQHfYyoSRARdBDkZL+UaHkX0REREREZDdhb62E3xhP0ZxID+yT97spD3ryOl9LIs1N65q495V2MqYFwORSP8sWNPCpqRV5dwR4r2TWpDuVw1UEDdEADVEfZUFPwV0BZDgl/yIiIiIiIuOcbdt09WdpjKdp6UljmDalATeVofzuyL+9pZ9Va5p4eH0Hpj0wNqOqmBUL6/nE3mV51Ql4v76MQSyVw+MqYmKJnwklfkr8biX9O4mSfxERERERkXHKsmy29GdpjCdp7clg2jblAU/e7e9eaunhhjWN/O3d7qGxAydEWbGwgfn1kVFJzHvTBrF0joDbyT7lQeqjfqL+wmsFyIdT8i8iIiIiIjLOmJZNZ1+GTbEUHX0ZAEoDbnyukSf9tm3z7KYYK1c3sa45AYADOGpKOcsW1DO9qrjgeG3bJpE2SKQNQl4X0ypD1EZ8hEehQKDsGCX/IiIiIiIi44RhWnT0ZdnUnaSjP4vLAeUBT149703L5rG3trByTSNvdvYD4CpysGRaJefOr2dSaaDgeC3bJpHK0ZMxCPvczKoppibsI+RVKvpx0zMuIiIiIiIyxuVMi/beDBu7k2zpz+JxFlEd8uRVcC9rWNz/ejs3rm2iMZ4GwO8u4uSZNZwzr46qYm/B8Vq2TSyZoy9rEvG7mFMbpjbiH5WuAJIfJf8iIiIiIiJjVMYwae/NsKE7SXd/Fr/bSU3YhyuP9nf9WYPfv9zGLeua2dKfBSDic3Hm3FrOmFM7KvvuDWug20B/1qAs6GFqZYiqYm/eNQhk9Cj5FxERERERGWPSOZO2rUl/LJkj6HFSF/HjzCPpjyWz3PZCC3e82EpvxgCgKuThnHn1nDyrelTuxhumRVcyR9a0KAt6mF5VTFWxN6/tCLJzKPkXEREREREZI5JZg5ZEmk2xFIl0jmKvi4aoL6/Wem09aW5a18wfXmkjY1gATCzxs2xBPcftV4k7jy0D75c1LLqTWQwbKoIeJpb6qQp589qOIDuXkn8REREREZFdrC9j0BxPsTmepjdjEPG5mBD159Va792uflataeLB9Z2Ylg3A9KoQyxc2cPheZXmtHni/jGHR1Z/FdkBVyMvEEj8VIe+onFt2DiX/IiIiIiIiu0gilaOjK01jPEV/ziDqczMh6ssr6X+ltYcbVjfx5LtdQ2MHNERZtrCeAxqieZ3z/dI5ky3JLE6Hg5qIlwnRAOVBD0VK+sc8Jf8iIiIiIiIfs1gyy9udffR22WQpotTvpjw48tZ6tm3zj81xVq5uZE1TAgAHcMQ+ZSxf0MCM6uJRiTeZNelO5nA5HUyIBmiI+igLekblgoJ8PJT8i4iIiIiIfAxs26Y7maMxnqKxu5feRJqaqmKqA/4Rn8u0bB5/ewsr1zTxRkcfAM4iB8fvV8nSBfVMLh35hYTt6csYxFI5vK4iJpf5qY/6KfG7lfSPQ0r+RUREREREdiLLsulKZtkcS9Lak8G0baJeF4FiL0HPyFKyrGHxwBsd3Limic3xFAA+VxEnz6zmnPn1VBd7C47Xtm16MwbxtEHA7WRKRYj6iI/IKLQClF1Hyb+IiIiIiMhOYJgWnf1ZNsWSdPRmcTigNODG53JiGjl6R3Cu/qzBPS+3ccu6Zjr7swCEvS7OnFvLmXNriY5CYm7bNom0QU/GIORxMb0yRG3ET7FPaePuQLMoIiIiIiIyirKGRXtvhk2xJF39WVxFDiqCnrx63sdTOW57oZk7XmilJ2MAAy31zplfxykzawh4nAXHa9k28VRua5cBN7Oqi6kJ+wh6lS7uTjSbIiIiIiIioyCVM2nvzbCxO0ksmcXvdlId9uHKoxJ+W0+aW9Y1c88rbaQNC4AJUT9LF9Rz/H6VeV1IeD/TsomlcvRnTaJ+F3NrI9REfPjdhV9QkLFHyb+IiIiIiEgB+jIGrT1pNsdS9GQMgm4n9VE/RXkUxdvQneTGNU088EYHpmUDsF9liOUL6zly73Kco9BSz7BsYsksqZxJadDDtKoQVcVevC4l/bszJf8iIiIiIiJ5SKRyNCfSNMZT9GdNIj4XDRFfXpXwX23rZeXqRp54pwt769iC+gjLFzZw4IToqFTXN0yLrmSOrGlRHvQwsyZMVbEXt7PwVQQy9in5FxERERER2UGD7fqaEilaEmkyhkXU56a8xJPXuZ5rTHDjuhZWNyaGxo/Yu4zlC+qZWRMelZizhkVXMotpQ2XQw8TSAJUhDy4l/XsUJf8iIiIiIiIfwbJstvRnaYz/s11fqd9DZWjkS+VNy+Yvb3dxw3ObebM7A4CzyMFxUytYuqCevcqCoxJz2jDpTuawbagOe5kQ9VMR8o7K1gEZf8bMpZ4f//jHOBwOLr744qGxdDrNhRdeSFlZGaFQiFNPPZX29vZhX7d582aWLFlCIBCgsrKSb3zjGxiGMeyYJ554gnnz5uH1etlnn31YuXLlNo//61//mkmTJuHz+TjwwAN57rnndsa3KSIiIiIi44hhWrQk0jzXGOPvm2O0JDKUBNzUR/wjrrSfMy3++GobZ9y0lssffIs3uzN4XUWcObeWPyxfwPcWTx2VxD+VM2lKpIglc9SGvSyaVMKC+ijVYZ8S/z3YmLjzv3r1an7zm98we/bsYeNf+9rXuP/++7nzzjuJRCJcdNFFnHLKKTz99NMAmKbJkiVLqK6u5plnnqG1tZWlS5fidru56qqrANiwYQNLlizhggsu4JZbbuGxxx7jvPPOo6amhsWLFwNw++23c8kll3Dddddx4IEHcvXVV7N48WLWr19PZWXlx/tkiIiIiIjILjfYrm/j1nZ9bmcRlUFPXvvjk1mTe15p45Z1TXT0ZQEo9jo5cUqEcw+cTHlxYFRi7s8adCdzeFxFTCwJ0BD1Uxpwj0q9ABn/dnny39fXxznnnMP//M//8MMf/nBoPJFI8L//+7/ceuutHHXUUQDccMMNTJs2jb///e8cdNBBPPzww7z22ms8+uijVFVVMXfuXH7wgx/wb//2b3zve9/D4/Fw3XXXMXnyZP7zP/8TgGnTpvHUU0/xi1/8Yij5/6//+i+++MUvsmLFCgCuu+467r//fv7v//6Pyy677GN+RkREREREZFdJ5UxaE2k2xVPEUzkCbic1ebbri6dy3P5CC3e82EIiPbA6uTzo4Zx5dXxmWjlWMkGx311wzL1pg1g6h9/lZO+yAPVRP1G/kn4Zbpcn/xdeeCFLlizhmGOOGZb8r127llwuxzHHHDM0tt9++zFhwgSeffZZDjroIJ599llmzZpFVVXV0DGLFy/my1/+Mq+++ir7778/zz777LBzDB4zuL0gm82ydu1aLr/88qHPFxUVccwxx/Dss89+YNyZTIZMJjP0cU9PDwC5XI5cLpffk/ExyOVyGIYxpmOUf9J8jT2ak/FF8zW2aX7GF83X2Kc5Kkxv2qCtJ01jIkVv2iDkdVITdA+067MMTGvHz9Xel+F3z7fyh9c6SOUGvrA+4uPceTUcv18FHmcRppGj1zAwjfzmy7ZtejIGibRBwO1k76ifuqiPsG/gYsL7t0JL/sbye2skMe3S5P+2225j3bp1rF69epvPtbW14fF4iEajw8arqqpoa2sbOua9if/g5wc/92HH9PT0kEqliMVimKa53WPeeOOND4z9Rz/6EVdcccU241u2bBl2UWCsMQyDWCwGgMu1y6/9yEfQfI09mpPxRfM1tml+xhfN19inOcpPb8agsy9Le2+GtGEQ8roocbsgC/3ZkZ2rMZHl9te6eXRDD8bWiwV7l3g5e2YphzWEcBY5yPTGyQCWaZDq68HhgCLnCObLhr6sQV/GJOBxUlfspbLYi9+ZJtObprN3ZDHLRxvL763e3h2f8F0WeWNjI//6r//KI488gs/n21Vh5O3yyy/nkksuGfq4p6eHhoYGysvLCYdHpyXHzjB4Zai8vBy3u/AlRrJzab7GHs3J+KL5Gts0P+OL5mvs0xztONu26erP0tyTprXPImd4KSkNEvLmlx693t7HqnUtPPFON/bWsXm1xSybX8eBEyLbXX5vGgNV+EOREpyuj54vy7aJp3L0ZSzCESf7Rf1Uh30EPGMrGd0djeX3ltfr3eFjd9krZe3atXR0dDBv3ryhMdM0+etf/8qvfvUrHnroIbLZLPF4fNjd//b2dqqrqwGorq7epir/YDeA9x7z/g4B7e3thMNh/H4/TqcTp9O53WMGz7E9Xq93u0+02+0ecy+I93O5XOMiThmg+Rp7NCfji+ZrbNP8jC+ar7FPc/ThzK3t+jbHkrT1ZrBsm7KgH7975O36bNtmTVOCG1Y38tzm+ND4J/YqZfmCBmbXfvQNQafLhdPl/tDk37RsYqkcyZxJid/LfjUBqou9+PKIWfI3Vt9bI4lnlyX/Rx99NC+//PKwsRUrVrDffvvxb//2bzQ0NOB2u3nsscc49dRTAVi/fj2bN29m0aJFACxatIgrr7ySjo6Ooar8jzzyCOFwmOnTpw8d88ADDwx7nEceeWToHB6Ph/nz5/PYY49x0kknAWBZFo899hgXXXTRTvv+RURERETk45EzLTr6MmzuTtHRn6UIKAt68LpGXrnfsm2efKeLlaubeLV9YMm10wGL96tk6fx69ikvvFUfDLQY7E7lyBgWJQE306pCVBf78OQRswjswuS/uLiYmTNnDhsLBoOUlZUNjX/hC1/gkksuobS0lHA4zFe+8hUWLVrEQQcdBMCxxx7L9OnTOffcc/npT39KW1sb//Ef/8GFF144dFf+ggsu4Fe/+hXf/OY3+fznP89f/vIX7rjjDu6///6hx73kkktYtmwZCxYs4IADDuDqq6+mv79/qPq/iIiIiIiMPxnDpL03w4buJN3JHF5nEVWh/Nr15UyLB9/oZNWaRjbGUgB4nUV8ZmYVn5tXT21kdLYy50yLrmQOw7QoD3mYVBqgMuTNK2aR9xrTG0R+8YtfUFRUxKmnnkomk2Hx4sVcc801Q593Op3cd999fPnLX2bRokUEg0GWLVvG97///aFjJk+ezP3338/XvvY1fvnLX1JfX89vf/vboTZ/AGeeeSadnZ185zvfoa2tjblz5/Lggw9uUwRQRERERETGvmTWoLUnzaZYinjKIOhxUhf24cyjXV8qZ/KHV9q4eV0z7b0Dhb1DHidnzK3lrLm1lAY8oxJzxrDo6s9iAVXFHiaWDCT9+cQssj0O27btjz5MPkpPTw+RSIREIjHmC/51dnZSUVEx5varyLY0X2OP5mR80XyNbZqf8UXzNfZpjgba9bUkUmyOp+nNGIS9TiL+re36RiiRznHHCy3c9kILifRA27yygJvPzqvj1Fk1eRcHHGQaOXrj3biDEeJZG4fDQXWxlwklASqCHoqU9I8ZY/m9NZI8dEzf+RcREREREfkw9tYq+E3xFC09GZI5k6jPxYSob7tV9j9KR1+GW9c18/uX20jmTADqIj6Wzq/nhOlVedUJ2J5k1qSjL0vQmaOhNEx91EdZQEm/7DxK/kVEREREZNyxLJvuZJbGeJqWnjQ506LE76Y8mN8y/E2xJDetbea+19oxrIHF0fuWB1m2sJ6jp1TgGqWkvC9jEEvlcGJSE/YybWIpleFAXhcqREZCyb+IiIiIiIwbpmXT2ZdhczxFe28G27YpDXjyatcH8EZHHytXN/LYW1sY3A+9f12Y5QsaOHhSyagk5bZt05sxiKcNAm4n+5QHqQq6yPUVURrwKPGXj4WSfxERERERGfNypkV7b4bNsRSd/VmcDigL5Neuz7Zt1jYlWLm6kb9vjg+NHza5lGUL65lbGxmVmC3bJpHK0ZMxKfa6mFYZojbiI+xzD+wj7xuVhxHZIUr+RURERERkzErnBtr1bYwliSVzeF1FVIc8uPJofWfZNn99t5uVqxt5pa0XAKcDjp1awbIFDexTHhyVmA1roA5BMmcS8bmYU1tMTdhHwKP0S3YdvfpERERERGTM6c9sbdcXT5HY2q6vNs92fYZp8eD6Tm5c08S73UkAvM4iTpxRxefm11MX8Y1KzDnToiuZI2dalAU9TKsKUVXsxevKb0uCyGhS8i8iIiIiImNGTzpHSyLN5niavoxBxOeiIerLq11fOmfyh1fbuHltM229GQCCHidnzKnlrLm1lOVZHHB7j9OdygFQEfIwIRqgMs/VCSI7i5J/ERERERHZpWzbJpbK0RxP0ZzIkDIKa9fXk85xx4ut3PZCM/GUAUBZwM3Z+9dx2uwaQt7RSYP6MgbxlIHL6aAu4qM+4qc8qHZ9MjYp+RcRERERkV3Csmy6klka4ylae9IYJpQEXFSE8rsj39mX4dbnm7n7pTaSOROAurCPc+fXccKMKnyjsPzetm16MgaJrZX79yrzUx/1E/W7VbVfxjQl/yIiIiIi8rEyTIvO/iybYwPt+hwOKPW78eXZrq8xnuLGNU3c93o7OXOgYd8+5QGWL2jgmH0rcI3CnXjLHiji15sxCPvcTK8MURvxU+xTSiXjg16pIiIiIiLyscgaFh19GTZ2J+nqz+IqclAR9ODJo10fwBsdfaxa08hjb23BGsj5mVMbZsXCBg6ZVDIqd+INyyaWzJIyLEr8bubWRqgOe1W5X8YdvWJFRERERGSnSudM2nozbIol6e7P4nc7qQ778rojb9s265oTrFrdxDObYkPjh04uZfmCeubWRUYl5qxh0Z3MYlg2ZUEPM6oDVBV7875QIbKrKfkXEREREZGdoi9j0NaTZlMsRSJtEPI4qYv482rXZ9k2T23oZuXqRl5q7QWgyAGf3LeC5QsamFIRHJWYUzmT7mQWh8NBZcjLhBI/FUFV7pfxT8m/iIiIiIiMqkQqR3MiTVPin+368q3cb5gWD7+5hZVrGnm3KwmAx+ng09OrOHdBPfUR/6jE3JcxiKVyeFxFNEQD1Ed9lAVUuV92H0r+RURERESkYLZt053M0ZRI0ZJIkzYsSnxuJpbkl5ynDZN7X23n5rVNtPRkAAh6nJw2u4az96+jPJhfR4D3x5xIG/RkBir3T6kIURfxEfG5VLlfdjtK/kVEREREJG+WZbOlP0tjPElbbwbDGqjcXxnKr3J/b9rgzpda+N3zLcRSOQBKA27OnlvHabNrRqW6vmkNVO7vz5mEvS5mVhdTE/YR8io9kt2XXt0iIiIiIjJihmnR0ZdlczxJR18WbCgLuvG58kv6t/RnuXVdM3e/3Ep/1gSgNuzl3Pn1fHpGVd7nfX/M3akc6ZxJadDDvpUhqoq9+PNsMSgynij5FxERERGRHZY1LNp7M2yMDbTrczuLqAx6cOdZEK8pnuLGtU3c91o7WXOgX99eZQGWL2jg2H3LR6XQXmZr5X7Thoqgh1k1YSpDqtwvexYl/yIiIiIi8pFSOZPWRJrN8RSxVA6/q4iaPNv1AbzZ2ceqNU088mYn1kDOz+yaYpYvbODQyaUUjcKe+2TWpDuVpcjhoLrYS0PUT0XIm1e3AZHxTsm/iIiIiIh8oL6MQcvWpL8nnaPY66I+4ss7OX++OcHK1Y08vTE2NHbwpBKWL2hg/7rwqBTa600bxNMDlfsnlgSoj/goC3pUxE/2aEr+RURERERkG/HBdn3xFMmthfEmRP15JdC2bfPUhm5WrmnixZYeAIoccMyUCpYtqGdqZajgeAcr9yfSBiGvi30rQtRGfET97oLPLbI7UPIvIiIiIiLAP9v1NcZTtPSkyRoWJX533m31DMvm0Tc7Wbmmkbe3JAFwOx2cMK2KpQvqaYjm1wbwvUzLJpbK0Z81ifhdzK4pplqV+0W2oXeEiIiIiMgeztzarm9zLEl7bwbTtin1ewjk2a4vbZjc92o7N61tprknDUDA7eTU2TWcM68u74sJ75UzLbqTObKmRUnAzX5bK/f7VLlfZLuU/IuIiIiI7KFypkVHX4bN3Sk6+rMUAWVBD948q+D3ZQzueqmV3z3fTFcyB0DU7+Ls/es4fXYNYV/hS/DThkl3fw4LqAx6mFDqpzLkzbvbgMieQsm/iIiIiMgeJmOYtPdm2BRL0dWfxeMsoiqUf7u+rv4sv3u+mTtfaqU/awJQXezl3Pn1fGZG1ajcje/PGsRSBk4H1ES8NEQDlAc9qtwvsoOU/IuIiIiI7CGSWYPWnjSbYiniKYOgx1lQu77mRJqb1jZx76ttZM2Bfn17lQZYtrCexftW4Crwbrxt2/RmDOJpA5+riEmlfuojfkoDblXuFxkhJf8iIiIiIru53rRBSyLF5niankyOiNdFQzT/dn1vb+ln1ZpGHl7fydacn1nVxSxf2MBhe5Xmfd5Blm2TSOXoyZiEvC6mVYaoCfuIqHK/SN6U/IuIiIiI7IZs2yaeytEUT9HSk6E/ZxD1uZmYZ7s+gBdaEqxc3cRTG7qHxhZNLGH5wnrm1UUKvhtvWAMx92dNon4Xc2qLqS72EVTlfpGC6V0kIiIiIrIbsSybLX0ZGuNpWnrS5MzBdn2BvM5n2zZPb4yxak0jzzf3AOAAjplSzrKFDexXGSo45pxp0ZXMkTMtyoIeplUNVO73ulS5X2S0KPkXEREREdkNmJZNV3+Wzek4nSkLy7YpC3jw51lsz7BsHn2zk1VrmnhrSz8AbqeDE6ZVce78eiaU+AuOOW2YdCdz2EBF0MPEkgCVIU/BtQJEZFtK/kVERERExrHBdn3vdvTQ1NZLMOykPBzMu11fxrD402vt3LS2ieZEGoCA28kps6r57Lw6KkPegmPuzxrEkgYuJ9SG/1m5v0iV+0V2GiX/IiIiIiLjUMYwaevJsDGWJJbM4cKkLOAmGvbhzCPx78sY3P1yK7eua6YrmQMg4nNx9v51nD6nhoivsGJ7tm3TkzFIpA38Lid7lfmpi/op8atyv8jHQcm/iIiIiMg4ksqZtCbSbIwlh9r11YZ9YBn0xvtHfL7uZJbfPd/CnS+20Jc1Aagq9nLuvDo+M7M6720Dg6ythQd7MwbFXjfTK0PURHyEC7yYICIjo+RfRERERGQc6M8YtPSk2RRL0ZPOEX5fuz7TGtn5WhJpblrXxL2vtJPZ+sWTS/0sW9DAp6ZWFLzv3rBsYsksKcMi6nMxtzZCddhLwKMURGRX0DtPRERERGQM60nnaEmk2RxP05cxiPhcTCigXd/bW/pZtaaJh9d3YNoDYzOqilmxsJ5P7F02dDEhX1nDojuZxbBsyoIeZlQHqCz2qHK/yC6m5F9EREREZAyKp3I0xpI0JzKkDJMSn5uJBVTYf6mlhxvWNPK3d7uHxg6cEGXFwgbm10cK3nefzpl0JbOAg6piLxNK/FQEVblfZKxQ8i8iIiIiMkbYtk13MkdjPEVLT5qsYVHid1MR8uR9vmc3xVi5upF1zT0AOICjppSzbEE906uKC465L2MQS+VwO4toiAaoj/ooC6hyv8hYo+RfRERERGQXsyybrmSWzbEkrT0ZTNumLODBH8pvqbxp2Tz21hZWrmnkzc6BIoCuIgdLplVy7vx6JpUGCop3sHJ/PJ0j6Haxd1mA+qifqCr3i4xZSv5FRERERHYR07Lp7MuwKZaivTeDwwGlATe+PPfHZ02Le15p5+bnW2lKpAHwu4s4ZVYNn92/jqpib8HxxlM5+rIGYZ+bmVVhasI+in1KK0TGOr1LRUREREQ+ZoZp0dGXZVN3ko7+LE4HVAQ9eFz57Y/vzxrc9UILtz7fTFdqoF1fxOfizLm1nDGnlqi/sLZ6hmnRncqRzpmUBDzMq4xSVewtuA2giHx8lPyLiIiIiHxMsoZFe2+GjbEkXf1ZPM4iqkP5F8WLJbPc9kILd7zYSm/GAKAy5OFz8+o5eVZ1wcl5ZmvlftOGsoCbWTVhKkPevC9SiMiuo+RfRERERGQnyxgmbT0DSX93fxa/20lN2Icrz6J4rT1pbl7XzB9eaSNjWABMjPo4fVqEk+ZOxOctbHl/amvl/iLH1sr9UT8VIS9OFfETGbeU/IuIiIiI7CSpnElLIsXGWIqelEHQ46Qu4s87iX63q59Va5p4cH0npmUDML0qxPKFDRw2MUx/Ioa7gNZ6g5X7Pa4iJpYEqI/4KFXlfpHdgpJ/EREREZFR1pcxaO1JsymWoiedI+x1UR/1UZRnJfxXWnu4YXUTT77bNTR2QEOUZQvrOaAhisPhwDRyeZ3btm0SaYNEeuDixJSKEHURX8F1AkRkbFHyLyIiIiIySnrSOZriaZoSafoyBlG/iwlRf17t72zb5h+b49ywupG1TQkAHMAR+5SxfEEDM6qLC4r1n5X7TSI+F7NriqkO+wh5lSKI7I70zhYRERERKVAsmaUpnqI5kSFlmJT43Ews8ed1LtOyefztLaxc08QbHX0AOIscHL9fJcsW1DOpNFBQrIZp0ZXMkTUtSgJuplaGqCr24lPlfpHdmpJ/EREREZE82LZNdzJHYzxFS0+arGFRGnBTEfLkdb6sYfHAGx3cuKaJzfEUAD5XESfPquacefVUFxdWxC9jWHT1Z7EYaCs4sdRPZchbUI0AERk/lPyLiIiIiIyAZdls6c/SGE/S2pPBtG3KAh78ofzunPdnDe55uY1b1jXT2Z8FIOx1cebcWs6cW1vw3vtk1qQ7lcXpcFAd9jKhJEB50KPK/SJ7GCX/IiIiIiI7wLRsOvsybIqlaO/N4HBAacCNz5Vf0h9P5bjthWbueKGVnowBQGXIwznz6jl5ZjUBT/7L8G3bpi9jEkvn8G2t3N8Q9VMacOdVf0BExj8l/yIiIiIiH8IwLdr7MmzuTtHRn8XlGFg273Hlt1y+rTfDLWubuOeVNtKGBcCEEj9L59dz/H6VeZ8XwLYHLir0mwZBj4upWyv3R1S5X2SPp+RfRERERGQ7soZFe2+GjbEkXf1ZPM4iqkMeXHnukd/YnWTVmiYeeKMD07IB2K8yxPKF9Ry5d3lBy/DNrVsRYr0ZKvzFzKoupibsI6jK/SKylX4aiIiIiIi8RzpnDkv6gx4XNWEfrjyT81fbelm5upEn3unC3jq2sCHCsgUNHDghWtAy/Jxp0b21cn/YU8S06hBTGkopDvjyPqeI7J6U/IuIiIiIAMmsQWtPmo2xFImUQcjjpD7iz+uOvG3bPNcYZ9XqJp5rjA+NH7F3GcsX1DOzJlxQrIOV+20HVAQ8TCwNEPU6iHd3qWWfiGyXkn8RERER2aP1ZQxaEmk2x1P0pA0iPhcNUR9FedyRt2ybx9/uYtWaRl5r7wPAWeTguKkVLFvYwOTSQEGxpnMmW5JZirZTuT+XyxV0bhHZvSn5FxEREZE9Uk86R1M8TWM8RTJnEvG5mBD15bUMP2daPPBGBzeuaWJTLAWA11XEyTOr+dy8OqrDhS3D788axJIGLqeDCdEADVEfZUGPKveLyA5T8i8iIiIiewzbtomncjTFUzQnMqQMkxKfm/KgJ6/zJbMm97zSxi3rmujoywJQ7HVx5twazpxTS0kgv/MO6k0bxNI5/C4nk8v8NET9RP1q1yciI6fkX0RERER2e7Zt053M0RhL0dyTxjBtSgIuKkL5JefxVI47Xmzh9hdaSKQNAMqDHj43r46TZ1UT9OT/Z7Zt2/RkDBJpg4DbqXZ9IjIqlPyLiIiIyG7L2toCrzGepLUng2nblAU8+PMsitfem+GWdc3c80orqZwFQEPUx7IFDRy/XyUeV35tAGGgXkAilaM3Y1LsczGjqpjaiI+Q2vWJyCjQTxIRERER2e2Ylk1nX4ZNsRTtfRmKgJKAG58rv6R/Y3eSG9c28cDrHRjWQMO+qRVBli9s4Kh9yvPqCPDeWGOpHMmsScTvYnZtMTVhH4ECVg+IiLyffqKIiIiIyG7DMC3a+zJs6k7R2Z/FtbUVXr535F9v7+WG1Y08/nYX9tax+fURli9o4KCJ0YL23huWTSyZJZUzKQ162K8yRHXYizfPCxQiIh9Gyb+IiIiIjHtZw6K9N8PGWJIt/Vm8ziKqQx5czpEn/bZts6YpwQ2rG3luc3xo/BN7lbJiYQOzasIFxZozLbqSOQzToizoYWZNmMqQt6AtAyIiH0XJv4iIiIiMW+mcSVtvho3dSWKpHAG3k9qwD1cey/At2+bJd7pYubqJV9t7AXA6YPF+lSxbUM/eZcGCYs0YFl39WSygMuRhYkmAyjwvUIiIjJSSfxEREREZd5JZg9aeNBtjKRIpg5DHSX3ER1Eey/BzpsWDb3Syak0jG2MpALzOIj4zs4pz59dTE/YVFGs6Z9KVzOJwOKgOe5lQEqA86CmoToCIyEgp+RcRERGRcaMvY9AcT7E5nqY3YxDxuZgQ9eW19z6VM/nDK23cvK6Z9t4MACGPkzPm1nLW3FpKA/m1ARzUnzWIJQ1cTgcN0QANUR+lAQ9FSvpFZBdQ8i8iIiIiY14ilaM5kaYxniKZMwtK+hPpHHe+2Mrvnm8mkTYAKAu4OWdePafMqi64tV5fxqA7lcPnKmJymZ/6qJ8Sv7ug4oAiIoVS8i8iIiIiY5Jt28RTORrjKZoTadKGRanfTXkwvzvyHX0Zbl3XzO9fbiOZMwGoj/hYuqCeJdOq8BZQcM+2bXoyBvF0jqDbxdSKEHURHxG/O+9zioiMJiX/IiIiIjKm2LZNV3+Wxnialp40hmlTEnBRGfLmdb5NsSQ3rW3m/tfbyZkDDfv2LQ+ybGE9R0+pyKs44CDLtkmkcvRkTMI+FzMqi6mL+gtePSAiMtr0U0lERERExgTLstnSn2VzPElbTwbTtikPePC58+t7/0ZHHytXN/LYW1uwt47NqwuzbEEDB08qKWgZvmkNrEroy5pE/C7m1BZTE/YR8OjPaxEZm/TTSURERER2KdOy6ejLsCmWpKMvi8OGsqAnr2X4tm2ztinBytWN/H1zfGj8sMmlLF/YwJzacEGxGpZNLJkllTMpDXqYWhmiqtib9wUKEZGPi5J/EREREdklcqY1kPR3p+jsz+JyQGXQgzuPvveWbfPXd7tZubqRV9p6AXA64NipFSxb0MA+5cGCY+1K5siZFuVBDzOqw1QVe/EUUCdAROTjpORfRERERD5WWcOirTfNxu4U3cksXlcR1SEPrjySfsO0eHB9JzeuaeLd7iQAXmcRJ86o4nPz66mL+AqKNWNYdCezmPbAhYmJpQEq84xVRGRXUvIvIiIiIh+LdM6krTfDxu4ksVSOgNtJbdiHM4+Ce+mcyR9ebePmtc209WYACHqcnDGnlrPm1lKWZ0eA956/K5nF4XBQXexlQkmA8qAnr1hFRMYCJf8iIiIislMlswatPWk2xlIkUgbFXif1ER9FeRTc60nnuOPFVm57oZl4ygCgLODm7P3rOG12TcFV9pNZk+5kDpcTGqIB6qM+ygIeipT0i8g4p+RfRERERHaK3rRBSyLF5nia3oxBxOdiQtSXV5X9Lf1ZblnXxN0vtZHMmQDUhX2cu6CeE6ZX4nMVVnCvL2MQS+XwuoqYVOanIeqnxO8uqCOAiMhYouRfREREREZVIpWjOZGmMZ6iP2dQ4nPnnfQ3xlPcuKaJ+15vJ2cONOybUh5k2YJ6jtm3AlcBd+Rt26YnYxBP5wi6XUypCFEX8RH1u/M+p4jIWKXkX0REREQKZts2sVSOpniK5kSajGFR4ndTHgzkdb71HX2sXNPIY29twRrI+ZlbG2b5wgYOmVRS0B1527ZJpA0SaYNir4sZlcXURvwU+/SnsYjsvvQTTkRERETyZts2Xf1ZGuNpWnrSGKZNacBNZWjky/Bt2+b55h5Wrm7kmU2xofFDJ5eyfEE9c+siBcVq2TaxZI6+rEnE72JObTE1YR8Bj/4kFpHd3y7tUXLttdcye/ZswuEw4XCYRYsW8ec//3no8+l0mgsvvJCysjJCoRCnnnoq7e3tw86xefNmlixZQiAQoLKykm984xsYhjHsmCeeeIJ58+bh9XrZZ599WLly5Tax/PrXv2bSpEn4fD4OPPBAnnvuuZ3yPYuIiIjsDizLpqM3w5rGOM9uitEYTxL1uaiP+gh4Rpb4W7bNX9/t4gt3vMj5d73EM5tiFDngU1Mr+N0587j6MzMKSvwNy6azL0NTIo3XXcS8+giHTCpl7/KQEn8R2WPs0p929fX1/PjHP2bKlCnYts2qVav4zGc+w/PPP8+MGTP42te+xv3338+dd95JJBLhoosu4pRTTuHpp58GwDRNlixZQnV1Nc888wytra0sXboUt9vNVVddBcCGDRtYsmQJF1xwAbfccguPPfYY5513HjU1NSxevBiA22+/nUsuuYTrrruOAw88kKuvvprFixezfv16Kisrd9nzIyIiIjLWmJbNlp40m2JJOvqyOGwoC3rwukZ+T8kwLR5+cwur1jTyTlcSAI/TwaenV3HugnrqI/6CYjVMi65kjqxpURb0MKM6QFWxF08esYqIjHcO27btXR3Ee5WWlvKzn/2M0047jYqKCm699VZOO+00AN544w2mTZvGs88+y0EHHcSf//xnTjjhBFpaWqiqqgLguuuu49/+7d/o7OzE4/Hwb//2b9x///288sorQ49x1llnEY/HefDBBwE48MADWbhwIb/61a8AsCyLhoYGvvKVr3DZZZftUNw9PT1EIhESiQThcHg0n5JRlcvl6OzspKKiArdbxWzGOs3X2KM5GV80X2Ob5md8SaYzvLW5hR5HgO60hctZRFnAjds58kQ6bZjc+2o7N69toqUnA0DQ4+S02TWcvX8d5UFPQbFmDYuuZBbThsqghwmlfqpCXlx5xDqe6D01vmi+xo+xPFcjyUPHzDon0zS588476e/vZ9GiRaxdu5ZcLscxxxwzdMx+++3HhAkThpL/Z599llmzZg0l/gCLFy/my1/+Mq+++ir7778/zz777LBzDB5z8cUXA5DNZlm7di2XX3750OeLioo45phjePbZZz8w3kwmQyaTGfq4p6cHGHhh5HK5gp6LnSmXy2EYxpiOUf5J8zX2aE7GF83X2Kb5GR+yhkV7b5p3Onto74gRjjqoKPYPJNK2iWmYO3yu3ozB3S+3c9uLrcRSA9s0S/xuzppTzamzqij2Dvxpahr5vSbShkl3/8DXVhZ7aYj6qQh5cRY5sC2TnLXjsY5Hek+NL5qv8WMsz9VIYtrlyf/LL7/MokWLSKfThEIh7rnnHqZPn84LL7yAx+MhGo0OO76qqoq2tjYA2trahiX+g58f/NyHHdPT00MqlSIWi2Ga5naPeeONNz4w7h/96EdcccUV24xv2bJl2EWBscYwDGKxgQI6Ltcun375CJqvsUdzMr5ovsY2zc/YljEsuvqztPak6ckYeBw2QSuD3+wn1Tuyv3W6UwZ3vx7jT28lSOYsAKqDLk6fXsqn9g4PbBlI9dCbyi/WdM6iJ2PgLIKygIfqsI+oL4cjY9Cd6c3vpOOQ3lPji+Zr/BjLc9Xbu+M/43Z55FOnTuWFF14gkUhw1113sWzZMp588sldHdZHuvzyy7nkkkuGPu7p6aGhoYHy8vIxv+wfoLy8fMwtWZFtab7GHs3J+KL5Gts0P2NTX8agNZGmsS9Fb9pFKBRh7wo3tmnQG48RipTgdO3YfDUl0tzyfAv3vd5J1hzYabp3qZ+l8+s4ZkoZrqL82/UNxhpPGXj8DqZU+aiP+CkNuAtqAzie6T01vmi+xo+xPFder3eHj93lyb/H42GfffYBYP78+axevZpf/vKXnHnmmWSzWeLx+LC7/+3t7VRXVwNQXV29TVX+wW4A7z3m/R0C2tvbCYfD+P1+nE4nTqdzu8cMnmN7vF7vdp9ot9s95l4Q7+dyucZFnDJA8zX2aE7GF83X2Kb5GTviqRzNiTRN8RTJnEnE52ZSyD+USJsOB06XC6fL/ZHJ/5udfaxa08Qjb3Ziba0uNbsmzIqF9RwyuZSiApJz27bpzRjE0wYBt5OpNSHqIj6ifr2GQO+p8UbzNX6M1bkaSTy7PPl/P8uyyGQyzJ8/H7fbzWOPPcapp54KwPr169m8eTOLFi0CYNGiRVx55ZV0dHQMVeV/5JFHCIfDTJ8+feiYBx54YNhjPPLII0Pn8Hg8zJ8/n8cee4yTTjppKIbHHnuMiy666OP4lkVERER2Cdu26U7maIynaOlJkzUsSvzuvAvuvdCc4IbVjTy9MTY0dvCkEpYvaGD/unBBd+Rt2yaRNkikDYq9LqZXhqiN+Cn2jbk/Z0VExqRd+tPy8ssv57jjjmPChAn09vZy66238sQTT/DQQw8RiUT4whe+wCWXXEJpaSnhcJivfOUrLFq0iIMOOgiAY489lunTp3Puuefy05/+lLa2Nv7jP/6DCy+8cOiu/AUXXMCvfvUrvvnNb/L5z3+ev/zlL9xxxx3cf//9Q3FccsklLFu2jAULFnDAAQdw9dVX09/fz4oVK3bJ8yIiIiKyM5mWzZb+LJtjSdp7M5i2TVnAgz/kHPG5bNvm6Y0xbljdyIstAwWQixxwzJQKli2oZ2plqKBYLdsmlszRlzWJ+FzMrimmJuwj6FXSLyIyErv0p2ZHRwdLly6ltbWVSCTC7Nmzeeihh/jkJz8JwC9+8QuKioo49dRTyWQyLF68mGuuuWbo651OJ/fddx9f/vKXWbRoEcFgkGXLlvH9739/6JjJkydz//3387WvfY1f/vKX1NfX89vf/pbFixcPHXPmmWfS2dnJd77zHdra2pg7dy4PPvjgNkUARURERMaznGnR0Zdhc3eKjv4sRUBZ0DNQcG+EDMvm0Tc7Wbmmkbe3JAFwOx2cMK2KpQvqaYj6C4rVsGziqRzJnEmJ3828yhDVxV587pFfoBAREXDYtm3v6iB2ByPpr7grjeUelbItzdfYozkZXzRfY5vm5+OTMUzaezNs7E7RnczicRZRGnDjHkHfe9PI0RvvxhOK8sD6Lm5a20xzTxqAgNvJqbNrOGdeXd5bBgYZpkVXMkfGtCgPephUEqCq2IsnjwsUexq9p8YXzdf4MZbnaiR5qNZLiYiIiOymklmD1p40m2Ip4imDoMdJbdiHM48q+30Zg9+90s09b26gOzlQ+Trqd3H2/nWcPruGsK+wP4izhkVXMotpQ0XQw8RSP5Uh74guUIiIyAdT8i8iIiKym+lNG7QkUmyOp+nNGIS9Thqivryq7Hf1Z/nd883c+VIr/VkTgOpiL+fOr+czM6oKXoafNky6kzlsG6qKvUws8VMR8uZ1gUJERD6Ykn8RERGR3YBtD+yRb4qnaOnJkMyZRH0uJkR9eVXZb06kuXltE/e+2k7GtACYGPGwfGEDx02rxlXgHflk1qQ7lcXpcFAb9jKhJEBZwEORkn4RkZ1Cyb+IiIjIOGZZNt3JLI3xNC09aXJmYe363t7Sz6o1jTy8vhNza2WoWdXFLJ1fw5yoTaSkDGcBiX9fxiCWyuFxFTGxJEBD1E9pwF1QG0AREfloSv5FRERExiHTsunsy7A5nqK9N4Nt25QGPPjzXIb/QkuCVaub+NuG7qGxRRNLWLagnvn1ESzToDfe/SFn+GC2bdObMYinDQJuJ/uUB6mP+on6x1bhLBGR3ZmSfxEREZFxJGdatPdm2BxL0dmfxemAskB+7fps2+aZjTFWrmnk+eYeABzAMVPKWbawgf0qQwXFats2ibRBIm0Q8rqYVhmiNuIruDigiIiMnJJ/ERERkXEgndvari+WJJbM4XUVUR3y5LX33rBsHnurk1Wrm3hzSz8AbqeDE6ZVce78eiaU+AuK1dpaf6A3YxDxuZldU0xN2EfQqz89RUR2Ff0EFhERERnD+jNb2/XFUyQKbNeXMSzue62dG9c20ZxIAxBwOzllVjWfnVdHZchbUKymZRNL5UjmTEr8bubVR6kq9ua9FUFEREaPkn8RERGRMagnnaMlkWZzPE1/1iDszb9yf1/G4O6XW7l1XTNdyRwAEZ+Ls/ev4/Q5NUQKXIZvmBbdqRwZw6Ik4GZaVYiqYi9el5J+EZGxQsm/iIiIyBhh2wN3zpviKVoSGVKGSYnPTWkkv6S/O5nld8+3cOeLLfRlTQCqir2cO6+Oz8ysLviOfNaw6E5mMWyoCHqYWOqnMuTFXWAbQBERGX1K/kVERER2Mcuy6UpmaYynaO1JY5hQEnBREcqvXV9LIs1N65q495V2MqYFwORSP8sWNPCpqRV51Ql4r7Rh0tWfAwdUhjxMLAlQGfLmtRVBREQ+Hkr+RURERHYRw7To7M+yOTbQrs/hgFK/G1+ed+Tf6epn5eomHl7fgWkPjM2oKmbFwno+sXcZRXmsHnivjGHRk0jjdrupi3hpiAYoD3ooUtIvIjLmjSj5X7duHW63m1mzZgHwxz/+kRtuuIHp06fzve99D48nv6vTIiIiInuSrDHQrm9TLElXfxZXkYOKoAdPHu36AF5q6WHlmkb++m730NiBE6IsX9jAgvpIXlsG3qsvY9DVm8bMmkyu9DO5PExpwF3weUVE5OMzouT/S1/6EpdddhmzZs3i3Xff5ayzzuLkk0/mzjvvJJlMcvXVV++kMEVERETGv9Rgu77uJLFkFr/bSXXYhyuPO+e2bfPsphgrVzexrjkBgAM4ako5yxbUM72quOB4e9MGsXQOv8vJ5DI/gYjF5JqwbviIiIxDI0r+33zzTebOnQvAnXfeySc+8QluvfVWnn76ac466ywl/yIiIiLb0be1Xd/mWIqejEHQ7aQ+6s9rGb5p2fzl7S2sXN3I+s5+AFxFDpZMq+Tc+fVMKg0UFKtt2yTSBom0QcjrYlpliNqID78TOjuzutsvIjJOjSj5t20byxooGvPoo49ywgknANDQ0MCWLVtGPzoRERGRcSyRytGcSNMYT9GfNYn4XDTkWbk/a1jc/3o7N65tojGeBsDvLuLkmTWcM6+OqmJvQbFatk08laM3YxDxuZldU0xN2EfQO/DnYi6XK+j8IiKya40o+V+wYAE//OEPOeaYY3jyySe59tprAdiwYQNVVVU7JUARERGR8cS2bbqTOZoSKVoSaTKGRdTnprwkv6Xy/VmD37/cxi3rmtnSnwUg4nNx5txazphTS9TvLihe0xpoL5jMmZT43exfF6U67C24DaCIiIwtI0r+r776as455xz+8Ic/8K1vfYt99tkHgLvuuouDDz54pwQoIiIiMh5Yls2W/iyN8SStPRlM26bU76EylF8SHUtmue2FFu54sZXejAFAVcjDOfPqOXlWdcHJuWFadCVzZEyL8qCHaVUhqoq9eF1K+kVEdkcjSv5nz57Nyy+/vM34z372M5xO/aIQERGRPY9hWnT0ZdkUS9LZn8VhQ2nQjS/PJLqtJ81N65r5wyttZIyB7ZYTS/wsW1DPcftV4nbm1xFgUNaw6EpmMW2oCHqYWOqnMuQt+LwiIjK2jSj5/yA+n280TiMiIiIybmQMc2u7vhRd/VncziIqg568k+h3u/pZtaaJB9d3Ylo2ANOrQixf2MDhe5XhzKMjwHulDZPuZA7bhqpiLxNL/FSEvAWfV0RExocRJf8lJSXbLVDjcDjw+Xzss88+LF++nBUrVoxagCIiIiJjSSpn0ppIsymeIp7KEXA7qcmzXR/AK609rFzTxBPvdA2NHdAQZdnCeg5oiBZcXT+ZNelOZXEVOagNe5lQEqAs4KFISb+IyB5lRMn/d77zHa688kqOO+44DjjgAACee+45HnzwQS688EI2bNjAl7/8ZQzD4Itf/OJOCVhERERkV+hNG7QkUjQm0vSkcxR7XdRHfHm167Ntm39sjrNydSNrmhIAOIAj9ilj+YIGZlQXFxxvX8YglsrhdRUxsSRAQ9RPacCtVn0iInuoESX/Tz31FD/84Q+54IILho3/5je/4eGHH+buu+9m9uzZ/L//9/+U/IuIiMhuIb61XV9TPEV/ziDqczMh6s8riTYtm8ff3sLKNU280dEHgLPIwfH7VbJ0QT2TSwMFxWrbNj0Zg3g6R9DtYkpFiLqIr+COACIiMv6NKPl/6KGH+MlPfrLN+NFHH82ll14KwPHHH89ll102OtGJiIiI7AK2bdPVn6UpnqalN03WsCjxuykP5pecZw2LB97o4MY1TWyOpwDwuYo4eWY158yvp7rYW1C8lm2TSOXoyZgUe13MqCymNuKn2Dcq5Z1ERGQ3MKLfCKWlpfzpT3/ia1/72rDxP/3pT5SWlgLQ399PcXHhS9VEREREPm7m1nZ9m2NJ2nozWLZNWcCDP892fcmsye9faeWWtc109mcBCHtdnDm3ljPn1hZ8R960bOKpHH1Zk4jfxZzaYmrCPgIeJf0iIjLciH4zfPvb3+bLX/4yjz/++NCe/9WrV/PAAw9w3XXXAfDII49w+OGHj36kIiIiIjtJzrTo6MuwuTtFR38WpwPKAh68rvwq98dTOW5/oYXbX2ihJ2MAA231zplfxykzawh4CmuRbFg2sWSWVM6kNOhhamWIqmIvPrdaL4uIyPaNKPn/4he/yPTp0/nVr37F73//ewCmTp3Kk08+ycEHHwwwtPxfREREZKzLGCZtPRk2xpLEkjk8ziKqQx5cebbra+vNcMvaJu55pY20YQEwIepn6YJ6jt+vEk+eFxMG5UyLrmQOw7QoC3qYUR2mqthb8HlFRGT3N+I1YYcccgiHHHLIzohFRERE5GORzBq09qTZGEvRkzIIeJzUhn1597zf2J1k1ZomHnijA9OyAdivMsTyhfUcuXd53ucdlDEsuvqzWEBlyMPEkgCVBVykEBGRPc+Ik3/Lsnj77bfp6OjAsqxhn/vEJz4xaoGJiIiIjLaedI6WRJrGeJrejEHY66Q+ml+7PoBX23pZubqRJ97pwt46tqA+wvKFDRw4IVpwW710zmRLMkuRw0F12MuEkgDlQU/BFxNERGTPM6Lk/+9//zuf/exn2bRpE7ZtD/ucw+HANM1RDU5ERESkULY9UBSvKZ6iOZEhZZhEfS4mRH15Jee2bfNcY5xVq5t4rjE+NH7E3mUsW1DPrJpwwTH3Zw1iSQOX08GEaICGqI+yoKfgiwkiIrLnGlHyf8EFF7BgwQLuv/9+ampq9AtIRERExizLsulKbm3X15PGMG2ifhcVIU9+57NtHn+7i1VrGnmtvQ8AZ5GDT02tYNmCevYqCxYcc2/aIJbO4Xc52avMT33UT9Tv1t9cIiJSsBEl/2+99RZ33XUX++yzz86KR0RERKQgpmXT2ZdhUyxFe28GGGjXl28l/Jxp8cAbHdy4polNsRQAXlcRJ82s5nPz6qgJ+wqK17ZtEmmDRNog5HUxtSJEfdRH2FdYG0AREZH3GlHyf+CBB/L2228r+RcREZExJ2datPdm2BRLsqU/h8sx0F4v30r4yazJPa+0ccu6Jjr6sgAUe12cMaeGs+bWUhLIbwXBIGvrdoTejEHE52ZWTTE1YR8h74hLMomIiHykEf12+cpXvsKll15KW1sbs2bNwu0efkV69uzZoxqciIiIyEdJ50zatib93f1ZfG5nQe364qkcd7zYwu0vtJBIGwCUBz2cM6+Ok2dWF5ycm5ZNLJWjP2sS9buYWxuhJuLDn+fKBBERkR0xot9ep556KgCf//znh8YcDge2bavgn4iIiHys+jMD7fo2xVIDS+Y9Tuoi/rwr4bf3ZrhlXTP3vNJKKjfQ0agh6mPp/HqWTKvKewXBIMO06E7lyBgWJQE306pCVBV78bqU9IuIyM43ouR/w4YNOysOERERkR2SSOVoTqRpSqTpyxhECqjcD7CxO8mNa5t44PUODGugm9G+FUFWLGzgqH3KC26rlzUsupNZDHtgG8LEUj+VIS/uPFcmiIiI5GNEyf/EiRN3VhwiIiIiH8i2B5bKD7TrS5M2LEp8biaW+PM+5+vtvdywupHH3+5isIHxvLoIyxfWs2hiScEV9tOGSXcyB0BlyMuEkoGkv9CLCSIiIvn4yOT/3nvv5bjjjsPtdnPvvfd+6LEnnnjiqAUmIiIiYlk2W/qzNMaTtPVmMCwo8buoDHnzOp9t26xpSnDD6kae2xwfGv/EXqUsX9DA7NpwwTEnsybdqSxOh4PasJeGaIDyoIciJf0iIrILfWTyf9JJJ9HW1kZlZSUnnXTSBx6nPf8iIiIyWgzTorM/y6ZYko6+LA6gNODGl+f+eMu2efKdLlaubuLV9l4AnA5YvF8lS+fXs095sOCY+zIG3ckcXncRE0sCNET9lAbcBa8gEBERGQ0fmfxblrXd/4uIiIiMtqwx0K5v49bK/S5nEZVBT97743OmxYNvdLJqTSMbYykAvM4iTpxZxbnz6qmN+AqK17ZtejMG8bRBwO1k38oQdREfUb/7o79YRETkYzSiPf833ngjZ555Jl7v8KV22WyW2267jaVLl45qcCIiIrJnSOVM2noG2vXFUjn8riKqwz5ceS6VT+VM/vBKGzeva6a9NwNAyOPk9Dm1nL1/LaUBT0Hx2rZNIm2QSBsUe11MrwxRG/FT7CusDaCIiMjOMqLfUCtWrOBTn/oUlZWVw8Z7e3tZsWKFkn8REREZkVTO5O3OPpr7DHrSOYq9LuojPoryXCqfSOe444UWbnuhhUTaAKAs4Oaz8+o4dVYNIW9hybll28SSOfqyJhG/i9k1xdSEfQQLPK+IiMjONqLfVLZtb3ffWlNTE5FIZNSCEhERkd1bPJVj05Ze3m7uAT9Egz4mRP1574/v6Mtw67pmfv9yG8ncQA2iuoiPpfPrOWF6FV5XYW31DMsmlsySMixK/G7mVYaoLvbic+dXg0BEROTjtkPJ//7774/D4cDhcHD00Ufjcv3zy0zTZMOGDXzqU5/aaUGKiIjI+GfbNt3JHI3xFC09adLpLF6ng8qoD6crvz3ym2JJblrbzH2vtWNYAw379i0PsmxhPUdPqch728CgnGnRncyRNS3Kgh5mVAeoKvbiKfBigoiIyMdth5L/wSr/L7zwAosXLyYUCg19zuPxMGnSJE499dSdEqCIiIiMb+9t19fak8G0bUr9Hsp9RfTGk3md842OPlaubuSxt7Zgbx3bvy7M8gUNHDyppOAK+xnDojuZxbShMuhhYmmAypAHV56FB0VERHa1HUr+v/vd7wIwadIkzjrrrG0K/omIiIi8n2nZdPRl2BxL0d6X2aZdn2mMrIuQbdusbUqwcnUjf98cHxo/bHIpyxbWM7e28C2I6ZxJVzKLw+GgqtjLxJIA5UEPzgJXEIiIiOxqI9rzf9RRR9HZ2Ul9fT0Azz33HLfeeivTp0/n/PPP3ykBioiIyPiSMy06+jJs6k7R2Z/F5YCKgCfvpfKWbfPXd7tZubqRV9p6AXA64NipFSxb0MA+5cGCY+7PGsSSBi6ng4ZogPqoj7KAhyIl/SIispsYUfL/2c9+lvPPP59zzz2XtrY2jjnmGGbOnMktt9xCW1sb3/nOd3ZWnCIiIjLGZQyT9t4MG7qTxJI5vK4iqgtYKm+YFg+u7+TGNU282z2wPcDjdHDijGo+N7+O+oi/4Jh70waxdA6fq4jJZX7qo35K/O6Ctw2IiIiMNSNK/l955RUOOOAAAO644w5mzZrF008/zcMPP8wFF1yg5F9ERGQPlMqZtPVk2BRLEkvlCLid1IZ9eS+VT+dM/vBqGzevbaatNwNA0OPk9Nk1nL1/HWVBT0Hx2rZNT8YgkTYIuJ1MrQhRF/ER8edXdFBERGQ8GFHyn8vlhvb7P/roo5x44okA7LfffrS2to5+dCIiIjJm9WcMWnvSbIqlSKRzFHtd1Ed8FOV517wnneOOF1u57YVm4ikDGKgR8Nn96zhtdg0h74j+bNmGZdskUjl6MgZhn5sZVcXURnwFn1dERGQ8GNFvuxkzZnDdddexZMkSHnnkEX7wgx8A0NLSQllZ2U4JUERERMaWnnSOlkSazfE0fRmDiM/FhKg/76XynX1Zbn+5kbtfaiOZMwGoC/s4d34dJ8yoGioQmC/TsomlciSzJhG/i7m1EWoiPvzuws4rIiIynowo+f/JT37CySefzM9+9jOWLVvGnDlzALj33nuHtgOIiIjI7imWzNIUT9GcyJAyTKI+FxOivryT/sZ4mv/7ezuPvPsWOWugYd8+5QGWL2jgmH0rcBVYbM+wbLqTWdI5k9Kgh/0qQ1SHvXgLvJggIiIyHo0o+T/iiCPYsmULPT09lJSUDI2ff/75BAKBUQ9OREREdi3btulO5miMp2jpSZM1LEr8bipC+e+7f6Ojj1VrGnnsrS1szfmZXRNmxcJ6Dp1cWnCxvZxp0dWfxbBsyoIeZtWEqSr24s6z8KCIiMjuYMSb3JxOJ4Zh8NRTTwEwdepUJk2aNNpxiYiIyC5kWTZb+rM0xpO09mQwbZuygAd/KL+75rZts645warVTTyzKTY0fkBtkM8fNJEFEwrfPpg2TLr7c9gOqAx5mFgSoCKYf7cBERGR3cmIkv/+/n6+8pWvcOONN2JZFjBwMWDp0qX893//t+7+i4iIjHOmZdPRN1C5v6MvCzaUBd1577u3bJunNnSzcnUjL7X2AlDkgGOmVHDuvGpqXBmKo+GCYk7lTLqSWZwOBzURLxOiAcqDHooK3DYgIiKyOxlR8n/JJZfw5JNP8qc//YlDDjkEgKeeeoqvfvWrXHrppVx77bU7JUgRERHZuXKmNZD0d6fo7M/ickBFwIPHld9dc8O0ePjNLaxc08i7XUkA3E4Hn55exdL59dRH/ZhGjt54Ju+Y+zIGsVQOj6uIiSUBGqJ+SgPugrcNiIiI7I5GlPzffffd3HXXXRxxxBFDY8cffzx+v58zzjhDyb+IiMg4kzFM2nszbOhOEkvm8LqKqA7lv1Q+bZjc+2o7N69toqVnILEPepycOquGz86rozyYf60AGNg+0JsxiKcN/C4ne5cFqI/6ifqV9IuIiHyYESX/yWSSqqqqbcYrKytJJpOjFpSIiIjsXKmcSWsizaZ4ilgyR9DjpDbsw5nnUvnetMGdL7Xwu+dbiKVyAJT43Zy9fy2nz66l2DfiMkPD2LZNIm2QSBuEvC6mVYaojfgI+9wFnVdERGRPMaLfxIsWLeK73/0uN954Iz6fD4BUKsUVV1zBokWLdkqAIiIiMnr6MwYtPWk2x1Ik0jmKvS4aoj6K8rxrvqU/y63rmrn75Vb6syYANcVezl1Qz4nTq/C5C2urZ9k28VSO3oxBxOdmdk0xNWEfQW9hFxNERET2NCP6zXn11VezePFi6uvrmTNnDgAvvvgiPp+Phx56aKcEKCIiIoXrSedoSaTZHE/TlzGI+FxMiPrzXirfFE9x49om7nutnaw50K9vr7IAyxc0cOy+5QVX2DesgaQ/mTMp8buZVx+luthb8MUEERGRPdWIkv9Zs2bx9ttvc+utt/L6668DcPbZZ3POOefg9/t3SoAiIiKSH3vrXfOmeIrmRIaUYVLiczOxJP/f2W929rFqTROPvNmJNZDzM7ummOULGzh0cmneKwgGGaZFVzJH1rQoC3qYXlVMVbE378KDIiIiMmCHk/+///3v/OlPfyKbzXLUUUdx3nnn7cy4REREJE+2bdOdzNEYT9HSkyZrWJT43VSE8i+293xzgpWrG3l6Y2xo7OCJJSxf2MD+deGCi+1lDYuuZBbThsqghwmlfqpC3oJXEIiIiMiAHUr+77rrLs4880z8fj9ut5v/+q//4ic/+Qlf//rXd3Z8IiIisoMsy2ZLf5bGeJLWngymbVMW8OAP5bdU3rZtntrQzco1TbzY0gNAkQOOnlLO8gUNTK0MFRxz1rBoSaQpcrmpDnuZEPVTEfLmXXhQREREtm+Hkv8f/ehHfPGLX+TXv/41TqeTH/3oR1x11VVK/kVERMYA07Lp6MuwKZakoy+Lw4bSoBufK7+k37BsHn2zk5VrGnl7y0A3H7fTwQnTqli6oJ6GaOFb/ZJZky29aXJZg0kVPiaXhykLeChS0i8iIrJT7FDyv379em6//XaczoE/Ii699FK+853v0NHRQWVl5U4NUERERLYvZ1q09w4k/Vv6sriKHFQGPbjzXCqfNkzue7Wdm9Y209yTBiDgdnLq7Bo+u38tFSFvwTH3ZQxiqRxeVxETSv0EwxZ71UbwePLfkiAiIiIfbYeS/2QySTgcHvrY4/Hg8/no6+tT8i8iIvIxyxgm7b0ZNnQniSUHEunq4vz3x/dlDO56qZXfPd9MVzIHQNTv4qy5dZwxp4awz11QvLZt05MxiKdzBN0uplSEqI/4CLigszNbcL0AERER+Wg7XPDvt7/9LaHQP/f2GYbBypUrKS8vHxr76le/OrrRiYiIyJBUzqQ1kWZjLEk8ZRD0OKkN+/LeH9/Vn+V3zzdz50ut9GdNAKqLvXxufh0nzaguuK2eZdskUjl6MibFXhczKoupi/oJeQf+/MjlcgWdX0RERHbcDiX/EyZM4H/+53+GjVVXV3PTTTcNfexwOJT8i4iI7AR9GYPWnjSbYil60jmKvS4aor682+o1J9LctLaJe19tI2sO9OvbqzTA0gX1fGpqRcEV9k3LJpbK0Z81ifhdzKktpibsI+AZUYdhERERGUU79Ft448aNOzkMEREReb+edI7meJrGRJq+jEHE52JC1J/3Mvm3t/Szak0jD6/vZGvOz8zqYpYvbOATe5XmfTFhkGHZxJJZUjmT0qCH/SpDVIe9ePMsPCgiIiKjR5fgRURExhDbtomncjTFUzQnMqQMkxKfm4kl+VfYf6ElwcrVTTy1oXto7KAJUZYvbGB+faTgPfc506IrmcMwLcqCHmbWhKkq9uZdeFBERERGn5J/ERGRMcC2bbr6szTF0zT3pMmZFqUBNxWh/Krg27bN0xtjrFrTyPPNPQA4gKOnlLN8YQP7VYY+/AQ7IGNYdPVnsR1QGfIwsSRARdBT8LYBERERGX1K/kVERHYhy7LZ0p9lczxJW08G07YpC3jw51lsz7BsHn2zk1VrmnhrSz8AriIHJ0yvYun8eiYUsIJgUCpn0pXMUuRwUB32MmFr0l+UZ+FBERER2fmU/IuIiOwCpmXT0ZdhUyxJR18Whw1lQQ9eV353zTOGxX2vtXPj2iaaE2kA/O4iTp1Vw2fn1VEZ8hYcc3/WoDuZw+0sYkI0QEPUR1nQo1Z9IiIi44CSfxERkY9RzrRo782wsTtJV38WV5GDyqAn7/3xfRmDu19u5dZ1zXQlB1rnRXwuzt6/jtPn1BDxuQuOuTdtEEvn8Luc7F0WoD7qJ+p3K+kXEREZR0ac/JumyT333MPrr78OwLRp0zjppJNwuXQdQURE5INkDJO2ngwbY0liyRxeVxHVxd6898d3J7P87vkW7nyxhb6sCUBVsZdz59XxmZnVeW8bGGTbNom0QSJtEPK62K8yRF3ER3gULiaIiIjIx29EGfurr77KiSeeSFtbG1OnTgXgJz/5CRUVFfzpT39i5syZOyVIERGR8SqVM2lNpNkYSxJPGQQ9TmrDPpx57o9vSaS5aV0T977STsa0AJhU4mfZggY+tV9FwRX2ra3dBnozBhGfm9k1xdSEfQS9usgvIiIyno3oN/l5553HjBkzWLNmDSUlJQDEYjGWL1/O+eefzzPPPLNTghQRERlv+jIGrT1pNsVS9KRzhL0uGqI+ivJcKv/2ln5WrWni4fUdmPbA2PSqECsWNnD43mV5n3eQadnEUjn6syalATdzayPURHwFryAQERGRsWFEtwdeeOEFfvSjHw0l/gAlJSVceeWVPP/88yN+8B/96EcsXLiQ4uJiKisrOemkk1i/fv2wY9LpNBdeeCFlZWWEQiFOPfVU2tvbhx2zefNmlixZQiAQoLKykm984xsYhjHsmCeeeIJ58+bh9XrZZ599WLly5Tbx/PrXv2bSpEn4fD4OPPBAnnvuuRF/TyIismfrSed4ra2XZzbGeLm1FwcwIeqnJODJK0F/qaWHr937KmfdvI4/vzGQ+B8wIcq1p85i1VlzOXKf8oISf2NrDYKWnjQ+dxELGiIsmlTCXuVBJf4iIiK7kRHd+d93331pb29nxowZw8Y7OjrYZ599RvzgTz75JBdeeCELFy7EMAz+/d//nWOPPZbXXnuNYDAIwNe+9jXuv/9+7rzzTiKRCBdddBGnnHIKTz/9NDBQg2DJkiVUV1fzzDPP0NraytKlS3G73Vx11VUAbNiwgSVLlnDBBRdwyy238Nhjj3HeeedRU1PD4sWLAbj99tu55JJLuO666zjwwAO5+uqrWbx4MevXr6eysnLE35uIiOw57K1L5Zviqf/f3p2HyVXWef9/1750dVf1vmcBEsKakHTY3BUBEQRFBUSSMIwOCKOIjoozI+r1jDguoKLPOPMbJwFERR0FH0AUAwwKUbICQcKepPck3bV0d21nuX9/dNJDBCGp6pCqzud1XVwXOXX6rrvOt5f61Dnne9OfLpCzHerDAWaXuKyeMYY125KsWtvHhv40AB7gbUc0smJpN0e31pY956LtMpotYhtorgkyuyFCSyxU9m0DIiIiUpk8xhjzajtkMpmp///DH/7AZz7zGb74xS9y8sknA/DHP/6RL3/5y3z1q1/lrLPOKmsyO3fupKWlhf/5n//hzW9+M+l0mubmZn70ox/x/ve/H4AtW7Zw1FFHsWbNGk4++WR+/etfc/bZZzMwMEBraysA3//+9/nsZz/Lzp07CQaDfPazn+Xuu+9m8+bNU8914YUXkkqluPfeewE46aSTWLp0Kd/97ncBcF2X7u5u/v7v/57Pfe5zrzn3TCZDPB4nnU5TV1dX1nE4kCzLYufOnTQ3NxMIqGlTpVO9Ko9qUl0OdL2MMYxMFOlN5RnI5LEdQ33UT02wtPvjHdew+tldrFrXyzM7JwDwez28+6gWLlnSxZyGaNlzztsOo1kLYyYbBM6uj9AcC5Xcg6Ac+nmqLqpX5VONqovqVT0quVb7k0Nf891JIpHYaykfYwwf/OAHp7bt+ezgnHPOwXGccuZNOj15dqOhoQGA9evXY1kWp5122tQ+CxYsYNasWVPhf82aNRx33HFTwR/gjDPO4IorruDJJ5/khBNOYM2aNXuNsWefq6++GoBiscj69eu59tprpx73er2cdtpprFmz5hXnWigUKBQKU//e8yGJZVlYllXGUTiwLMvCtu2KnqP8L9Wr8qgm1eVA1ct1DTsnivSlsgyPFXANNEQDRCI+wODY+/d8Rcflni07uXXDIH3pPACRgJfzjm7hohPaaY2FAPZ73JfKFh2SOQufF9pqQ3QlojRGg3i9HlzHxi3vT3hJ9PNUXVSvyqcaVRfVq3pUcq32Z06vGf4feOCBsiazr1zX5eqrr+YNb3jD1KoBQ0NDBINBEonEXvu2trYyNDQ0tc9Lg/+ex/c89mr7ZDIZcrkcyWQSx3FecZ8tW7a84nyvv/56vvSlL71s+65du/b6UKDS2LZNMpkE0PKMVUD1qjyqSXWZ7nrtaYo3mMmTzFl4DMQjAQI+D/YEjO3neFnL5a5nU/z3U0lGcpPpuzbo5b0L6jn3yATxkA/sCcZSEyXPOVd0yBRsgj4vTbEgrTUh6oIW5DKM5Eoedlro56m6qF6VTzWqLqpX9ajkWo2N7fu7j9ec+Vve8payJrOvrrzySjZv3swf/vCH1+X5ynXttddyzTXXTP07k8nQ3d1NU1NTxV/2D9DU1FRxl6zIy6lelUc1qS7TVS/LcdkxVmBbMsvohIsvEKM7Hij5/vhkzuL2x4b4+RNDjBUmQ39LLMiHFrVz3jEtZTfaM8aQKdik8zbRGh/HdEToiIdJRCrre1Y/T9VF9ap8qlF1Ub2qRyXXKhQK7fO++/2xRSqV4gc/+AFPPfUUAMcccwx/8zd/Qzwe39+hplx11VXcddddPPTQQ3R1dU1tb2tro1gskkql9jr7Pzw8TFtb29Q+f9mVf89qAC/d5y9XCBgeHqauro5IJILP58Pn873iPnvG+EuhUOgVD3QgEKi4b4i/5Pf7q2KeMkn1qjyqSXUpp14F22EoU2BrMsvoRJFwwEdHQwx/iffHD2Xy3Lqhnzs2D1GwXQBm10dY3tPFuxa0lN1szxhDOm+TzjvUhgIc11FLRzxCbbiyzlK8lH6eqovqVflUo+qielWPSq3V/sxnv95lrFu3jsMPP5wbb7yR0dFRRkdHueGGGzj88MPZsGHDfk/UGMNVV13FL3/5S+6//37mzp271+NLliwhEAiwevXqqW1PP/0027dv55RTTgHglFNO4YknnmDHjh1T+9x3333U1dVx9NFHT+3z0jH27LNnjGAwyJIlS/bax3VdVq9ePbWPiIgcOnKWwwu7Jnj4xVHW96XJWy6d8clu+KUE/xdGJrjuN09z7qp13L5pgILtcnRrjK+dfRQ/vWQJ7zmmrazg77iTjQe3p/LggYUdtbxhbj1HttZWdPAXERGR189+vSP45Cc/yXve8x7+v//v/5u618G2bf72b/+Wq6++moceemi/nvzKK6/kRz/6EXfeeSe1tbVT9+jH43EikQjxeJzLLruMa665hoaGBurq6vj7v/97TjnllKnVBk4//XSOPvpoLrnkEr72ta8xNDTEP/3TP3HllVdOnZm//PLL+e53v8tnPvMZ/uZv/ob777+fn/70p9x9991Tc7nmmmtYvnw5PT09nHjiiXzrW99iYmKCSy+9dL9ek4iIVK/xgs1gJs+2ZI5M3qIu5Kc7EcbrKe1M/+bBDCvX9vE/L4xMbTuxO8HypV2c2L13Q91S2K4hmS2SsxwaaoIc2RKjtTZEuMzbBkRERGTm2a/wv27dur2CP0xe/vCZz3yGnp6e/X7yf/u3fwPgrW99617bV65cyYoVKwC48cYb8Xq9nH/++RQKBc444wz+7//9v1P7+nw+7rrrLq644gpOOeUUampqWL58OV/+8pen9pk7dy533303n/zkJ/n2t79NV1cX//mf/8kZZ5wxtc8FF1zAzp07+cIXvsDQ0BCLFi3i3nvvfVkTQBERmXnSOYv+dJ7eVI6s5RAP+5mViJQUzo0x/Gl7ilVre1nXN7mKjQd46xGNrOjp5pi22rLnazkuI1kLy3FpqglyTFsdrbUhgv7ybhsQERGRmWu/wn9dXR3bt29nwYIFe23v7e2ltnb/38zsWSbw1YTDYb73ve/xve9976/uM3v2bO65555XHeetb30rGzdufNV9rrrqKq666qrXnJOIiFQ/YwypnEVfKkd/ukDOdqgPB2iqCZY0nuMaHnhuF6vW9bFlxzgAPq+Hsxa0sKyni7kN0bLnXLBdRiaKuEBLTZDZDVFaYkH8ZfYKEBERkZlvv8L/BRdcwGWXXcY3vvENTj31VAAefvhh/uEf/oGLLrrogExQRERkOhkzeX98byrPQCaP7Rjqo36aY6WF/qLtcs+WHdyyro/tqcm188J+L+89ro2LF3fRVrvvXXj/mrzlMJIt4vF4aKsLMas+SlNNEF+JjQdFRETk0LNf4f8b3/gGHo+HZcuWYds2xhiCwSBXXHEFX/3qVw/UHEVERMrmuoadE0W2J7MMjRVwjaEpGiz5/vhs0eEXmwe5bX0/OyeKANSF/FywqIMLFnVMy7J6E0WbZNbG7/PQnYjSnQjTWBMsu1eAiIiIHHr2K/wHg0G+/e1vc/311/P8888DcPjhhxONln8po4iIyIHguIahTJ7+cYsd40U8BhprgoRKvD8+lbO4fdMAt28aIFOwAWiuCXLxkk7ed2w70WD5zfbG8jbJvEXE7+OwxghdiQiJSEChX0REREq2T+H/fe9732sP5PfT1tbGO9/5Ts4555yyJyYiIlIOy3HpT+X482CGgt8lGArSUhMseUm9obECt63v45ebh8jbLgCzEhGW9XRx1oKWspvtGWNI523SeZtYyM+RzTG6EmHqwpW1nrCIiIhUp30K//F4/DX3cV2XZ599lv/8z//k05/+9F7d9kVERF4vBdthKFNgazLLrnQWig7tDSFCwdLu6d86muXmdX3cs2UHjjvZqHZBS4wVS7t42+FNZd937+5uPDhWsKkLBziuvZb2ujCx0H5dnCciIiLyqvbpncXKlSv3ecC77rqLj33sYwr/IiLyusoWbQYzebYmc2RyNtGgj454mKwnh7+EgP7k0Bir1vby4PMj7Fmbpqcrzoql3Zw0K1H2JfiOa0jmLCaKDomIn0UdcdrjYSIl9iAQEREReTXTflrhjW98Iz09PdM9rIiIyCvK5C0G0nl6U/nJs+chH12JMF6PB8e29mssYwyP9qa4eW0fj/ampra/9fBGVvR0cWx7XdnztR2X0ZxFwXapjwY4qjVGa22IkF+hX0RERA6caQ//iUSCX/ziF9M9rIiIyBSz+1L5vlSO/nSBnO2QCPuZlQiXdEbeNYYHnhvh5nW9/Hl4HACf18O7jmxm+dJu5jaU39i2aLuMZovYZrJB4OyGCC2xUMk9CERERET2h24oFBGRquG6hpFskb5UnoFMHtsxJCJ+mmOl3c9vOS73bNnBLev62JbMARDye3nvsW1cvLiT9rpw2XPO2w6jWQsDtMSCzK6P0hILld0rQERERGR/KPyLiEjFc1zDzvEC25I5hscKgKExGiRc4v3x2aLDLzcPcduGPnaMFwGoDfm5YFE7FyzsoD5a2ocJf/kco7kiPo+HjroQ3YkoTTVBvAr9IiIichAo/IuISMWyHJfhsQLbkll2TVj4PZOXzJe6rF4qZ/HTxwa4fdMA6bwNQFNNkIsXd/K+49qoCZb/Z3G8YDOatQgFvMyuj9KdiNAQDZTdIFBERESkHAr/IiJScfKWw9Du0D86USQc8NEWC+Iv8f744fECP3msl19uHiRnuQB0J8Is7+nmrAUtJX+YsIcxhrGCTSpvEw34mN8SozMeJhEJlDWuiIiIyHRR+BcRkYoxUZhcrm9bMkc6bxML+uiMR0q+P35bMsd//XGI3704hu1OLth3ZHMNK5Z28/Yjmsq+794YQzpvk87b1Ib8HN0SoyMeoTasP68iIiJSWfTuREREDrp0zqI/nacvnWe8YBMvo3M/wFPDY6xc28sDz41gdm9b0hVnRU83J89OlH0JvmsMyazFeNEhHvFzfHst7XVhakL6syoiIiKVSe9SRETkoDDGkJxari9P3napDweYXR8pebx1fWlWru3l0e2pqe2ndNVw2clzWNTVUPacbdeQzBbJ2S71kQCLW2K01YZKbjwoIiIi8npR+BcRkdeV6xp2TRTpTWUZGitgu1Af8dMSC5U2njH8z/MjrFrbx5PDYwD4PHDGghYuWdRGsy9PbaK2rDlbjstI1sJyXBprghzTFqW1NlR2rwARERGR14vCv4iIvC5sx2XHeJHtqSw7xot4gIZogLC/tLPmluNy75ad3Lyul63JHAAhn5dzj23lw4u76IiHcWyLsVS+5DkXbJfRbBHHQEtNkNkNUVrKaDwoIiIicrAo/IuIyAFVtP93ub6RiSJ+n5eWmiCBEgN0znK4Y/MQP9zQz/BYAYBY0McHF3Vw4aIOGqLBsuectxxGskU8Hg+ttSFm10dpqgmW3SBQRERE5GBR+BcRkQMiZzkMZSZDfzJnEfF7aasL4y8xQKfzFj97bJAfb+wnnbcBaIwGuHhxF+87ro3YNDTbmyjaJLM2fp+H7kSU7kSYhmgQr0K/iIiIVDmFfxERmVbju5fr257Mkc5b1Ib8dMXDeEvssL9jvMCPNvTziyeGyFoOAF3xMMt6unj3Ua2EpuG++7G8TTJvEfZ7mdsYoSsRoT4SKHtVABEREZFKofAvIiLTIrVnub5UjqzlUBfyMysRKTlAb0tmuXV9P3c/NYzlTC7YN7+phuVLu3jHvOaSryDYwxhDpmCTzttEAz6ObI7RGQ8TjwTKGldERESkEin8i4hIyYwxjGYtelM5BjJ5iruXwGuqKf2++y07xlm1tpfVz+7C7N62uLOO5T3dnDqnvuyz8a4xpHMWmYJNXTjAMa21dMTD03LbgIiIiEil0jsdERHZb87u5fq2J7MMjxVwjKEhEiQaK61zvzGG9X1pVq3t5Y/bU1Pb3zS3gRVLu1nYUTctc07mLCaKDomIn0UdcdrjYSKB0uYsIiIiUk0U/kVEZJ/tWa5v22iWHRNFvEBjTbDk++5dY3johVFWre1l89AYAD4PnH5kM8t7ujmiqabsOTuuYcd4ActYNNQEWdASo60uRKjEJQZFREREqpHCv4iIvKaC7exeri/HyESRoM9La6z05fpsx+Xep3dyy7o+XhjNAhDyeXnPMa18eEkXnfFw2XO2HJcdmTwTE0U6av0c3hKntTZU8pxFREREqpnCv4iI/FXZ4mTn/m3J3FRjvPYyluvLWw53PDnED9f3MzRWAKAm6OODCzu4cFEHjWX0Cph6DtthZMICDzTGgsyJ1jF/VgPhUPlji4iIiFQrhX8REXmZsbzNQDpHbzpPJm9RV+ZyfZm8xU8fG+Qnm/pJ5WwAGqMBLjqhk/cf3z4tzfZylsNItojP46EjHmJWIko86GFkxMFX5soAIiIiItVO4V9ERIDJpnupnEVfKsdApsCEZZMIB8parm/XRJHbNvTx348PkbUcADrrwlzS08XZR7cQnob77ieKNsmsjd/nYXYiSnd9hIZoAI/Hg2VZZY8vIiIiMhMo/IuIHOJc1zCaLdKbyjOQyWM5e5bri5Y8Zm8qxy3r+rjrqWEsZ3LBvnlNNSzv6eK0+c0l3zbwUuMFm9GcRdjvZW5jhO5EhEQkUPZSgCIiIiIzkcK/iMghynENO8cLbE/lGB4r4BpDYzRY1tJ3T+8YZ9W6XlY/uwt3MvOzqKOOFUu7ecOc+rKDuTGGsYJNMm9RE/BzZHOMzniYeCRQ1rgiIiIiM53Cv4jIIcZyXHaMF9g2mmPnRBGfBxqjpS/XZ4xhY3+GVWt7eWRbcmr7G+c2sKKni0Wd8bLnbIwhnbdJ521qQ36OaamlIx6hNqw/YyIiIiL7Qu+aREQOEXlrcrm+rcksyaxFyO+lLRbEX+LSd64x/OHFUVat7eXxwTEAvB44fX4zy3u6mddcU/ac3d19CMYKNvFwgOPba+mIh4kG9edLREREZH/o3ZOIyAw3Udi9XF8qRyZnEw366KgLl9wB33ZcfvvMLm5e18vzI1kAgj4P5xzdyiU9XXTFI2XP2XENyZzFRNGhIRpgcVeCttoQ4TJuSRARERE5lCn8i4jMUJm8xUA6T28qv/vMuZ+uROnL9eVth189OcwP1/cxkCkAUBP08f7j27nohE6aaoJlz9ne3Xwwbzk01AQ5qjVGa22I0DSsCiAiIiJyKFP4FxGZQYyZPGPen8rRny6Qsx0SYT+zEuGSm+2N5W1+9vgAP944QDI3uXReQzTARYs6ef/x7dNy373luIxkLWzHpbEmyHHtdbTWhgiUeEuCiIiIiOxN4V9EZAZwXcNItkhfKs9AJoftQH3UT3Os9LPxuyaK/GhDP//9xCATRQeAjroQlyzp4pxjWglPw9n4ou0yki3iGGipCTKnMUpzTel9CERERETklSn8i4hUMdtx2TlRZHtycrk+mFyur5x74/tSOW5d38f/+/MwRWdyvb7DG6OsWNrNO+c34y+xV8BL5W2HkYki4KGtLsTs+ihNNcGS+xCIiIiIyKtT+BcRqUJFe3K5vq2jWUYmivi9HpprggRLXK4P4Jmd49y8ro/7ntmJO5n5Ob69jkuXdvGGuQ0l9wp4qZzlMJKdnG9nPMys+iiN0SBehX4RERGRA0rhX0SkiuQth6GxAtuSWUYnikQCPtrqwmWdjd/Un2bl2l4e3pqc2nbqnHpW9HRzQmddyb0CXmq8YJPMWQT9XmbXR+lORGiIBqZlbBERERF5bQr/IiJVYLxgM5TJsy2ZI523iQV9dMYjJV8mb4zh4a1JVq7t5bGBDABeD7xjXhMrero5siU2LfMey9sk8xYRv4/DG6N010dJRALTMraIiIiI7DuFfxGRCpbOWfSn8/Sl84zvXq6vnM79tmv43TM7WbWul+d2ZQEI+DycfVQry3q66E5Eyp6zMYZMwSadt4kGfCxoidEZD1MXVugXEREROVgU/kVEKowxhtGsRV86x0A6T952qQ8HmF1fejAv2C7/78khbl3fT38mD0A04OP849u5eHEnTTWlrwqwh2sM6ZxFpuBQF/ZzTGstHfEwsZD+1IiIiIgcbHpHJiJSIVzXsGuiSG8qy9BYAduFhkiAlljpnfvHCzY/f3yQH2/sZyRrAZCI+LnohE4+cHz7tJyNd40hmbUYLzrEI34WdtTSXhcmGtSfGBEREZFKoXdmIiIHme247Bgvsj2VZcd4EQw01gQI+0sP/SMTRX68sZ+fPT7IRNEBoK02xCVLujj3mNaylgLcw3ENyZxF1nKojwRY3BKjrTY0LWOLiIiIyPRS+BcROUiKtsvwWIGtycnl+gI+Ly01QQK+0pfr60/n+eH6Pn715DAFxwXgsIYoy5d2ccb8ZvxljL2H7biM5izytktTTZCjW2tprQ2VtcygiIiIiBxYCv8iIq+znOUwmM6zPZUjmbOIBny0l7lc33O7Jrh5XS+/fXonjpncdmxbLSuWdvPmwxrwTsOSepbjMjJRxDbQXBPk+IYILbFQWR9WiIiIiMjrQ+FfROR1Mpa3GcxMhv5M3qI25KcrHi4rmG8aSHPz2j5+/+Lo1LZTZtezvKeLJV3xklcFeKmCPRn6jQdaYkFm10dpiYVKXmZQRERERF5/Cv8iIgdYas9yfakcWcvZvVxfpORgbozhka1JVq3rZWN/BgAP8I55TaxY2s2Clti0zDtvOYxki3g8HtrqQsyuj9JUE8Sr0C8iIiJSdRT+RUQOAGMMIxNF+tJ5BjJ5irZLfSRQ1pJ6tmtY/exObl7bxzO7JgDwez2cfXQry5Z0MauMpQBfKlt0GM1a+H3QnYjSnQjTWBOclqsIREREROTgUPgXEZlGzu7l+rYnswyPFXCMoTEaJFLGcn0F2+WuPw9zy/o++tN5ACIBL+cf186HFnfSEgtNy9zHCzbJnEXI72VOY4TuRIT6SEChX0RERGQGUPgXEZkGluOyY7zA9tEcOyaKeIHGmiChMjrgjxds/vuJQX60oZ+RrAVAPOznohM6+cDCduLhQNnzNsYwVrBJ5W2iAR/zmmN0xcPEI+WPLSIiIiKVQ+FfRKQMBdtheKzAi6NZRrMWIZ+X1lh5y/WNZov8eOMAP3tsgPGiA0BrbYhLFndy7rFtRAKlX0WwhzGGdN4mnbeJhfwc1RKjMx6hNqw/CyIiIiIzkd7liYiUIFu02ZUusC2ZI5WzqQn66KwLl9UBfyCd59YNffxq8zAFxwVgbkOE5T3dnHFk87QsqecaQzpnkSnYxMMBjm+vpb0uTE1Ifw5EREREZjK92xMR2Q9jeZtto1nSScg6HupCProT5S3X9/zIBKvW9vHbp3fgmMltx7TWcunSLt58eGNZY+/huIZkzmKi6JCI+FnUEac9Hp6WqwhEREREpPIp/IuI7IM9y/Vt25UhOTpBa3OUWbXhsprhPT6QYdW6Xh56YXRq20mzEqxY2k1PV3xaGu3ZriGZLZKzHBpqgixoidFWFyLkV+gXEREROZQo/IuI/BXGGEazFr2p3NRyfXUBL221YWrDpXXBN8awZluSVWv72NCfBsADvH1eE8t7uji6tXZa5m47LiNZi6Lj0lQT5Nj2OlprQ9Ny64CIiIiIVB+FfxGRv+C6hpHs5HJ9Q2MFbNfQEAkSjflwbIux3P6P6biG+5/bxaq1vTy9cwIAv9fDu49q4ZIlXcxpiE7L3Iu2y0i2iGOgpSbI7IYoLbEgfoV+ERERkUOawr+IyG6Oa9g5PtnEb3isgMcDDdEA4TIukS/aLnc/Ncwt6/voTeUBiAS8vPfYdi5e3ElrbWha5p63HUazFsZMrgwwuz5CcyxUVgNCEREREZk5FP5F5JBnOy7D4wW2jebYOVHE54HmmiBBf+lnyyeKNr94YojbNvSza6IIQDzs54JFHXxwYQeJSGBa5p6zHEayRXweDx11IWbVR2mMBvEq9IuIiIjISyj8i8ghq2i7DI3l2ZbMsWuiSMjnpa3MS+ST2SI/2TTATx8bZKxgA9AaC3Lx4i7ee1zbtHXXnyjaJLM2fp+H2Yko3fURGqKl9SEQERERkZlP4V9EDjl5y2ForMDW0SzJnEU04KOjLoy/jLPlQ5k8t27o547NQxRsF4DZ9RGW93TxrgUt09Zob7xgM5qziPh9HNYYoSsRIRFR6BcRERGRV6fwLyKHjImCzWBm8kx/Om9TG/LRFQ/jLSM4vzAywc3r+rj36Z04rgHg6NYYK5Z285bDGqflnntjDJmCTSpvURPwc2RzjM54mPg03TogIiIiIjOfwr+IzHiZvMVAOk9vKs940aYu5GdWIlzW2fLNQ2PcunGIB58fmdp2YneC5Uu7OLE7MS1n4o0xpPP27g8q/BzTUktnIkIspF/dIiIiIrJ/9A5SRGasVM6iP52nL5Ujazkkwn6646WHfmMMf9yeYuWfetk0PLnenwd46xGNrOjp5pi22mmZt2sMqZzFeNGhLuxnYUct7XVhokH9yhYRERGR0uidpIjMKMYYRrMWvakcA5k8RdulPhKgqSZY8piOa3jg+V3cvLaPp3aMA+DzejhrQQvLerqY2xCdlrk7riGZs8haDvWRACd0xmirDRGepiaBIiIiInLoUvgXkRnBdQ27Jor0prIMZgo4xtAYDRKJlR6ci7bLPVt2cMv6PrYnJ8/0h/1ezjqijhUnzaWjPjYtc7ddw2i2SMF2qY8GOKo1RlttuKylBkVEREREXkrhX0SqmuMado4X2JbMMTxWwOOBhmiAsL/00J8tOvxi8yA/2tDPjvEiAHUhPxcs6uD9xzbjK4xRWxsqe+6W4zKStbAdl8aaIMe1R2mtDU3bygAiIiIiInso/ItIVbIclx3jBbaN5tg5UcTvgeaaYFlny1M5i9s3DXD7pgEyBRuYHPPiJZ2879h2okEfjm0xVihv7gXbZTRbxDHQWhtkdn2U5pogfoV+ERERETlAFP5FpKoUbIfhsQIvjmYZzVqE/V7aYuUF56GxAret7+OXm4fI2y4AsxIRlvV0cdaClr0+UBgeHOCZzZuYf+wiOrpn79fz5G2HkYkiHo+HttoQs3aHfu80LAcoIiIiIvJqFP5FpCrkLIehTIFtySzJnEU04KOzLoyvjOC8dTTLzev6uGfLDhzXALCgJcaKpV287fCml419x09u5SufuxrXdfF6vXz+q9/ivAsvec3nyRYdRnNF/F4PXYkI3YkIjVGFfhERERF5/Sj8i0hFmyjYDGbybEvmSOctakN+uuJhvCUu1wfw5NAYq9b18uBzI5jd23q64qxY2s1JsxKvuBTg8GD/VPAHcF2Xr1z7SU55y9tpbe98xecZL9gkcxZBv5fZ9VFm1UeojwRKXmpQRERERKRUCv8iUpEyeYuBdJ7tqTzjBZt42M+sRKTk4GyM4dHeFDev7ePR3tTU9rce3sjyni6Oa6971a/vffGFqeC/h+s49G598WXhfyxvk8xbRPw+Dm+M0l0fJREJlDRvEREREZHpoPAvIhUlmS3Sl8oxkCmQtRwSYT+zEuGSQ79rDA88N8LN63r58/A4AD6vhzOPbGZ5TxeHNdbs0zjdcw/D6/Xu9QGA1+eje85cYPLDhUzBJpWziYX8HNUSoyMepi6s0C8iIiIiB5/Cv4gcdMYYRrMWvakcA5k8RdulPhKgqSZY8piW4/LrLTu4eV0f25I5AEJ+L+cd28aHF3fSXhfer/Fa2zv5/Fe/xVeu/SSu4+D1+fj89TfS3NZBMltkrOBQG/ZzXHst7XVhYiH9ehURERGRyqF3pyJy0LiuYddEkd5UlsFMAccYGqNBIjFfyWNmiw53bB7itg19DI8XAagN+fngwnYuXNRBfbT0DxTOu/ASTnzDm3nmyceYd/TxhBs76E3liUf8HN9RS0c8QiRQ+txFRERERA4UhX8Red05rmHH+GTn/h3jRTDQWBMg7C89OKdyFj99bIDbNw2QztsANNUEuXhxJ+89tm3azsQ3trYzBz9WpI54wMuRLTFaa0OEFfpFREREpIIp/IvI68Zy3MnQP5pj50QRvweao0GCfm/JYw6PFbhtQz+/3DxIzpq8H787EWbZki7efVRrWWO/VNF2Gc1ZFAtFwgEvR3fG6WyITdv4IiIiIiIH0kF91/rQQw9xzjnn0NHRgcfj4Y477tjrcWMMX/jCF2hvbycSiXDaaafx7LPP7rXP6OgoF198MXV1dSQSCS677DLGx8f32ufxxx/nTW96E+FwmO7ubr72ta+9bC4/+9nPWLBgAeFwmOOOO4577rln2l+vyKGqYDtsT2Z5ZOsoa7enSOct2mJB2urCJYfnraNZvnzfM5y7ci0/2thPznKZ31zD9Wct4OfLenjvce3TEszzlsNAJs/OiSKNNQF6ZiU4vr2OrvqIgr+IiIiIVI2D+s51YmKChQsX8r3vfe8VH//a177Gd77zHb7//e/zpz/9iZqaGs444wzy+fzUPhdffDFPPvkk9913H3fddRcPPfQQH/3oR6cez2QynH766cyePZv169fz9a9/nS9+8Yv8x3/8x9Q+jzzyCBdddBGXXXYZGzdu5LzzzuO8885j8+bNB+7FixwCcpbDC7smeGRrknW9afKWS0ddmJZYCL+vtF8/Tw2P8Zm7/swHblnPr54cxnYNizvjfOe8Y7jtQyfwzvnN+LylrQzwUuMFm75UnlTepise4ZQ59ZzYXU9bXXhaxhcREREReT15jDHmYE8CwOPx8Mtf/pLzzjsPmDzr39HRwac+9Sk+/elPA5BOp2ltbWXVqlVceOGFPPXUUxx99NGsXbuWnp4eAO69917OOuss+vr66Ojo4N/+7d/4x3/8R4aGhggGJxt9fe5zn+OOO+5gy5YtAFxwwQVMTExw1113Tc3n5JNPZtGiRXz/+9/fp/lnMhni8TjpdJq6uldfL/xgsiyLnTt30tzcTCCgJcgqXbXWa6JgM5DJsz2ZI523qA35SUQCeEtcrs8Yw7q+NCvX9vLo9tTU9jcf1sCKnm6O75ien7mp5fryFjUBPx11IboSERKRwNRSg9Vak0OV6lXZVJ/qonpVPtWouqhe1aOSa7U/ObRi7/l/8cUXGRoa4rTTTpvaFo/HOemkk1izZg0XXngha9asIZFITAV/gNNOOw2v18uf/vQn3vve97JmzRre/OY3TwV/gDPOOIN//dd/JZlMUl9fz5o1a7jmmmv2ev4zzjjjZbchvFShUKBQKEz9O5PJAJPfGJZllfvyDxjLsrBtu6LnKP+r2uqVyVsMpvP0pvNMFBzqwj46Y348Hg/GsXH2czzXGB56IcktG/p5cngCAJ8HTp/fxCWLOzi8MQqAY5d3fFxjSOUsxncv13dkfZj2eITa8OSvSNu2p/attpoc6lSvyqb6VBfVq/KpRtVF9aoelVyr/ZlTxYb/oaEhAFpbW/fa3traOvXY0NAQLS0tez3u9/tpaGjYa5+5c+e+bIw9j9XX1zM0NPSqz/NKrr/+er70pS+9bPuuXbv2+lCg0ti2TTKZBCaPlVS2aqiXMYbxgs3wWIGd4xYFx6E25Kc+6IMCjJfw42C7htUvZrj9ySTbM5PL9QV9Ht51eB0fOLqBtlgAyDOWyr/6QK/BcWEsb5G3HerCAebUhWms8RLy5smP5cmPvcLcqqAm8r9Ur8qm+lQX1avyqUbVRfWqHpVcq7GxV3jD+ldU1syryLXXXrvX1QKZTIbu7m6ampoq/rJ/gKampoq7ZEVerpLrZYxhZKLIQCbPwLjBdiM0NNVSEyz910rOcvjVn3dw28ZBhscnQ38s6OP9x7VywcJ2GqLTcwyKtstotojjgabmALProzTHQvvUwK+SayIvp3pVNtWnuqhelU81qi6qV/Wo5FqFQqF93rdiw39bWxsAw8PDtLe3T20fHh5m0aJFU/vs2LFjr6+zbZvR0dGpr29ra2N4eHivffb8+7X22fP4KwmFQq94oAOBQMV9Q/wlv99fFfOUSZVWL9c17Joo0pvKMpgp4BhDYyxCpIx17tN5i589NsiPN/aTzk9eYt8YDfChxZ2cf1w7sdD0/KrKWQ6j2SIej4fWRIzZ9RGaY6H9buBXaTWRV6d6VTbVp7qoXpVPNaouqlf1qNRa7c98Kjb8z507l7a2NlavXj0V9jOZDH/605+44oorADjllFNIpVKsX7+eJUuWAHD//ffjui4nnXTS1D7/+I//iGVZUwfmvvvu48gjj6S+vn5qn9WrV3P11VdPPf99993HKaec8jq9WpHK57iGHeMFtiWz7Bgv4jHQWBMkVMZydzvGC/xoQz+/eGKIrDXZEaAzHmbZki7OPrq1rLFfanx3E7+Az0t3Ikp3IkxDNIhXXftFRERE5BBxUMP/+Pg4zz333NS/X3zxRTZt2kRDQwOzZs3i6quv5v/8n//DvHnzmDt3Lv/8z/9MR0fH1IoARx11FGeeeSYf+chH+P73v49lWVx11VVceOGFdHR0APChD32IL33pS1x22WV89rOfZfPmzXz729/mxhtvnHreT3ziE7zlLW/hm9/8Ju9+97v5yU9+wrp16/ZaDlDkUGU5LsNjBbaOZhmZKOL3emipCRIocak+gO3JHLes7+Pup4axnMkFR+Y31bB8aRfvmNeMfxpCuTGGdN4mU7CJBnwc0RSjMx4mHvZPde4XERERETlUHNTwv27dOt72trdN/XvPPfTLly9n1apVfOYzn2FiYoKPfvSjpFIp3vjGN3LvvfcSDoenvua2227jqquu4h3veAder5fzzz+f73znO1OPx+Nxfvvb33LllVeyZMkSmpqa+MIXvsBHP/rRqX1OPfVUfvSjH/FP//RPfP7zn2fevHnccccdHHvssa/DURCpTAXbYShTYGsySzJrEfJ7aasN4S8j9G/ZMc6qtb2sfnYXe9YYPaGzjhU93Zw6p35aQrnj7u7cX3SIh/0c21ZLe1142m4dEBERERGpRh5jjHnt3eS17M/6igdTJa9RKS93MOqVsxwG03m2JrOkcjY1QR/1kcB+3xe/hzGG9X1pVq3t5Y/bU1Pb3zS3geVLu1jUEZ+WeduOy2jOomC71Ecnm/i11YYIl9GL4JXoZ6i6qF6VTfWpLqpX5VONqovqVT0quVb7k0N1KkxEgMn74gczebYlc2TyFnUhP92JMN4Sz8a7xvDQC6PcvLaXJ4YmlyDxeeD0I5tZ3tPNEU010zLvwp7O/Qaaa4LMqo/QWhsq67YEEREREZGZRuFf5BCXyVv0pfL0pfOMF2ziYT+zEpGSL8G3HZd7n97JLev6eGE0C0DQ5+HcY9q4eEknXfHItMw7W3QYzRXxeTy01oaYVR+lqSZY8hUKIiIiIiIzmcK/yCHImMn74vtSOfrTBXK2Q304wOz60oN53nK488lhfri+j8GxAgA1QR8fOL6di07opLEmOC1zH8tPdu4P+b3Mro/SnYjQEA2oiZ+IiIiIyKtQ+Bc5hBhjGJko0pvKM5DJYzuG+qif5ljpwTyTt/jZ44P8ZOMAyZwFQEM0wIdO6OT9x7dPS6M91xgyeZt03iYW8jO/eXfn/khl3XMlIiIiIlKpFP5FDgGua9g5UWR7MsvQWAHXGBqjQSJlNMPbNVHktg39/OKJQSaKDgCddWEuWdLJ2ce0EvaX32jPcQ3JnEW26FAX8XN8+2Tn/hp17hcRERER2S96By0yg9mOy86JItuSWXaMF/EYaKwJEvKX3gyvN5XjlnV93PXUMJYzuVjIEU1RVvR0c9r8ZvzTcM+95biMZi0KjktDNMCClhitB6Bzv4iIiIjIoULhX2QGshyX4bECW0ezjEwU8fu8tNQEy+qA//SOcVat62X1s7twdy8Qenx7HZcu7eKNcxum5Z77vO0wOmFhPNAcDTKrIUJLTJ37RURERETKpfAvMoMUbIehTIGtySyjE0UiAR9tdeGSz8YbY9jYn2HV2l4e2Zac2v6GOfWsWNrNCZ3xaZn3RNEmmbPxe6EjHqI7EaVRnftFRERERKaNwr/IDJAt2gxm8mxL5kjnbKJBH53xSMnh2TWGP7w4yqq1fTw+mAHA64F3zm9meU8X85tjZc/ZGMNYYbKJX9jvY25DhK5EhPqIOveLiIiIiEw3hX+RCtbX18e6devo6elh7ty5L3t8vGAzkM6zPZUjk7eoC/npSoTxlhiebdfw26d3cvO6Xp4fyQIQ8Hk45+hWli3poitR+lKAe7jGkM5ZZAoOtSE/C1pidMTD1IXVuV9ERERE5EBR+BepUD/4wQ/46Ec/iuu6eL1e/uM//oPLLrsMgHTOoj+dpzeVI2s5xMN+ZiUiJZ8xz9sOv3pymB+u72MgUwCgJujj/OPa+dDiTppqSl8KcA/bNaRy1tR8F3ZMdu6PBvVrSERERETkQNO7bpEK1NfXNxX8AVzX5e/+7u848c1vw9Q0MpAukLMd6sOBsoL5WN7mZ48P8OONAyRzFgD1kQAXndDBB47voDZc/q8Iy3EZyVpYjktjTZCjWic794emYSlAERERERHZNwr/IhXo2WefnQr+eziOw10Pb+LoJadSH/XTHCs99O+aKPLjjf38/PFBJooOAO21IS7p6eI9R7dOy5J6ecthdPcHCs2xILMSUVpiQfzq3C8iIiIi8rpT+BepQPPmzcPr9e71AYDX62PBvHl0JcIlj9uXznHruj7+35+HKTqT6/Ud1hhlRU83p89vmpZgPl6wSeVs/D4PnfEw3YkIjdEgXnXuFxERERE5aBT+RSqM7bh4a5v47Fdu5F8/fw2u6+D1+vj8V29k1qzuksZ8ducEq9b1ct8zO3EnMz/Ht9eyYmk3b5zbUHKDwD2MMWR2d+6PBnwc1jjZuT+hzv0iIiIiIhVB4V+kQhRtl+GxAtuSWXZNFHnDORfw81PfxAtbnmD+MQvp6J6932Nu6k+zcm0vD29NTm07dXY9y5d2sbgzXnYwd81kE7+xgk1dOMDRLTE64pFp6RUgIiIiIiLTR+/QRQ6yvOUwtDv0j04UiQR8tNeF8Xs9OJEu6mJRahMN+zyeMYaHtyZZubaXxwYyAHg98I55TSzv6WZBS6zsOduuIZktkrNd6iMBFnXEaY+HiUxDrwAREREREZl+Cv8iB0m2aDOYybM1mSOds4kFfXTGI/hKvDfedg2/e2Ynq9b18tyuLAABn4ezj2plWU8X3YlI2XMu2i6j2SK2a2isCXJMW5TW2hBBv5r4iYiIiIhUMoV/kdfZWN5mIJ1jeyrPWMEmHvYzKxEu+RL8gu3y/54c4tb1/fRn8gBEAz7OP76ND53QSXMsVPacc5bDaLaIx+OhJRZiVn2E5hp17hcRERERqRYK/yKvk1TOoj+dpy+VY8KyqQ8Hygr94wWbnz8+yI839jOSnVxSLxHxc+GiTj64sJ26cKDsOY8XbJI5i6DfS3ciSnciTIM694uIiIiIVB2Ff5EDyBjDaNaiL51jIJ2nsPse+aaaaMljjkwU+cmmAX762AATRQeAttoQH17SyXnHtBEu8757YwzpvE2mMNm5f15zjM54mHjYr879IiIiIiJVSuFf5ABwXcNItsj2ZJahsQK2Cw2RAC2x0oN5fzrPD9f38asnhyk4LgBzGyIs7+nmzCOby74E33EnO/dPWA51IT/HttXSXhcmFtKvCRERERGRaqd39SLTyHENO8cLbEvmGB4r4PFAQzRA2F966H8hWeAXjz7Hfc/uwjGT245tq2XF0m7efFgD3jLPxtuOy2jOIm85NNQEmd8So7U2pM79IiIiIiIziMK/yDSwHJcd4wW2jebYOVHE74HmmmBZXfAfG8iw8tFt/GFramrbybMSrFjazZKueNmX4Bd2d+53zORcj2uvo7U2REBN/EREREREZhyFf5EyFGyH4bECL45mSWYtQn4vbbHSu+AbY3hka5JV63rZ2J8BwAO8/YgGViydxVGttWXPOVt0GM0V8Xk8tNaG6E5EaI6FSl5iUEREREREKp/Cv0gJcpbDUKbAtmSWZM4iGvDRURcuOUDbrmH1szu5eW0fz+yaAMDv9XDWgibed0QNR81qw+cvr3v/WN4mlZ/8gGJ2fZSueJjGmqCa+ImIiIiIHAIU/kX2w0TBZiCTZ3syRzpvURvy0xUPl3zffcF2uevPw9y6vo++dB6ASMDL+ce186HFnTSGvYylRkue757O/em8TSzkZ/6ezv2R8pcBFBERERGR6qHwL7IPMnmLgXSe7ak84wWbeNjPrESk5LPm4wWb/35ikB9t6GckawEQD/u5cFEHH1zUQTw8Gc4d2yppfMc1JHMW2aJDXcTP8e2Tnftr1LlfREREROSQpCQg8lcYM7n0XV8qR3+6QN52SIQDzK6PlDzmaLbIjzcO8LPHBhgvOgC0xoJ8eEkX5x3bVnaHfctxGc1aFB2X+miABbs794fVuV9ERERE5JCm8C/yF4wxjEwU6U3lGcjksRyXhmiA5liw5DEH0nlu3dDHrzYPU3BcAObUR1je082ZC5rL7rCftx1GJyxcoKUmyKyGCC0xde4XEREREZFJCv8iu7muYedEke3JLENjBVxjaIwGyzob//zIBKvW9vHbp3fgmMltR7fGuHRpN285vLHkXgF7TBRtkjkbvxc64iG6ElGaaoLq3C8iIiIiIntR+JdDnu247Bgvsj2VZcd4EY+BxpogIX/pZ80fH8iwal0vD73wv836TpyV4NKl3fR0xcvqsG+MYaxgk8rbRPw+5jZE6IxHaIgG1LlfRERERERekcK/HLIsx2V4rMDW0SwjE0X8Pi8tNcGSL5U3xrBmW5JVa/vY0J8GwAO87YhGlvd0c0xbbVnzdY0hnbPIFBxqQ36OaonREQ9TF1bnfhEREREReXUK/3LIyVvOZOhPZhmdKBIJ+GirC+Mv8VJ5xzXc/9wuVq3t5emdEwD4vR7OOqqFZUu6mNMQLWu+jgu7JorkXZtExM/CjsnO/dGgfnxFRERERGTfKD3IISNbtBnM5NmazJHJ2dQEfXTGIyXfH1+0Xe5+aphb1vfRm8oDEPZ7ed9x7XxocSdttaGy5ms7LjvGCoxNFOiojXNscx2ttSFCfnXuFxERERGR/aPwLzPeWN5mIJ2jN50nk7epC/noSoRLbrY3UbT5xRND3Lahn10TRQDiYT8fXNjBBYs6SETKuwy/aLuMZovYBhojAWaF65g/q55IuLwPE0RERERE5NCl8C8zVjpn0ZfO05fKMWHZJMIBZiXCJTfFS2aL/GTTAD99bJCxgg1ASyzIxYu7eO+xbUSD5Z2RL9guIxNFjAdaYyFm10dIhLyMjjj4tWSfiIiIiIiUQeFfZhRjDMmcRW8qx0A6T8F2qY8EaKop/b77oUyeWzf0c8fmIQq2C8Cs+gjLe7o4a0FLyQ0C98hbDruyRXweDx3xEN27l+vzej1YllXW2CIiIiIiIqDwLzOE6xpGskW2J7MMjRWwXWiIBGiJlX42/oWRCW5e18e9T+/EcQ0AR7XEWLG0m7ce3lhyr4A9skWH0ayF3+dhViJKdyJMY01Qy/WJiIiIiMi0U/iXqua4hp3jBbancgxlCoChMRokHCg99G8ezLBqXR8PPj8ytW1pd5wVS7s5sTtRdjgfL9gkcxYhv5e5jRG6ExESkYBCv4iIiIiIHDAK/1KVbMdleLzA9tEcOyaK+DzQXBMk6C/tEnxjDH/anmLV2l7W9aWntr/t8EaWL+3m2LbasuecyVuk8jbRgI95zTG64mHiZTYHFBERERER2RcK/1JVirbL0FiebckcIxNFgj4vbbFgyQ3xHNfwwPO7uHltH0/tGAfA5/Vw1oIWlvV0Mbeh9F4BMPmhQjpvk87bxEJ+jmqJ0RmPUBvWj56IiIiIiLx+lECkKuQsh+GxAltHsyRzFtGAj/a6MP4S77sv2i73bNnBLev72J7MARD2e3nvsW1cvLiTtrpwWfN1jSGds8gUbOLhAMe319JeF6YmpB85ERERERF5/SmJSEWbKNgMZibP9KfzFrUhP13xMN4S74/PFh1+sXmQH23oZ8d4EYC6kJ8LFnVwwaIOEmVehu+4hlTOYqLoEI/4WdQRpz0eJlJGDwIREREREZFyKfxLRcrkLQbSeban8owXbOJhP7MSkZKb4qVyFrdvGuD2TQNkCjYw2SPg4sWdvPe4NmqC5f0o2K4hmS2SsxwaaoIc2RKjrS5EyK/QLyIiIiIiB5/Cv1QMYybPmvelcvSnC+Rsh0TYz6xEuOTQPzRW4Lb1ffxy8xB52wVgViLCsp4uzlrQUnKDwD1sx2Uka1F0XBprghzTVkdrbajscUVERERERKaTwr8cdMYYRiaK9KXzDGTyFG2X+kiA5liw5DG3jma5eV0f92zZgeMaAI5sruHSpd287YgmfCX2CtjDclxGJorYZvIKgtkNEVpjoZIbD4qIiIiIiBxICv9y0LiuYddEke2pLEOZAo4xNEaDRGKlXyr/5NAYq9b18uBzI5jd25Z0xbl0aTcnzUqUfAXBHgV7MvQbD7TGQsyuj9AcC5X9YYKIiIiIiMiBpPAvrzvbcdk5UWRbMsuO8SIeAw01AcIl3h9vjOHR3hQ3r+3j0d7U1Pa3HNbIiqVdHNdeV/ac85bDSLaIx+OhrS7E7PooTTVBvAr9IiIiIiJSBRT+5XVjOe7Ucn0jE0X8Pi8tNUECJV4q7xrDA8+NcPO6Xv48PA6AzwNnLmhheU8XhzXWlD3nbNFhNGvh93noTkTpToRprAmWfQWBiIiIiIjI60nhXw64gu0wlCmwNZlldKJIOOCjrS6Mv8Sz5pbj8ustO7h5XR/bkjkAQn4v5x3bxocXd9JeFy57zuMFm2TOIuT3MqcxQnciQn0koNAvIiIiIiJVSeFfDphs0WYwk2dbMkc6ZxMN+uiMR0q+Pz5bdLhj8xC3behjeLwIQG3IzwcXtnPhog7qo6U3CNxjLG+TzFtEAz7mNcfojIdJRAJljysiIiIiInIwKfzLtBsv2PSncvSm84zlbWpDProSYbwlnjVP5Sx++tgAt28aIJ23AWiqCXLx4k7ee2wbsVB538bGGNJ5m3TeJhbyc1RLjM54hNqwfjxERERERGRmULqRaZPOWfSn8/SmcmQth3jYT3ciXPKl8sNjBW7b0M8vNw+Ss1wAuuJhlvV08e6jWgn5y1tWzzWGdM4iU7CpCwc4rr2WjrowNWV+mCAiIiIiIlJplHKkLMYYkjmLvlSO/nSevO3SEAnQVFP6JfhbR7Pcsr6Pe57age1OLtg3v7mGFT3dvGNeU9nL6rnGkMxajBcdEhE/izritMfDRAKlLzEoIiIiIiJSyRT+pSSuaxjJFulL5RnI5LAdqI/6aYmFSh7zqeExVq7t5YHnRjC7ty3urGPF0m5OmV1fdrM92zWkchZZy6EhGuDIlhhtdSFCJS4xKCIiIiIiUi0U/mW/OK5h53iB7akcQ5kCYGiMBgmXeNbcGMO6vjQr1/by6PbU1PY3HdbAip5uFnbUlT1n23EZzVnkbZemmiBHt9bSWhsiWOZtAyIiIiIiItVC4V/2ie24DI8X2D6aY8dEEZ8HmmuCJQdo1xj+5/kRVq3t48nhMQB8Hjj9yBaW93RxRFNN2XO2HJeRiSK2mZzr8Q0RWmMh/D6FfhERERERObQo/MurKtouw2MFtiazjEwUCfq8tMWCJQdo23H59Zad3Lyul63JHAAhn5f3HNvKhxd30RkPlz3ngj0Z+o0HWmJBZtdHaYmFyu4VICIiIiIiUq0U/uUV5S2HobECW0ezJHOT696314Xxlxigc5bDnZuHuHVDP8NjBQBiQR8fWNjBRSd00BAtvUHgS+c8ki3i8Xhoqwsxuz5KU00Qr0K/iIiIiIgc4hT+ZS8TBZvBTJ5tydzkuvdBH13xMN4Sm+2l8xY/e2yQH2/sJ523AWiMBvjQ4k7OP66d2DQsq5ctOozmLPxe6E5E6U6EaawJlt0gUEREREREZKZQ+BcAMnmLgXSe3lSesYJNPOxnViJccoDeMV7gRxv6+cUTQ2QtB4DOeJhlS7o4++hWQtPQbG+8YJPMWQT9XuY0ROhORKiPBBT6RURERERE/oLC/yEulbPoTWYZyBTIWg6JMkP/tmSWW9f3c/dTw1jO5IJ985pqWLG0i3fMay75toGXGsvbJPOTtyIc0VRDVyJCIhIoe1wREREREZGZSuH/EGSMYWSiyNBEloFMnqLtUh8J0FRT+n33W3aMs2ptL6uf3YXZve2EzjqW93Tzhjn1ZZ+NN8aQKdikcjaxkJ+jWmJ0xMPUhRX6RUREREREXovC/yGoP51naNcoxuenMRokEvOVNI4xhvV9aVat7eWP21NT2980t4HlS7tY1BEve67GGFI5i0zBoS7s57j2WtrrwtPSK0BERERERORQoQR1CCraLq6B7nikpK93jeGhF0ZZtbaXzUNjAPg8cPqRzSxb0s285pqy5+gaQzJrMV50iEf8LOyYDP3RoL5lRURERERE9peS1CGqlIvwbcfl3qd3csu6Pl4YzQIQ9Hl4zzFtfHhJJ10lfpjwUo5rSOYsspZDfSTA4pYYbbUhwoHSrk4QERERERERhX/ZB3nL4Y4nh/jh+n6GxgoA1AR9fOD4di46oZPGMnoF7GE7LqM5i4Lt0lgT5OjWWlprQwSnYVUAERERERGRQ53Cv/xVmbzFTx8b5Ceb+knlbAAaogE+dEIn7z++fVruu7ccl5Gshe24NMdCzG6I0BILEfAp9IuIiIiIiEwXhX95mV0TRW7b0Md/Pz5E1nIA6KwLc8mSTs4+ppWwv/xL8Au2y8hEEeOBlliQ2fVRWmIhfNOwFKCIiIiIiIjsTeFfpvSmctyyro+7nhrGciYX7DuiKcqKnm5Om9+MfxqCed52GJko4vF4aKsLMas+SnNNEK9Cv4iIiIiIyAGj8C88vWOcVet6Wf3sLtzJzM/x7XVcurSLN85twOMpP5jnLIeRbBG/10N3IkpXIkxjVKFfRERERETk9aDwf4gyxrChL82qtb08si05tf0Nc+pZsbSbEzrj0/I84wWbZM4i6Pcyuz7KrPoI9ZHAtHygICIiIiIiIvtG4f8Q47qGh3vHWPnEdp7eOblcn9cD75zfzPKeLuY3x6blecbyNsm8RcTv4/DGKN31URKRwLSMLSIiIiIiIvtH4f8Qc+6q9fzmmV0ABHwezjm6lWVLuuhKRMoe2xhDpmCTztvUBP0c2RyjKxGmLqzQLyIiIiIicjAp/B9iTpvXxO9fHOWM+U383alzaaoJlj2mMYZ0fjL014X9HNNaS0c8PC1LAYqIiIiIiEj5lM4OMR85qZtj6hyK/pqyg79rDKmcxVjBIR7xs7Cjlva6MNGgvq1EREREREQqifdgT6DSfO9732POnDmEw2FOOukkHn300YM9pWkVDfqoDfrKGsNxDbsmivSl8wR8XhZ3xXnDnAYOb4op+IuIiIiIiFQghf+XuP3227nmmmu47rrr2LBhAwsXLuSMM85gx44dB3tq06avr48Nj/6RXcOD+/21tmvYMV5gIJMnHPCypCvOqXMamNMQJRwo7wMFEREREREROXAU/l/ihhtu4CMf+QiXXnopRx99NN///veJRqP813/918Ge2rT4wQ9+wBFHHMEnPrKMj5x1Cnf85NZ9+jrLcRkaKzCUyVMX9tPTneDUOQ3Mqo8S9OtbSEREREREpNLpGu3disUi69ev59prr53a5vV6Oe2001izZs3L9i8UChQKhal/ZzIZACzLwrKsAz/h/dTX18dHP/pRXNcFwLguX7n2k5z4hjfT2t7xil9TtF1Gs0UcA82xILPrYzTVBPH7vOA6WK7zer6EQ5JlWdi2XZHfU4cq1aS6qF6VTfWpLqpX5VONqovqVT0quVb7MyeF/9127dqF4zi0trbutb21tZUtW7a8bP/rr7+eL33pS684zks/FKgU69atmwr+e7iOwzNPPkY0Et5re9FxyeRtjIGmmiBtdWESERtvYYxk5b20Gc22bZLJJAB+v35cK4FqUl1Ur8qm+lQX1avyqUbVRfWqHpVcq7GxsX3et7JmXkWuvfZarrnmmql/ZzIZuru7aWpqoq6u7iDO7JX19PTg9Xr3+gDA6/Mx/5iF1CYaAMhZDqNZC18Q5jaG6EpEaYwG8Xo9B2vah7w9n+Q1NTURCAQO8mwEVJNqo3pVNtWnuqhelU81qi6qV/Wo5FqFQqF93lfhf7empiZ8Ph/Dw8N7bR8eHqatre1l+4dCoVc80IFAoOK+IQDmzp3Lf/zHf/B3f/d3OI6D1+vj89ffSEf3bCaKNqNZi6Dfy9zmOroTERqiATwehf5K4Pf7K/b76lClmlQX1auyqT7VRfWqfKpRdVG9qkel1mp/5qPwv1swGGTJkiWsXr2a8847DwDXdVm9ejVXXXXVwZ3cNLnssst4+9vfzl33P0y0az6HH3YY21M5In4fhzdG6UpEqI8GD/Y0RUREREREZJop/L/ENddcw/Lly+np6eHEE0/kW9/6FhMTE1x66aUHe2rTpqurixOWnsS2QoCC43Jkc4yuRJi6cGV9giUiIiIiIiLTR+H/JS644AJ27tzJF77wBYaGhli0aBH33nvvy5oAVrtYyMcJjXFmNdUSC+lbQEREREREZKZT8vsLV1111Yy5zP+vaakN09wcIxBQ+UVERERERA4F3oM9ARERERERERE5sBT+RURERERERGY4hX8RERERERGRGU7hX0RERERERGSGU/gXERERERERmeEU/kVERERERERmOIV/ERERERERkRlO4V9ERERERERkhlP4FxEREREREZnhFP5FREREREREZjiFfxEREREREZEZTuFfREREREREZIZT+BcRERERERGZ4RT+RURERERERGY4hX8RERERERGRGU7hX0RERERERGSGU/gXERERERERmeEU/kVERERERERmOP/BnsBMYYwBIJPJHOSZvDrLshgbGyMUChEIBA72dOQ1qF6VRzWpLqpXZVN9qovqVflUo+qielWPSq7Vnvy5J4++GoX/aTI2NgZAd3f3QZ6JiIiIiIiIHErGxsaIx+Ovuo/H7MtHBPKaXNdlYGCA2tpaPB7PwZ7OX5XJZOju7qa3t5e6urqDPR15DapX5VFNqovqVdlUn+qielU+1ai6qF7Vo5JrZYxhbGyMjo4OvN5Xv6tfZ/6nidfrpaur62BPY5/V1dVV3Deu/HWqV+VRTaqL6lXZVJ/qonpVPtWouqhe1aNSa/VaZ/z3UMM/ERERERERkRlO4V9ERERERERkhlP4P8SEQiGuu+46QqHQwZ6K7APVq/KoJtVF9apsqk91Ub0qn2pUXVSv6jFTaqWGfyIiIiIiIiIznM78i4iIiIiIiMxwCv8iIiIiIiIiM5zCv4iIiIiIiMgMp/AvIiIiIiIiMsMp/FeI66+/nqVLl1JbW0tLSwvnnXceTz/99F775PN5rrzyShobG4nFYpx//vkMDw9PPf7YY49x0UUX0d3dTSQS4aijjuLb3/72X33Ohx9+GL/fz6JFi15zfsYYvvCFL9De3k4kEuG0007j2Wef3Wuff/mXf+HUU08lGo2SSCT26/VXm2qv19atW7nsssuYO3cukUiEww8/nOuuu45isbj/B6MCVHs9AN7znvcwa9YswuEw7e3tXHLJJQwMDOzfgagSM6FeexQKBRYtWoTH42HTpk379PqrwUyo0Zw5c/B4PHv999WvfnX/DkSVmAn1Arj77rs56aSTiEQi1NfXc9555+3zMahk1V6fBx988GU/S3v+W7t27f4fkApX7fUCeOaZZzj33HNpamqirq6ON77xjTzwwAP7dyCqxEyo14YNG3jnO99JIpGgsbGRj370o4yPj+/fgdhXRirCGWecYVauXGk2b95sNm3aZM466ywza9YsMz4+PrXP5Zdfbrq7u83q1avNunXrzMknn2xOPfXUqcd/8IMfmI9//OPmwQcfNM8//7y59dZbTSQSMTfddNPLni+ZTJrDDjvMnH766WbhwoWvOb+vfvWrJh6PmzvuuMM89thj5j3veY+ZO3euyeVyU/t84QtfMDfccIO55pprTDweL+t4VLpqr9evf/1rs2LFCvOb3/zGPP/88+bOO+80LS0t5lOf+lT5B+cgqPZ6GGPMDTfcYNasWWO2bt1qHn74YXPKKaeYU045pbwDU6FmQr32+PjHP27e9a53GcBs3LixpONRiWZCjWbPnm2+/OUvm8HBwan/Xjr/mWQm1OvnP/+5qa+vN//2b/9mnn76afPkk0+a22+/vbwDUyGqvT6FQmGvn6PBwUHzt3/7t2bu3LnGdd3yD1CFqfZ6GWPMvHnzzFlnnWUee+wx88wzz5iPfexjJhqNmsHBwfIOTgWq9nr19/eb+vp6c/nll5stW7aYRx991Jx66qnm/PPPL//gvAKF/wq1Y8cOA5j/+Z//McYYk0qlTCAQMD/72c+m9nnqqacMYNasWfNXx/nYxz5m3va2t71s+wUXXGD+6Z/+yVx33XWv+Y3ruq5pa2szX//616e2pVIpEwqFzI9//OOX7b9y5coZH/7/UjXXa4+vfe1rZu7cua86drWYCfW48847jcfjMcVi8VXHnwmqtV733HOPWbBggXnyySdnXPj/S9VYo9mzZ5sbb7xxH1/hzFJt9bIsy3R2dpr//M//3J+XWbWqrT5/qVgsmubmZvPlL3/5VceeKaqtXjt37jSAeeihh6b2yWQyBjD33XffPr3malZt9fr3f/9309LSYhzHmdrn8ccfN4B59tln9+k17w9d9l+h0uk0AA0NDQCsX78ey7I47bTTpvZZsGABs2bNYs2aNa86zp4x9li5ciUvvPAC11133T7N5cUXX2RoaGiv547H45x00kmv+tyHkplQr1d67mpV7fUYHR3ltttu49RTTyUQCOzT81SzaqzX8PAwH/nIR7j11luJRqP7NHY1q8YaAXz1q1+lsbGRE044ga9//evYtr1Pz1Htqq1eGzZsoL+/H6/XywknnEB7ezvvete72Lx587694CpTbfX5S7/61a8YGRnh0ksv3afnqHbVVq/GxkaOPPJIbrnlFiYmJrBtm3//93+npaWFJUuW7NuLrmLVVq9CoUAwGMTr/d9YHolEAPjDH/6wT8+zP/zTPqKUzXVdrr76at7whjdw7LHHAjA0NEQwGHzZvfStra0MDQ294jiPPPIIt99+O3fffffUtmeffZbPfe5z/P73v8fv37fy7xm/tbV1n5/7UDIT6vXcc89x00038Y1vfGOfnqOSVXM9PvvZz/Ld736XbDbLySefzF133bVPz1HNqrFexhhWrFjB5ZdfTk9PD1u3bt2nsatVNdYI4OMf/ziLFy+moaGBRx55hGuvvZbBwUFuuOGGfXqealWN9XrhhRcA+OIXv8gNN9zAnDlz+OY3v8lb3/pWnnnmmRnzwTRUZ33+0g9+8APOOOMMurq69uk5qlk11svj8fC73/2O8847j9raWrxeLy0tLdx7773U19fv0/NUq2qs19vf/nauueYavv71r/OJT3yCiYkJPve5zwEwODi4T8+zP3TmvwJdeeWVbN68mZ/85Cclj7F582bOPfdcrrvuOk4//XQAHMfhQx/6EF/60peYP3/+K37dbbfdRiwWm/rv97//fclzOFRUe736+/s588wz+cAHPsBHPvKRkl9DpajmevzDP/wDGzdu5Le//S0+n49ly5ZhjCn5dVSDaqzXTTfdxNjYGNdee23Jc64m1VgjgGuuuYa3vvWtHH/88Vx++eV885vf5KabbqJQKJT8OqpBNdbLdV0A/vEf/5Hzzz+fJUuWsHLlSjweDz/72c9Kfh2VqBrr81J9fX385je/4bLLLit5/tWkGutljOHKK6+kpaWF3//+9zz66KOcd955nHPOOQckTFaSaqzXMcccw80338w3v/lNotEobW1tzJ07l9bW1r2uBpg2034jgZTlyiuvNF1dXeaFF17Ya/vq1asNYJLJ5F7bZ82aZW644Ya9tj355JOmpaXFfP7zn99rezKZNIDx+XxT/3k8nqltq1evNplMxjz77LNT/2WzWfP888+/4v2sb37zm83HP/7xl72GQ+me/2qvV39/v5k3b5655JJL9rrXqFpVez1eqre31wDmkUce2f8DUSWqtV7nnnuu8Xq9e429Z9xly5ZNz8GpENVao1eyefNmA5gtW7bs/4GoEtVar/vvv98A5ve///1e+5x44okvm0c1q9b6vNSXv/xl09zcfEj0o6nWev3ud78zXq/XpNPpvfY54ogjzPXXX1/GEals1VqvlxoaGjJjY2NmfHzceL1e89Of/rT0A/JXKPxXCNd1zZVXXmk6OjrMM88887LH9zSr+PnPfz61bcuWLS9rVrF582bT0tJi/uEf/uFlYziOY5544om9/rviiivMkUceaZ544om/2gV5T7OKb3zjG1Pb0un0Id3wbybUq6+vz8ybN89ceOGFxrbtko5DpZgJ9fhL27ZtM4B54IEH9uUQVJVqr9e2bdv2Gvc3v/mNAczPf/5z09vbW/JxqSTVXqNX8sMf/tB4vV4zOjq6T8egmlR7vfb8+6UN/4rFomlpaTH//u//vv8HpMJUe31euu/cuXOrdmWgfVXt9frVr35lvF6vGRsb2+tr58+fb/7lX/5l/w5GFaj2er2SH/zgByYajb7sA4vpoPBfIa644goTj8fNgw8+uNdSKtlsdmqfyy+/3MyaNcvcf//9Zt26dS9bCuyJJ54wzc3N5sMf/vBeY+zYseOvPu++dKo0ZnKZikQiYe68807z+OOPm3PPPfdly4ps27bNbNy40XzpS18ysVjMbNy40WzcuPFlv3xmgmqvV19fnzniiCPMO97xDtPX17fX81ejaq/HH//4R3PTTTeZjRs3mq1bt5rVq1ebU0891Rx++OEmn8+XfmAqVLXX6y+9+OKLM67bf7XX6JFHHjE33nij2bRpk3n++efND3/4Q9Pc3DzjrszYo9rrZYwxn/jEJ0xnZ6f5zW9+Y7Zs2WIuu+wy09LSMiM+rJkJ9TFm8owyYJ566qn9PwhVpNrrtXPnTtPY2Gje9773mU2bNpmnn37afPrTnzaBQMBs2rSp9ANToaq9XsYYc9NNN5n169ebp59+2nz3u981kUjEfPvb3y7tgLwGhf8KAbzifytXrpzaJ5fLmY997GOmvr7eRKNR8973vnevsHbddde94hizZ8/+q8+7r9+4ruuaf/7nfzatra0mFAqZd7zjHebpp5/ea5/ly5e/4vPPxDOX1V6vlStX/tXXUI2qvR6PP/64edvb3mYaGhpMKBQyc+bMMZdffrnp6+sr5XBUvGqv11+aieG/2mu0fv16c9JJJ5l4PG7C4bA56qijzFe+8pUZ+WGaMdVfL2Mmz/R/6lOfMi0tLaa2ttacdtppZvPmzft7KCrSTKiPMcZcdNFFe62NPlPNhHqtXbvWnH766aahocHU1taak08+2dxzzz37eyiqwkyo1yWXXGIaGhpMMBg0xx9/vLnlllv29zDsM48xM7yblIiIiIiIiMghTt3+RURERERERGY4hX8RERERERGRGU7hX0RERERERGSGU/gXERERERERmeEU/kVERERERERmOIV/ERERERERkRlO4V9ERERERERkhlP4FxEREREREZnhFP5FREREREREZjiFfxEREZkWK1aswOPx4PF4CAQCtLa28s53vpP/+q//wnXdfR5n1apVJBKJAzdRERGRQ5DCv4iIiEybM888k8HBQbZu3cqvf/1r3va2t/GJT3yCs88+G9u2D/b0REREDlkK/yIiIjJtQqEQbW1tdHZ2snjxYj7/+c9z55138utf/5pVq1YBcMMNN3DcccdRU1NDd3c3H/vYxxgfHwfgwQcf5NJLLyWdTk9dRfDFL34RgEKhwKc//Wk6OzupqanhpJNO4sEHHzw4L1RERKTKKPyLiIjIAfX2t7+dhQsX8otf/AIAr9fLd77zHZ588kluvvlm7r//fj7zmc8AcOqpp/Ktb32Luro6BgcHGRwc5NOf/jQAV111FWvWrOEnP/kJjz/+OB/4wAc488wzefbZZw/aaxMREakWHmOMOdiTEBERkeq3YsUKUqkUd9xxx8seu/DCC3n88cf585///LLHfv7zn3P55Zeza9cuYPKe/6uvvppUKjW1z/bt2znssMPYvn07HR0dU9tPO+00TjzxRL7yla9M++sRERGZSfwHewIiIiIy8xlj8Hg8APzud7/j+uuvZ8uWLWQyGWzbJp/Pk81miUajr/j1TzzxBI7jMH/+/L22FwoFGhsbD/j8RUREqp3Cv4iIiBxwTz31FHPnzmXr1q2cffbZXHHFFfzLv/wLDQ0N/OEPf+Cyyy6jWCz+1fA/Pj6Oz+dj/fr1+Hy+vR6LxWKvx0sQERGpagr/IiIickDdf//9PPHEE3zyk59k/fr1uK7LN7/5TbzeydZDP/3pT/faPxgM4jjOXttOOOEEHMdhx44dvOlNb3rd5i4iIjJTKPyLiIjItCkUCgwNDeE4DsPDw9x7771cf/31nH322SxbtozNmzdjWRY33XQT55xzDg8//DDf//739xpjzpw5jI+Ps3r1ahYuXEg0GmX+/PlcfPHFLFu2jG9+85uccMIJ7Ny5k9WrV3P88cfz7ne/+yC9YhERkeqgbv8iIiIybe69917a29uZM2cOZ555Jg888ADf+c53uPPOO/H5fCxcuJAbbriBf/3Xf+XYY4/ltttu4/rrr99rjFNPPZXLL7+cCy64gObmZr72ta8BsHLlSpYtW8anPvUpjjzySM477zzWrl3LrFmzDsZLFRERqSrq9i8iIiIiIiIyw+nMv4iIiIiIiMgMp/AvIiIiIiIiMsMp/IuIiIiIiIjMcAr/IiIiIiIiIjOcwr+IiIiIiIjIDKfwLyIiIiIiIjLDKfyLiIiIiIiIzHAK/yIiIiIiIiIznMK/iIiIiIiIyAyn8C8iIiIiIiIywyn8i4iIiIiIiMxw/z891Rs95qegG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20" y="599462"/>
            <a:ext cx="3831022" cy="268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45" y="3674507"/>
            <a:ext cx="4212459" cy="258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149FB5C3-7336-4FE0-A30C-CC0A3646D4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9A6B5CE-CB1D-48EE-8B43-E952235C8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5400000">
            <a:off x="-2340438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E3F3EAA5-4E15-400B-BBA3-82B3F49A21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2BA2E40-BE9B-4C54-9CDD-40EE804CCE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DA909B4-15FF-46A6-8A7F-7AEF977FE9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9533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DDE1E-1A07-CECB-CB88-8E9AA0B1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8" y="922652"/>
            <a:ext cx="6005924" cy="1169585"/>
          </a:xfrm>
        </p:spPr>
        <p:txBody>
          <a:bodyPr anchor="b">
            <a:normAutofit fontScale="90000"/>
          </a:bodyPr>
          <a:lstStyle/>
          <a:p>
            <a:r>
              <a:rPr lang="en-US" sz="4000" b="1" dirty="0" smtClean="0"/>
              <a:t>Global </a:t>
            </a:r>
            <a:r>
              <a:rPr lang="en-US" sz="4000" b="1" dirty="0"/>
              <a:t>Hourly Rates &amp; Freelance Work Trends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382A32C-5B0C-4B1C-A074-76C6DBCC9F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55715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6A4A21-14DD-630C-DAFB-15F75811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508113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Top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Countries by Hourly Rate: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Laos, Switzerland, and Netherlands Antilles lead with the highest average hourly rates, while India and the U.S. rank lower despite high job volumes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Hourly Work Share Trend: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share of hourly jobs has declined sharply from over 90% in Nov 2023 to below 60% by Mar 2024, signaling a shift toward fixed-price or alternative work models.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utoShape 2" descr="data:image/png;base64,iVBORw0KGgoAAAANSUhEUgAABLQAAAItCAYAAAAg4iMSAAAAOnRFWHRTb2Z0d2FyZQBNYXRwbG90bGliIHZlcnNpb24zLjEwLjAsIGh0dHBzOi8vbWF0cGxvdGxpYi5vcmcvlHJYcgAAAAlwSFlzAAAPYQAAD2EBqD+naQAAwLRJREFUeJzs3Xl4TOf///HXJIIQEqnYYottCEE0qFTQ1FZFJVRtKaq1U1uJpaWqUlrU0qJ22n6q1qK20tpKbRFLRVtbQ+y7iiWZ5PeHn/maTBLZmCSej+vKdWXOuc993ufcZ0bm7V4McXFxcQIAAAAAAAAyCTtbBwAAAAAAAACkBAktAAAAAAAAZCoktAAAAAAAAJCpkNACAAAAAABApkJCCwAAAAAAAJkKCS0AAAAAAABkKiS0AAAAAAAAkKmQ0AIAAAAAAECmQkILAAAAAAAAmQoJLQAAgCzCaDRa/CxfvtzWIaWYv7+/xTVMnTrV1iEBSATvVwC2lM3WAQAAkFL+/v6KjIxM9fHu7u769ddf0zGip+vcuXPat2+fjhw5osOHDys8PFx37961KLN582YVLVo00TqWL1+uoUOHJvucM2bM0CuvvJLqmB+5cOGCVq1apf379+uff/7RjRs3dP/+fTk5Ocnd3V1eXl565ZVX5OfnJ3t7+zSfL6OL/2Wvfv36qlChgo2iQXqbP3++QkJCrLa/8847GjJkiA0iQno6e/asXn31VYttAQEB+uyzzxIsP3XqVE2bNs1i28KFC1WzZs2nFuPzKKF2eZyDg4Ny5cpl/jenadOmqlGjxlONadOmTQoPDze/dnd3V2Bg4FM9J/A8IqEFAEAGN2XKFK1YscLWYaTIf//9p5CQEK1cuVIxMTFW+2/cuKEbN27ozz//1A8//KCKFStmyt5EKRX/y627uzsJrSwksffp6tWrNXDgQGXLxp/ewLMWHR2tmzdv6ubNmzp69KgWL16s5s2bKyQk5Km9Jzdt2mTxeVCjRg0SWsBTwL+qAAAgXZ05c0adO3fWmTNnkn3MjRs3nl5Az5HNmzdbvM6XL5+NInn+hIeH69ixYwnuu3z5srZv354uvR4BpN2qVavk6empzp072zoUAGlAQgsAkOl8//33Cfb6adeunS5evGh+XbBgQX3//fdW5TJbLwl7e3sZjUZ5eXnJy8tL58+f14wZM9JU5+DBg9WoUaNE9+fPnz9V9d6+fVvvvfeeVTIrb9686tChg15++WXlz59fd+/e1cmTJ7Vjxw6tW7cuVeeCtaSGneLpelIPwxUrVpDQAp6RRo0aafDgwYqLi9PFixf17bffWv1bs3z5chJaQCaXuf6iBwBAUqFChRLcHj9RlS1btiS/4O/Zs0crV67UgQMHdOnSJd2/f1958uRR6dKl5evrqzZt2sjV1TXBY41Go8XrkJAQvf7665o/f75+/vlnnTlzRvb29vL09NTbb7+t+vXrp/Aq/8+YMWNkMBjMr9NjaF6+fPmeSvLj66+/1qlTpyy2lSlTRnPnzlXBggUttleoUEGvv/66Bg8erMWLFydYX1xcnH777Tf9/PPPOnTokK5cuaLo6Gi5uLioXLlyqlOnjlq1aiUnJyerY3fv3q23337bYltCc43Fn5Otd+/e6tOnzxPryZ49u7755htt2bJFFy9eVK5cueTt7a0ePXqoSpUq5rJJze8ydOhQi7nNHp/fLaF5z/766y8dPnxYc+fO1d69e3Xt2jW9+OKLWrRokaSEn8vEhrls27ZNq1ev1sGDB3X58mXFxMTI1dVVXl5eev3119W4cWOL5+5xJ0+e1P/+9z/t27dPZ8+eVVRUlHLmzClXV1cVKlRIlSpVkpeXl+rVq6dcuXIlWEdKxMXFacmSJVq2bJmOHz+u2NhYlStXTm+++aZatmxpEeewYcO0bNky8+uaNWtq4cKFCdbbrFkz/f333+bX3bp104ABA1IcX3R0tNasWWOxzd/f32Kuvl9//VU3btyQi4uLedu1a9dUp04dRUdHm7dNnz5d/v7+Vuf4448/1LFjR/Nrg8GgTZs2WT3PoaGhWrFihUJDQ3XhwgXdv39fLi4uKl++vBo1aqQWLVrIwcHBqv7EnvOYmBjNnDlTu3bt0pUrV1SgQAHzdR08eFC7du3S0aNHdfr0afNQ4ri4OOXJk0ceHh6qUaOG3nzzTRUpUiTR+2cymfTDDz9o2bJlOnnypLJly6ayZcvqrbfeUosWLRQcHGw1fOvRMx/f2bNntXjxYv3xxx+KiIjQnTt3lDt3bnl4eMjPz0/t2rXLkD0XM/JnXVLPQFLX06hRI/3777/mbX369FHv3r2tyl69elV+fn4ymUzmbXPmzFHt2rWTPEdScuXKZb7+YsWKqUqVKtq7d6+uXLliLhMREZHgsTt37tT+/fv1559/6uzZs7px44Zu3rwpg8GgvHnzqkyZMnr55ZfVsmVLq78RgoKCtGfPHqs69+zZY/X5nNB8aml5fu/evaslS5bot99+0/Hjx809n/Ply6cXXnjB/B9jvr6+8vDwSPoGApkECS0AwHPn5s2bCg4OTvAP8mvXrunatWvau3evZs2apZEjR6pFixZPrPPKlStq2bKl/vnnH4vtu3fv1u7duxUUFKQRI0akKt7EkgppMXPmTH3xxRe6efOmebLcmjVrqk2bNqn+Q/fOnTv67rvvLLY5ODho2rRpVsmsx+XLl0/du3e32n7hwgX169dPBw4csNp3+fJlXb58Wb///rtmzJihzz//XH5+fqmKOzV27dqlzz77TP/9959524MHD/Tbb79px44dmjFjRpq+jCVmxYoVGj58uMUXv5S6dOmSBg4cmOCXrgsXLujChQv65Zdf9OKLL2ry5Mlyc3OzKLNx40YNGDDAIgkjPZw37b///lNERIS57sWLF6tq1aqpjlV6mCzq1q2btm7darE9LCxMYWFh2rZtmyZMmGBO0rz99tsWCa09e/bo9OnTKlmypMXxx48ft0hmSVLLli1TFePWrVt17do182sHBweNGTNGzZo109WrV83XsWbNGnXo0MFcztXVVa+88oo2btxo3rZmzZoEE1rxE2a1atWySFj8999/Gj58uNavX2917KP3y/bt2zV//nxNmzYtWe/zXbt2acyYMbp3716C+2fOnGk1zPWRq1ev6urVq9q3b5/mz5+vTz/9VE2aNLEqd+/ePfXo0UM7d+602B4aGqrQ0FBt2bIlwQRcfHFxcZoxY4amTZtm1YP3xo0bOnDggA4cOKD58+dr/PjxGaq3XEb/rEvqGUiMwWBQ+/btNXbsWPO2ZcuWqWfPnrKzs7Mou379eovPtCJFisjX1zdtgcfj4OCgIkWKWCS0cufOnWDZcePGJTl8+PLly9q1a5dmz56tKVOmpMsk/2l9fq9du6YOHTroxIkTVnVfvHhRFy9e1NGjR7VixQq99dZbGj16dJpjBjICuycXAQAg63jw4IG6d++erFUOo6KiNGTIEK1ateqJZadMmWKVzHrcokWL9L///S9FsT5Np0+f1tWrVxUTE6Nbt24pPDxc8+fPV9OmTTVr1qxU1blr1y7dv3/fYlvDhg1TlSC7ceOGOnbsmOAXvPiuX7+uHj16aPfu3Sk+T2p9+OGHFsmsx0VHR+ujjz5KU9IpMSNGjEhTvbdv31anTp0STGbFt3//fnXp0kVRUVHmbQ8ePNCHH35olcx6mhYuXGiVzHrchg0bNHnyZPPr8uXLq3r16ubXj3p3xRd/+FH16tVVokSJVMUYv9dkvXr19MILL1glcBLqXRk/ifbrr79a3HPp4X1/POkV/7jo6Gj16NEjwWRWfMePH1fHjh116dKlJ5YdNWpUihMZCYmKitLgwYMT/LI9evRoq2TW49atW5esYcmTJk3Sl19+meBw9MfdunVLvXv31h9//PHkwJ+BjP5Zl5ZnoGXLlhZJo3Pnzmn79u1W5eI/twEBAVZJr7R68OCBzp49a7EtrQty3LhxQ71799b169fTVI+U9uf3q6++SvD9BWR19NACADxXFi1apNDQUIttPj4+6t69u9zc3LRv3z5NmDDB4gvlJ598onr16ilv3ryJ1hsdHS1vb2/16tVL+fPn1++//64vv/zS4ov/l19+qYCAAOXMmTP9LyydxMTE6IsvvlCuXLnUvn37FB37+BLlj9SqVStVcUyZMkWnT5+22NagQQO1b99eefPm1datW/XVV1+Z//iPjo7Whx9+qLVr1z6TOdLi4uLUtGlTderUSdHR0Zo0aZJFkigyMlIHDhyQj4+PChUqZO7FEn/oYfy5zJ4Ue0xMjGrXrq13331XBQsW1Pnz51M0+f6UKVMsvvTkzp1bffv2VY0aNeTg4KDQ0FBNmDBBN2/elPRwiOOsWbP0/vvvS5L++ecfiwn8XVxcNGLECFWoUEH29va6evWqTpw4oX379mnbtm3Jjispd+/elYeHhwYNGqRixYopLCxM48aN0507d8xl5s2bp6CgIHNPwLffflt79+4171+xYoX69etn0dMnfpKkVatWqYrv2rVrVtf6xhtvSJKaN29uMTTuzz//1N9//61y5cqZt/n5+alAgQLmBNPdu3e1adMmNW/e3Fxm+/bt5jaRJGdnZzVo0MD8+rvvvrN4/hwcHNStWzfVrVtXuXPn1tGjRzVx4kSdO3dO0sMeG1988YXGjx+f5LXFxMTIy8tLvXr1UsmSJXXlyhUdPnzYvD9v3rxq3LixateurSJFiuiFF15Qzpw5dfPmTR04cEBfffWVbt26Jenhe3TBggUWPUP++ecfi950klSgQAENHTpUFSpU0D///KOQkBBz3Ik5evSovvnmG4ttTZs2VevWreXm5qZz585p+vTp2rdvn/m6RowYoXXr1iWr91dSVqxYkaZVaDP6Z92TnoGkODk5KTAw0OI98OOPP6pu3brm15cuXTK3i/SwZ1d6rAYYFRWls2fPmufQWrhwoUUvSjs7O3Xr1i3BY1944QW1aNFCvr6+KlCggFxdXZU9e3Zdu3ZNu3bt0syZM/XgwQNJDxNMS5YsUdeuXSVJEydO1P379zV+/Hht2LDBXGeVKlU0ceJEi/M86v2aHs9v/P+k6Nixo5o1a6a8efPqzp07ioiI0MGDB7Vjx46n0usbsBUSWgCA50r8XlJFixbV/PnzzX8Uli9fXvny5bOYR+fWrVtas2aN2rVrl2i9+fPn1/z5883Jqkdf8D/77DNzmRs3bmjr1q1JTsb+NLm6uqpBgwZ66aWXVKpUKdnZ2enkyZOaNWuWjhw5YlF20qRJ5j+Gk+vxLwuPJDXUMDEPHjyw6sni4+OjadOmmV9XrFhR2bJl04QJE8zb/v33X/3+++8WX5aeFm9vb33xxRfmLwaTJ0+2St799ddf8vHxSXIut5TOZValShV98803sre3lySVKlUq2cc+ePDAqqfS2LFj1bhxY/PrsmXLys7OzmJ47A8//KC+ffvKYDBY9Q7z8vJSs2bNzK89PDzk4+Ojt956S9HR0YqNjU12fInJnj27Fi5cqAIFCkh6OE9Yvnz5LOb+iYmJ0c8//6x33nlH0sPEobu7u3m+oKtXr2rTpk167bXXJD1sm8cTe05OTql+X65atcoice3i4mJ+BitXrqySJUtaJCxWrFihIUOGmF/b29srICBAM2fONG9bs2aNRUIr/nDDpk2bKkeOHObX8Yf69u/fX126dDG/Ll26tPLnz69OnTpZ1DlixIgk3+NFihTRokWL5OjoKOlh+z7e++3xz7f4qlSpotjYWI0bN8687fEkoyT99NNPVseNHz/e/F7y8PBQwYIF1bp160TPIz28/ri4OPPrevXqWXw2lCpVStWqVdNLL71k7kV65swZ7dixw6ZDDzPDZ92TnoEn6dChg7799ltz+2zZskWXLl0yv583bNhg8TkRfyhtam3YsMEiofS4vHnz6pNPPlGNGjUS3D937twEt3t4eOjFF1/U9evX9e2335q379mzx5zQepSkij93YI4cORK9rvR4fuN/Nnft2tVicRdPT081btxYQ4YMSbR3MZAZkdACADw3Lly4YNWbJTAw0Op/6F977TV9/PHHFj0i9u3bl2RC6/XXX7fqedWqVSurL3xhYWE2SWjVq1dPTZs2Vfbs2S22lytXztwb4PEhL7dv39bWrVstkhXPyqFDh3T37l2LbW+++aZVubfeesvij37pYTs9iy957dq1s/hfbldXV7m4uFj0Xnr8+Ukv3bp1MyezUurw4cNW9/VRz6ukXLt2TSdOnFCZMmVUunRp5cyZ0zwEafv27WrXrp2qVKmikiVLysPDQxUqVFCePHnS3PPlkTp16pi//D5Sv359q/sdFhZm/t3e3l5t27bVF198Yd62ZMkSc0Jr7dq1FvW9/vrr5i/sKRW/d07jxo0t3mfNmjXT1KlTza9Xr16tgQMHWvSuCQwMtEho7dy5U9evX1e+fPl0584d/fbbbxbneLw32cWLF60mtx4/fvwTe1+ZTCYdOHAgyfdL586dn3hf9u3bp9WrV+vw4cOKjIzUnTt3Eh2SeuHCBYvXBw8etHhdrFgxq8RwlSpVVK5cOav5zh4XP1G2ZcsWqwm4EzvOlgmtzPBZl5xnICklS5aUn5+fuRdjTEyMli9fbp43Mf57MbXz2CWXu7u7pk+f/sTnY8uWLVq/fr2OHj2q8+fPKyoqKtHhgI+vrpwa6fH8VqxY0SJJ37JlS9WuXVseHh7y8PBQuXLlVKxYMUlKcGEBILNiDi0AwHMjoTljihcvbrXNzs7OakWuJ803k9D/vObJk0fOzs4W2x6fkPZZejRkIiH29vbm/11+XEJDCJ90jvhS84d+ctvJ2dnZqndJcuYFSg8J9YyKn9B8GnNoeXp6pvrYtHzpunz5sqSHQxT79+9vsW///v2aO3euPvroIwUFBalGjRpq06aN1RfV1ErovZXQezT+e6t169YWX8R37txpTmjHn7MntcMNw8PDrSaPfjTcMLHXjyZnf1zJkiUter1ER0ebh0Ru2rTJIulRoUIFi+cgLe36pPdLUs9bbGysgoOD1b59e/3www/6888/dePGjSTnV4s/N1j8NkvofZ7U9kdSew8ePddp0ahRI23evDnBn/grBsaXGT7r0vKZ80j8+7BkyRLFxcXpwoULFv+REn8o7dMQGRmpNm3aJDqH2t27d9WlSxd169ZNK1as0F9//aVbt24lObfV48OfUyM9nt9evXpZrH544cIFLV26VJ9//rl69uyp+vXrq06dOpowYYJu376dpniBjISEFgAAMP/P7eNS+kdvQhPs7tq1K9UxPQ0JDYFLzYS+Li4uVttS23MqJeL3VHpWHp8UulOnTlq4cKEaNWpklbCVHt7jAwcOqH///po3b96zDNOCs7OzxbC9uLg4LV26VEePHrUYAliuXDlVrlw5VedIaJL3tm3bymg0mn/q169vVSahOZfi90xZvXq1JOnnn3+22J7a5FtC4i/iEF9Sz9uSJUvSNHdUQp713D5Puv7kyJUrl4oWLZrgT0qGbKe39PqsS4/PnNq1a1v8J8DZs2e1c+dOrV+/3mKoXbNmzSyG0qZFQECA/vrrL+3evVsjR4606DEaFRWlfv36JThMfvr06dqxY0e6xPC0Pf78lixZUqtXr9a7775rtaLrIxcvXtQ333yjjh07PnHyeSCzYMghAOC5kdAf5vGH6kgPvwjEn4T40bwYiYm/epL0cO6t+MPOHp/TIiNJaGLxhJIVSalVq5Zy5Mhh8Uf2xo0bdfr06UT/wE5IYu1UrVo1i203btwwTzj9yOPtlFCCKf7wnosXL1r1GsnI0pI0S+i+fvPNNypduvQTj43/3NasWdO8VP2FCxcUERGhkydPat26dRY9H2bMmKGOHTumacWyhN5bCb1HE3pvBQUFafHixebXy5YtM0/m/EhqhzhFR0dbzW2VXL/++qtu3LhhkRht3LixPvnkE3NvjwMHDujIkSMWKwDmyJHDahhwQu06evRovfzyy0+MI6HE7OOSarf41+7s7KwBAwaoatWq5iFNq1ev1pdffploHfnz59fJkyfNrxNqaynhz+nHFShQwKJMYGCgevXqleQxkvU8R89aZvisS4/VBg0Ggzp06GCxIMDixYuteiY9jeGGLi4uateunUwmk8aMGWPefv36dU2bNk0fffSRRfn4z3WRIkXUv39/GY1G84qNs2bN0g8//JBuMabX8+vm5qYPPvhAH3zwgf777z+dPn1aERERCgsL0/fff2/uPfnnn39qy5YtCSbbgcyGHloAgOdGoUKFrHoiLV++3GqIzLp166wSUT4+PknW/fPPP1stbR5/9S7p4Xwwz9rt27f1/vvvJ/ql0GQyWa2wJD2ckyMlcufObbUyYnR0tPr06ZPk8Jjr169bzB9UuXJlq+F7P/74o9VxCW17fNhWQr0j4i9r/v333yca19MQf16p+M/M01S5cmWruXA2b96caO+SokWLymAw6MSJE+b2MJlMVsPEChUqZB5m+PhcUdLDL+JXr15NU9zbtm2zen42bdpkMX+WlPB7q2zZshZzMl2+fNlixTUHBweLXlwpsXXr1gR7eCRHQskwR0dHNWnSxPw6Li5OH3zwgcXnU/369a0SzQl9rm3atElFihRJtF0dHR31559/pmkunfht0rx5c7Vp00bly5c3nyf+HFnxxW+z06dPW8yFJj2cZyup+bMkWU3u/fvvvyfZc8rNzU27d+9OcJj0s5SVP+via9GihfLkyWN+vXnzZovnw9PTM12GNyamXbt28vDwsNj2448/6vz58xbb4j/XHTt2VPPmzWU0GlW0aFEVLFhQhw4deuL5UvJZnx7Pb/zkoJOTkypVqqQmTZpo2LBhqlOnjsX+xxPJQGZGDy0AwHOlbdu2FpMlnz17Vp06dVL37t3l5uam/fv3W0wkLT38svCkydGvXLmiTp06qVevXnJzc9OOHTuseiY4OzurXr16KY751q1bFv87n9CwkfiTLbu5uZmHbsTFxWn9+vXauHGj6tatq/r168vT01MODg46ceKEZs+ebbUMe/78+a3+AE6OHj166Ndff7UY0vX333+rWbNmat++vXx9fZU/f37dvXtXJ0+e1I4dO7Ru3Tq5urqal1DPnj27WrZsabFy2/79+9W7d2916NDBvJT94yuBSQ/nnnm8V0rJkiWteoyFhIQoZ86cKl68uDZv3qxZs2al+BrTIl++fBZfmFatWqVKlSqZv5jkzZv3qQ1Typ49u1q1amWR0Fm8eLFu3Lihli1byt3dXdLDL0ZHjx7V1q1btX//fr3xxhvmyafv3bununXrqlatWvL19ZXRaFSBAgWUPXt2XblyJcFeC2mZUFp6uBLc22+/rUGDBqlYsWI6ePCgxcp5kpQtWza9/vrrCR4fFBRkMfT18QSRv79/qpMa8YcbPlr5MjEhISHatGmTxfEdOnSwKNOqVSuLlSjjf+lMbLhh+/btLRag2LZtmzp37qz27durZMmSsre315UrV3Ts2DHt2LFDu3btkre3d5oWqMiXL5/F+3z9+vWqUaOGypQpo0uXLun777+3msw+vjfeeMPqPdi7d28NGTJEnp6eOnnypEJCQp4YS9u2bbVs2TLz8LWLFy+qbdu26tKlizw9PeXk5KSbN2/qn3/+0Z49e/Tbb7/p1q1bT30C8ifJyp918eXOnVstW7bU/PnzJclqyFt6DqVNiL29vd577z0NGzbMvC06OlozZ87UqFGjzNvif0b/+OOPKlWqlIoWLaozZ85ozpw5Onr06BPPF/9zJTw8XBs2bFD58uVlb2+vbNmyqVChQpLS5/n99NNPdfz4cdWtW1dVqlRRsWLF5OTkpHv37mnfvn1Ww/9t3TsRSC8ktAAAz5WgoCD98ssvFhPR7tu3T++++26ix3z44YdPTDI4OjrqwIEDSdbz/vvvW/1vfHIsWLDA6gtNfPF7Ri1cuNA8JOyR2NhY/fbbb0/8kmlnZ6eRI0eah1ekRN68eTV79mx17tzZYhjjjRs39NVXX+mrr75KVj19+/bV77//bvGF+ZdfftEvv/ySYHkHBweNGTPGYuW47Nmzq2HDhua5iKSH//veo0cPi2MNBoPFPC5Pk7e3t8VS8gcOHLBY1ax3797q06fPUzt/nz599Pvvv1skSpJa3j4hMTEx2r59u9XE5gmpUaNGmlfUypYtm06dOpXkEJyOHTuavxzG98orr6hYsWIJDqtNbULj2rVr5lXbHnn11VcTnMD+kQYNGlgktP7880/9/fffKleunHlb1apVVaZMGR0/ftzqeHd3d6sVAB9p3769Nm/ebLFa2h9//JHoxNfpoWHDhhafo5cvX7Z6dt3c3JKceL1s2bJq1aqVli5dalHPoEGDLMo9vrJmQipVqqR3333XImlz+vRpffjhh8m+HlvJqp91CenQoYMWLlxoNb9Xjhw51LRp06d+/ubNm2vq1KkWvbKWLVumHj16qGDBgpIePtfffvutef+JEyf03nvvWdTzpOdaevheflx0dLT69u1rfu3u7q5ff/1VUvo9vydOnLDqmZeQbNmyqXbt2imqG8ioGHIIAHiuZM+eXTNnzkzWUu2Ojo4aN25csoYk9evXT5UqVUp0f7t27dSuXbsUxZpe7Ozskt1LxtnZWRMnTlTDhg1Tfb5ixYpp5cqVatmypcWXrqTEn8vHxcVF8+fPl7e39xOPzZcvn77++murBJ4kDRo0KNFJjQ0Gg/r162e1Wt7T9O6771oNRXmWnJ2dtWDBAr300kvJKm8wGMxf9FLK3d1dn3zySaqOfVxQUJDVnEKPe/XVV9WvX79E99vZ2Vn1hJIeDtXz8/NLVUyrVq2yGqr8pM+UOnXqWM1HlNCk6oGBgQkeHxgYmOik6dmzZ9eMGTMshiw+SWIJwOTq0KGD1VCpx/n6+qp3795PrGfEiBGJJuqkh9cdf66fhFZsHThwoPr165fsz5y0Xn96yaqfdQkpVqxYgr2UGzRokOI5G1PDwcFB77zzjsW2Bw8eWCSS+vTpozJlyiRaR4sWLdS6desnnsvPzy9Fw/af1fNrb2+v4cOHp2heSyAjo4cWAOC54+zsrBkzZuiPP/7QTz/9pAMHDujSpUu6f/++8uTJo9KlS8vX11dt2rTRCy+8kKw68+bNq//9739auHChVq9erX///Vf29vby9PRUUFBQmhJEaeXk5KTff/9dW7du1e7du3X06FGdPXtWt2/flsFgkLOzs4xGo2rXrq2AgIAnThSd3HOOHTtWffr00erVq7V3714dP35cN27c0IMHD5Q7d24VLVpUXl5eqlevXoLDGwsXLqzvv/9ev/76q9auXauDBw/q6tWriomJkbOzs8qVK6e6deuqVatWifYCKlSokJYuXaqvvvpKW7du1dWrV+Xs7KwXX3xR77zzjqpWrWoxxOtpq1y5sr799lvNmjVLYWFhun79ukwm0zM7v/RwAuIFCxZo586dWr16tQ4ePKiLFy/q7t27cnR0VMGCBVW2bFlVr15dr7zyinkoovRwmMqSJUsUGhqq0NBQnT59WteuXdONGzdkMBiUL18+lS1b1twu6TGsJXfu3Fq0aJG+//57/fTTT+beZWXKlFHr1q3VqlWrJ66O17JlS02ePNliUuyAgIBUT3gdPxFVrFixJL8ESw+HIFWpUsWiV9Pq1as1cOBAiy+xLVq00KRJkywSZnZ2dgoICEiyficnJ02aNEmdO3fWihUrFBoaqnPnzunOnTvKkSOH3NzcVLp0afn4+KhevXrJWgwgKdmzZ9ecOXO0YMECrVq1SqdPn5aDg4M8PDzUokULtWvXTj/99NMT63F0dNScOXP0ww8/aNmyZTp58qSyZcsmo9GoNm3aqFmzZmrTpo3FMQkNEzUYDOrRo4datGihJUuW6I8//tCpU6d0+/Zt2dnZKV++fPLw8FCVKlVUu3btJ86L+Cxlxc+6xLz99tvmnkmPPO3hho978803NX36dIv573788Ud17dpVBQoUkIuLixYvXqxZs2Zp/fr1ioyMlKOjo8qWLau33npLb7zxhtVcgQnJli2b5s+fr+nTp+u3335TZGSk1YIUj0vr8zt8+HA1aNBAoaGhOnr0qK5cuaJr165Z/HtbvXp1tW7dOs3vfSAjMcTZst8pAACZlNFotHgdEhKSaM8KALbXoEED88IIBoNBv/zyi9Vk6sh4Tp8+rebNm1vMD/XRRx9ZDbNG5nD+/HmLXlru7u7avHnzE5PSAJAQhhwCAAAgy4qLi9PChQstVvl8+eWXSWZlEH/99Zd69uypDRs2WCx4ERMToz/++EO9e/e2SGblzp1bjRs3tkWoSKN79+5ZLZzQpk0bklkAUo0hhwAAAMhyPv/8c23cuFHXr1/X7du3zdsNBkOSE8zj2YqNjdXmzZu1efNmSQ+Hb+fIkUM3btywmqdMkoYOHZrsoeDIGIKCghQZGamrV69aTO7v6upqs7klAWQNJLQAAACQ5Vy9etWiV9YjXbt2TXKSedjWrVu3EtyeJ08eDR8+/IlziSHjiYyMVGRkpMW2bNmyKSQkJM2roAJ4vpHQAgAAQJbm4uKiMmXKqGPHjjZdoAHWSpYsqZCQEO3Zs0dHjx41LzLg4OAgFxcXGY1G+fr6qnnz5umyYAVsx2AwqECBAqpcubJ69OiRolUAASAhTAoPAAAAAACATIVJ4QEAAAAAAJCpkNACkKC4uDiZTCbRiRMAAAAAkNGQ0AKQoNjYWIWFhSkmJsbWoSCdxMbG6tChQ4qNjbV1KEgntGnWQ5tmPbRp1kObZj20adZDmz4fSGgBSBI9tLKOuLg4RUdH06ZZCG2a9dCmWQ9tmvXQplkPbZr10KbPBxJaAPAccXR0tHUISGe0adZDm2Y9tGnWQ5tmPbRp1kObZn2scgggQSaTSWFhYapatars7e1tHQ4AAAAAIBVMJlOW/E6XzdYBAMjYBvUdpKN/HrV1GAAAAACAFCpbrqymfTPN1mE8FSS0ACTpxPETOnLoiK3DAAAAAADAjDm0AAAAAAAAkKmQ0AIAAAAAAECmQkILAAAAAAAAmQoJLQAAAAAAAGQqJLQAAAAAAACQqZDQAmwoODhYPXv2tHUYAAAAAABkKiS0AAAAAAAAkKmQ0AIyqHnz5qlZs2aqWrWq6tatq1GjRunOnTsWZTZs2KDXX39dlSpVkr+/v+bOnWux/7vvvlPDhg3l5eUlX19f9e3b91leAgAAAAAAT0U2WwcAIGEGg0HDhw9X0aJFdebMGX388cf6/PPPNWrUKEnSkSNH1K9fP/Xu3VtNmjTRgQMH9PHHH8vFxUWBgYE6fPiwPv30U40fP17e3t66efOm9u3bZ9uLAgAAAAAgHZDQAjKoTp06mX8vWrSo+vXrp5EjR5oTWvPmzVOtWrXUq1cvSZKHh4eOHz+uOXPmKDAwUOfPn5ejo6Pq1asnJycnubu7y9PT0wZXAgAAAABA+iKhBWRQO3fu1MyZM3Xy5En9999/MplMun//vu7evStHR0edPHlSr776qsUx1apV08KFC2UymeTr66siRYqofv368vPzk5+fnxo0aCBHR0cbXREAAAAAAOmDObSADOjs2bPq1q2bjEajpk6dquXLl+ujjz6SJEVHRyerDicnJ61YsUITJ06Um5ubpkyZojfeeEO3bt16mqEDAAAAAPDUkdACMqA///xTcXFxCg4OVtWqVeXh4aFLly5ZlClVqpRCQ0MttoWGhqpkyZKyt7eXJGXLlk2+vr4aPHiwVq1apcjISP3xxx/P7DoAAAAAAHgaGHII2Njt27cVHh5usS1fvnyKjo7WokWL5O/vr/379+uHH36wKPPOO++oVatW+uqrr9SkSROFhYXpu+++08iRIyVJv/32m86cOaPq1asrb9682rp1q2JjY+Xh4fHMrg0AAAAAgKeBhBZgY3v27FGLFi0strVq1UpDhw7VrFmzNHHiRPn4+GjAgAEaMmSIuUzFihX15ZdfasqUKZo+fbrc3NzUt29fBQYGSpLy5MmjX375RdOmTdP9+/dVokQJTZgwQWXLln2WlwcAAAAAQLozxMXFxdk6CAAZj8lkUlhYmD4e9rH2791v63AAAAAAAClUqXIlbdiywdZhPBXMoQUAAAAAAIBMhYQWAAAAAAAAMhUSWgAAAAAAAMhUSGgBAAAAAAAgU2GVQwBJKl2mtO7fv2/rMAAAAAAAKVS2XNZd5Z5VDgEk6NEqh1WrVpW9vb2twwEAAAAApILJZMqS3+kYcgggSSaTydYhIJ2YTCYdPXqUNs1CaNOshzbNemjTrIc2zXpo06yHNrWUFZNZEgktAHiu3L1719YhIJ3RplkPbZr10KZZD22a9dCmWQ9tmvWR0AIAAAAAAECmQkILAAAAAAAAmQoJLQAAAAAAAGQqJLQA4Dni6Oho6xCQzmjTrIc2zXpo06zHwcHB1iEAwHMvm60DAJCxZdUVMZ5H9vb28vT0tHUYSEe0adZDm2Y9tGnWY29vL88KtCkA2BoJLQBJ+nDIaP0d/o+twwAAAMgQSpXx0PjJn8pkMtk6FAB4rpHQApCk0yf/Vfifx2wdBgAAAAAAZsyhBQAAAAAAgEyFhBYAAAAAAAAyFRJaAAAAAAAAyFRIaAEAAAAAACBTIaEF2MDu3btlNBp169YtW4cCAAAAAECmQ0ILSKPg4GAZjUarny5duiR6jLe3t3bs2KE8efJIkpYvXy4fH59nFTIAAAAAAJlaNlsHAGQFfn5+CgkJsdiWPXv2BMtGR0cre/bscnNzS/F5Hjx4kGi9AAAAAAA8L+ihBaSDRwmqx3+cnZ0lSUajUd9//726d++uqlWrasaMGRZDDnfv3q2hQ4fq9u3b5t5dU6dOlST5+/vrq6++0uDBg1WtWjV99NFHkqR9+/apXbt2qly5surWrasxY8YoKirKHM/KlSsVGBgob29vvfzyyxo4cKCuXr367G8MAAAAAABPAQkt4BmYNm2aGjRooNWrV6tly5YW+7y9vTVs2DA5OTlpx44d2rFjh9555x3z/rlz56p8+fJauXKlevbsqYiICL333ntq2LChVq1apUmTJmn//v365JNPzMfExMTo/fff16pVq/TVV18pMjJSwcHBz+x6AQAAAAB4mhhyCKSDLVu2yNvb22Jbt27d1L17d0lS06ZNLRJZZ86cMf+ePXt25cmTRwaDIcFhiC+99JJFgmv48OFq1qyZOnXqJEkqWbKkhg8frqCgII0aNUo5cuRQq1atzOWLFSum4cOHq1WrVrpz545y586dLtcMAAAAAICtkNAC0kHNmjU1atQoi22PhhxKUqVKlVJdd/xjjx07pr/++kurV682b4uLi1NsbKzOnj2r0qVL68iRI5o2bZqOHTummzdvKi4uTpJ0/vx5lSlTJtWxAAAAAACQEZDQAtKBo6OjSpQokej+XLlypanux0VFRalNmzYKCgqyKlu4cGFFRUWpS5cuql27tr744gvly5dP58+fV5cuXRQdHZ3qOAAAAAAAyChIaAEZgIODg0wmU7LKenp66vjx44km0P7++2/duHFDgwYNUuHChSVJR44cSbdYAQAAAACwNSaFB9LBgwcPdPnyZYufa9euJft4d3d3RUVFadeuXbp27Zru3r2baNn33ntPBw4c0OjRoxUeHq7Tp09r06ZNGj16tCSpSJEicnBw0KJFi3TmzBlt3rxZX3/9dZqvEQAAAACAjIIeWkA62L59u2rXrm2xzcPDQ+vXr0/W8dWqVVObNm3Ur18/3bhxQ71791afPn0SLFu+fHktWrRIX375pdq1ayfp4cTvTZo0kSS5urrqs88+08SJE7Vo0SJVrFhRQ4YMUY8ePdJwhQAAAAAAZByGuEezRQPAY0wmk8LCwjTh06k6GHrI1uEAAABkCBUqltfSn7+XyWSSvb29rcNBOnj0d2/VqlVp0yyCNn0+MOQQAAAAAAAAmQoJLQAAAAAAAGQqJLQAAAAAAACQqZDQAgAAAAAAQKbCKocAklSyVAk9uP/A1mEAAABkCKXKeNg6BACASGgBeIJPxn3EyiAAAACPiYmOkcHOYOswAOC5xpBDAEkymUy2DgHpxGQy6ejRo7RpFkKbZj20adZDm2Y9JpNJR8OP2joMAHjukdACgOfI3bt3bR0C0hltmvXQplkPbZr1REdH2zoEAHjukdACAAAAAABApkJCCwAAAAAAAJkKCS0AeI44OjraOgSkM9o066FNAQAAnoxVDgEkiRUOsw57e3t5enraOgykI9o063lSm5pMsbK35/8jAQAASGgBSNLYkZN1/J/Ttg4DAJ57JT2K6ePPPrB1GAAAABkCCS0ASYr4N1J/h5+wdRgAAAAAAJjRZx0AAAAAAACZCgktAAAAAAAAZCoktAAAAAAAAJCpkNACAAAAAABApkJCCwAAAAAAAJkKCS0k2/Lly+Xj45Pp6n7c2bNnZTQaFR4e/tTPlRpGo1GbNm2SZB3r7t27ZTQadevWLVuGCAAAAACAzZHQykKCg4NlNBr1zTffWGzftGmTjEZjiury9/fX/Pnz0zG6rOXAgQOqUKGCunbtmqrjp06dqjfeeMNq+44dO1SnTp20hgcAAAAAQJZGQiuLyZEjh2bNmqWbN2/aOpRki46OtnUIKbZ06VJ16NBBe/fu1cWLF9OtXjc3N2XPnj3d6gMAAAAAICsioZXF+Pr6Kn/+/Jo5c2aS5fbt26d27dqpcuXKqlu3rsaMGaOoqChJUlBQkCIjIxUSEiKj0WjVu2v79u167bXX5O3trS5duujSpUsW+5csWaLXXntNXl5eaty4sb777jvzvkfD6NauXasOHTrIy8tLq1evtoovIiJCPXr0kK+vr7y9vdWyZUvt3LnTooy/v79mzJihoUOHytvbW/Xq1dPixYstyhw6dEgtWrSQl5eXAgMDrYYa3rx5UwMHDtRLL72kypUrq2HDhlq2bFmS9+7OnTtau3at2rZtq3r16mnFihUW+x8NDdy1a5cCAwNVpUoVtWnTRidPnpT0cHjltGnTdOzYMfP9Xb58uSTLIYfJkVQ7StJ3332nhg0bysvLS76+vurbt2+y6wYAAAAAIKMioZXF2NnZacCAAfr222914cKFBMtERETovffeU8OGDbVq1SpNmjRJ+/fv1yeffCLp4XC4QoUKqW/fvtqxY4d27NhhPvbevXuaO3euxo8fr2+//Vbnz5/XuHHjzPtXrVqlyZMnq3///lq7dq0GDBigKVOmWCV9vvjiC7399ttau3atateubRVjVFSU6tatq/nz52vFihXy8/NT9+7dde7cOYty8+bNU6VKlbRy5Uq1a9dOo0aNMieO7ty5o27duql06dJavny5+vTpYxGrJE2ePFknTpzQrFmztHbtWo0aNUr58uVL8h6vW7dOpUqVUqlSpdS8eXMtW7ZMcXFxVuUmTZqk4OBgLVu2TPb29ho2bJgkqUmTJnrnnXdUtmxZ8/1t0qRJkudMyJPa8fDhw/r000/Vt29frV+/XrNnz34m85QBAAAAAPC0kdDKgho0aKAKFSpoypQpCe6fOXOmmjVrpk6dOqlkyZKqVq2ahg8frpUrV+r+/ftycXGRvb29cufOLTc3N7m5uZmPjY6O1scffywvLy9VrFhR7du31x9//GHeP3XqVAUHB6thw4YqVqyYGjZsqI4dO1r1nOrYsaO5TIECBaxiLF++vNq0aaNy5cqpZMmS6tevn4oXL65ff/3VolydOnXUvn17lShRQu+9957y5cun3bt3S5LWrFmj2NhYjR07VmXLltUrr7yiLl26WBx/7tw5VahQQV5eXipatKh8fX3l7++f5P1dunSpmjdvLkny8/PT7du3tWfPHqty/fv3V40aNVSmTBl17dpVBw4c0P3795UzZ07lypVL9vb25vubM2fOJM+ZkCe14/nz5+Xo6Kh69erJ3d1dnp6eevvtt1N8HgAAAAAAMppstg4AT8egQYPUsWNHqwSOJB07dkx//fWXxVC/uLg4xcbG6uzZsypdunSi9To6Oqp48eLm1wUKFNDVq1clPexVFRERoeHDh+vDDz80l4mJiVGePHks6qlUqVKS8d+5c0fTpk3Tli1bdPnyZZlMJt27d8+qh9bjwyENBoPy589vjufEiRMyGo3KkSOHuYy3t7fF8W3btlXfvn119OhRvfzyy6pfv76qVauWaFwnT57U4cOH9dVXX0mSsmXLpiZNmmjp0qWqWbNmorE9SgpevXpVRYoUSfLak+tJ7ejr66siRYqofv368vPzk5+fnxo0aCBHR8d0OT8AAAAAALZCQiuLql69umrXrq0JEyYoMDDQYl9UVJTatGmjoKAgq+MKFy6cZL3Zslk+MgaDwTzc7tHcTZ988omqVKliUc7OzrIzYK5cuZI8z7hx47Rz504NGTJExYsXV86cOdW3b1+rCeSTiic56tatq99++01bt27V77//rk6dOql9+/YaMmRIguWXLl2qmJgY+fn5mbfFxcUpe/bs+uijjywSd4/HZjAYJEmxsbHJju1JntSO2bNn14oVK7Rnzx7t2LFDU6ZM0bRp07R06VLlzZs33eIAAAAAAOBZI6GVhQ0cOFAtWrSQh4eHxXZPT08dP35cJUqUSPRYBweHFCdf8ufPrwIFCujMmTPmIXmpdeDAAQUEBKhBgwaSHvbYioyMTFEdpUuX1k8//aT79++be2mFhYVZlXN1dVVAQIACAgL0ww8/aPz48QkmtGJiYvTTTz8pODhYL7/8ssW+Xr16ac2aNWrbtm2yYkvN/Y0vOe2YLVs2+fr6ytfXV71791b16tX1xx9/qGHDhmk6NwAAAAAAtsQcWlmY0WhUs2bNtGjRIovt7733ng4cOKDRo0crPDxcp0+f1qZNmzR69GhzGXd3d+3du1cXL17UtWvXkn3Ovn376ptvvtHChQt16tQp/fXXX1q2bJnmzZuXothLlCihX375ReHh4Tp27JgGDhyY4gRQ06ZNZTAYNGLECB0/flxbt27V3LlzLcpMnjxZmzZt0r///qt//vlHW7ZsSXTI5ZYtW3Tz5k21atVK5cqVs/hp2LChli5dmuzY3N3ddfbsWYWHh+vatWt68OBBiq5NenI7/vbbb1q4cKHCw8MVGRmplStXKjY21irBCQAAAABAZkNCK4vr27evVSKofPnyWrRokU6fPq127dopICBAU6ZMsZicvW/fvoqMjFT9+vVVq1atZJ/vzTff1JgxY7R8+XI1a9ZMQUFBWrFihYoWLZqiuIODg5U3b161adNG3bt3l5+fnypWrJiiOnLnzq0ZM2bo77//VosWLTRp0iQNGjTIooyDg4MmTpyo5s2bq0OHDrKzs9PEiRMTrG/p0qXy9fW1mg9Mkho1aqQjR47o2LFjyYqtUaNG8vPz09tvv61atWppzZo1Kbo26cntmCdPHv3yyy/q2LGjmjRpoh9++EETJkxQ2bJlU3wuAAAAAAAyEkNcSiYcAvDcMJlMCgsL04wvv9eRg8lL1AEAnp5yFUprweKEVzBGxvXo39OqVavK3t7e1uEgHdCmWQ9tmvXQps8HemgBAAAAAAAgUyGhBQAAAAAAgEyFhBYAAAAAAAAyFRJaAAAAAAAAyFSy2ToAABlb8RLuevAg2tZhAMBzr6RHMVuHAAAAkGGQ0AKQpGEfv8/KIACQQZhMsbK3p4M9AAAAfxEBSJLJZLJ1CEgnJpNJR48epU2zENo063lSm5LMAgAAeIi/igDgOXL37l1bh4B0RptmPbQpAADAk5HQAgAAAAAAQKZCQgsAAAAAAACZCgktAHiOODo62joEpDPaFAAAAM8jVjkEkCRWOMw67O3t5enpaeswkI5o04yBlQcBAACePRJaAJL0xbgFOnUi0tZhAECGVLxEYQ376F1bhwEAAPDcIaEFIElnIy7q+N8Rtg4DAAAAAAAz+scDAAAAAAAgUyGhBQAAAAAAgEyFhBYAAAAAAAAyFRJaAAAAAAAAyFRIaAEAAAAAACBTIaEFZABnz56V0WhUeHj4U6l/9+7dMhqNunXr1lOpHwAAAACAZ4mEFpBKwcHBMhqN+uijj6z2ffzxxzIajQoODrZBZNa8vb21Y8cO5cmTx9ahAAAAAACQZiS0gDQoXLiw1q5dq3v37pm33b9/X2vWrFGRIkVsGJml7Nmzy83NTQaDwdahAAAAAACQZiS0gDTw9PRU4cKFtXHjRvO2jRs3qnDhwqpQoYJ527Zt29S2bVv5+PioZs2a6tatmyIiIhKt12QyadiwYfL391flypXVqFEjLViwwLz/77//Vvny5XXt2jVJ0o0bN1S+fHn179/fXObrr79W27ZtJTHkEAAAAACQtZDQAtKoZcuWWr58ufn1smXLFBgYaFHm7t276ty5s5YtW6b58+fLYDCoV69eio2NTbDO2NhYFSpUSJMnT9bPP/+sXr16adKkSVq7dq0kqWzZsnJxcdGePXskSfv27ZOLi4v27t1rrmPv3r2qUaNGel8uAAAAAAA2R0ILSKPmzZtr//79ioyMVGRkpEJDQ9W8eXOLMo0aNVLDhg1VokQJVahQQWPHjtXff/+t48ePJ1ing4OD+vbtKy8vLxUrVkzNmzdXYGCg1q9fL0kyGAyqXr26OaG1Z88eBQYG6sGDBzpx4oSio6N14MABEloAAAAAgCwpm60DADI7V1dX1atXTytWrFBcXJzq1asnV1dXizKnT5/WlClTdPDgQV2/fl1xcXGSpPPnz6tcuXIJ1vvdd99p2bJlOnfunO7fv6/o6GiVL1/evL969er68ccfJT3sjdW/f3+dPn1ae/bs0c2bNxUTE6Nq1ao9pasGAAAAAMB2SGgB6aBly5YaPXq0JGnkyJFW+7t37y53d3eNGTNGBQoUUGxsrJo2baro6OgE6/v55581btw4DRkyRN7e3sqdO7fmzJmjgwcPmsvUqFFDY8eO1enTp3X8+HG9+OKLOnnypPbs2aNbt26pUqVKcnR0fDoXDAAAAACADZHQAtKBn5+foqOjZTAYVLt2bYt9169f16lTpzRmzBj5+PhIejjnVVJCQ0Pl7e2t9u3bm7fFn0TeaDTK2dlZ06dPV4UKFZQ7d27VrFlTs2fP1q1btxhuCAAAAADIskhoAenA3t5e69atM//+OGdnZ7m4uGjx4sVyc3PTuXPnNGHChCTrK1GihFauXKnt27eraNGi+umnn3T48GEVLVrUXMZgMMjHx0erV6/WO++8I+lhkuvBgwfatWuXOnXqlL4XCQAAAABABsGk8EA6cXJykpOTk9V2Ozs7TZo0SX/++aeaNm2qkJAQDR48OMm62rRpo4YNG6p///5q3bq1bty4oXbt2lmVq169ukwmk7k3lp2dnXx8fGQwGJg/CwAAAACQZRniHs1ODQCPMZlMCgsL0/xZGxX+50lbhwMAGVKZcsU1Y86H6Vbfo8/eqlWrWvX4ReZEm2Y9tGnWQ5tmPbTp84EeWgAAAAAAAMhUSGgBAAAAAAAgUyGhBQAAAAAAgEyFhBYAAAAAAAAylWy2DgBAxla0eEFFR8fYOgwAyJCKlyhs6xAAAACeSyS0ACRp0JCOrAwCAEkwmWJlb0+ndwAAgGeJv74AJMlkMtk6BKQTk8mko0eP0qZZCG2aMZDMAgAAePb4CwwAniN37961dQhIZ7QpAAAAnkcktAAAAAAAAJCpkNACAAAAAABApkJCCwCeI46OjrYOAemMNgUAAMDziFUOASSJFQ6zDnt7e3l6eto6DKSjjN6msbGxsrPj/84AAACQ/khoAUjSl1NW6vS/l20dBoBMpljR/Bo8qJWtwwAAAEAWRUILQJIiz13ViRPnbR0GAAAAAABmjAMAAAAAAABApkJCCwAAAAAAAJkKCS0AAAAAAABkKiS0AAAAAAAAkKmQ0MpE/P39NX/+fFuH8UTPKs7du3fLaDTq1q1bT/1caRUcHKyePXs+9fMsX75cPj4+T/08AAAAAADYEqscPgVGozHJ/b1791afPn2eUTQZ03///adZs2Zpw4YNioyMVN68eVW2bFm1a9dODRo0kMFgeGId3t7e2rFjh/LkyfMMIrYWHBysW7du6euvv7bJ+QEAAAAAeF6R0HoKduzYYf597dq1mjJlitavX2/elitXrhTV9+DBA2XPnj3d4rO1W7duqV27drp9+7b69esnLy8v2dvba+/evfr888/10ksvKW/evE+sJ3v27HJzc3sGEQMAAAAAgIyEIYdPgZubm/knT548MhgM5tc//PCD2rVrZ1F+/vz58vf3N79+NDxt+vTpql27tho3bpzgeZYsWSIfHx/t2rVLkrR+/Xo1a9ZMlStXVs2aNdWpUydFRUUleKzJZNKwYcPk7++vypUrq1GjRlqwYIFFmUdxzJkzR7Vr11bNmjX18ccfKzo62lzm6tWr6t69uypXrix/f3+tWrXqifdn4sSJioyM1I8//qiAgACVKVNGHh4eat26tVauXGlO+K1cuVKBgYHy9vbWyy+/rIEDB+rq1avmehIacrh//34FBQWpSpUqql69urp06aKbN29KepgYHDNmjGrVqiUvLy+1bdtWhw4dMh978+ZNDRw4UC+99JIqV66shg0batmyZU+8nkdScv+3bdumtm3bysfHRzVr1lS3bt0UERFh3n/27FkZjUZt3LjRfD3NmzfXgQMHLOpZvny56tWrpypVqqhXr166ceOGxf5jx44pKChI3t7eqlatmgIDA3X48OFkXxMAAAAAABkRPbQyqF27dsnJyUnz5s1LcP+sWbM0e/ZszZ07V5UrV9alS5c0cOBAffDBB6pfv77u3Lmjffv2KS4uLsHjY2NjVahQIU2ePFkuLi46cOCAPvroI7m5ualJkybmcrt375abm5sWLFigiIgI9e/fXxUqVFDr1q0lPUx6Xbp0SQsXLlS2bNk0ZswYi6RTQuddu3atmjVrpoIFC1rtz507t/n3mJgYvf/++ypVqpSuXr2qzz77TMHBwZo1a1aCdYeHh6tTp05q2bKlhg8fLnt7e+3evVsmk0mSNH78eG3YsEGfffaZ3N3dNXv2bL377rvauHGjXFxcNHnyZJ04cUKzZs1Svnz5FBERoXv37iV6LY9L6f2/e/euOnfuLKPRqKioKE2ePFm9evXSTz/9JDu7/8szT5o0SUOGDFGJEiU0adIkDRw4UBs3blS2bNl08OBBDR8+XAMGDFD9+vW1fft2TZ061eI8gwYNUoUKFTRq1CjZ29srPDxcDg4OybomAAAAAAAyKhJaGVSuXLk0ZsyYBIcafv755/rpp5/07bffqmzZspKky5cvKyYmRg0aNJC7u7ukpOfycnBwUN++fc2vixUrprCwMK1fv94ioeXs7KyPPvpI9vb2Kl26tOrWratdu3apdevWOnXqlLZt26YlS5aocuXKkqRPP/3U4vj4rl+/rps3b6pUqVJPvAetWrWyiG/48OFq1aqV7ty5Y5H4emT27NmqVKmSRo0aZd726P5ERUXphx9+UEhIiOrWrStJ+uSTT/T7779r6dKlevfdd3Xu3DlVqFBBXl5ekqSiRYs+McZHUnr/GzVqZPF67NixqlWrlo4fP65y5cqZt7/zzjuqV6+eJKlv3756/fXX9e+//6p06dJauHCh/Pz89N5770mSPDw8dODAAW3fvt18/Llz59SlSxeVLl1aklSyZMlkXxMAAAAAABkVCa0Mqly5cgkms+bNm6e7d+9q2bJlKlasmHl7+fLlVatWLTVr1ky1a9dW7dq11ahRIzk7Oyd6ju+++07Lli3TuXPndP/+fUVHR6t8+fIWZcqUKSN7e3vzazc3N/3999+SpBMnTihbtmyqVKmSeX/p0qWTnP8qsR5LCTly5IimTZumY8eO6ebNm+Zjz58/rzJlyliVDw8PT3R4ZkREhKKjo1WtWjXzNgcHB1WuXFknTpyQJLVt21Z9+/bV0aNH9fLLL6t+/foW5ZOS0vt/+vRpTZkyRQcPHtT169ctru3xhNbjSbFH84Vdu3ZNpUuX1okTJ1S/fn2LeqtWrWqR0OrcubNGjBihn376Sb6+vmrcuLGKFy+erGsCAAAAACCjYg6tZ8xgMFgldWJiYqzKOTo6Jni8j4+PTCaT1q1bZ7Hd3t5e8+bN06xZs1SmTBktWrRIjRs31pkzZxKs5+eff9a4cePUsmVLzZ071zxf1ePzY0lStmyWOc+E4k8JV1dX5c2bVydPnkyyXFRUlLp06aLcuXPriy++0NKlSzVt2jRJsorxkZw5c6Y6LkmqW7eufvvtN3Xq1EmXLl1Sp06dNG7cuGQdm9L73717d928eVNjxozRkiVL9OOPP0qyvrbHhwc+WvkxNjY22dfUp08frVmzRvXq1dMff/yhJk2a6Jdffkn28QAAAAAAZEQktJ4xV1dXXblyxSIpFB4enuzjvby8NGvWLM2YMUNz5syx2GcwGPTiiy+qb9++WrlypRwcHLRp06YE6wkNDZW3t7fat28vT09PlShRwmJS8uQoVaqUYmJidOTIEfO2kydPWkzSHp+dnZ2aNGmi1atX6+LFi1b779y5o5iYGJ08eVI3btzQoEGD5OPjo9KlSyc5N5f0sDfTowny4ytevLgcHBwUGhpq3hYdHa3Dhw9b9PZydXVVQECAvvjiCw0bNkyLFy9O8pyPS+79v379uk6dOqUePXqoVq1aKl26tHni+pQoXbq0xaT2knTw4EGrch4eHurUqZPmzp2b4onuAQAAAADIiEhoPWM1a9bUtWvXNGvWLEVEROi7776zGCKWHNWqVdM333yjadOmaf78+ZIeJjJmzJihw4cP69y5c9q4caOuXbuW6FxVJUqU0JEjR7R9+3adOnVKX375ZYpXvytVqpT8/Pw0cuRIHTx4UEeOHNGIESOe2FOqf//+KlSokHlVw+PHj+v06dNaunSpAgICFBUVpSJFisjBwUGLFi3SmTNntHnzZn399ddJ1tu1a1cdPnxYo0aN0rFjx3TixAl9//33unbtmnLlyqW2bdtq/Pjx2rZtm44fP64PP/xQ9+7dM8/VNXnyZG3atEn//vuv/vnnH23ZssU899STpOT+Ozs7y8XFRYsXL9a///6rXbt26bPPPkvWeR4XFBSk7du3a86cOTp9+rS+/fZbi2fp3r17Gj16tHbv3q3IyEjt379fhw8fTvY1AQAAAACQUTGH1jNWunRpjRw5UjNnztT06dPVsGFDvfPOO+YhZ8nl4+Ojb775Rl27dpW9vb18fX21d+9eLViwQP/995+KFCmi4OBg8wTo8bVp00bh4eHq37+/DAaDXn/9dbVr107btm1LURwhISEaMWKEOnTooPz58+v999/XlClTkjzGxcVFP/74o7755htNnz5dkZGRcnZ2Vrly5TR48GDlyZNHBoNBn332mSZOnKhFixapYsWKGjJkiHr06JFovR4eHpo7d64mTpyoN998Uzlz5lTlypXVtGlTSQ9X/IuLi9PgwYN1584dVapUSbNnzzbPc+Xg4KCJEycqMjJSOXPm1IsvvqiJEycm6z44OTkl+/7b2dlp0qRJGjNmjJo2bSoPDw+NGDFCQUFByTrXI1WrVtUnn3yiqVOnasqUKapVq5Z69OhhTvzZ2dnpxo0bGjJkiK5cuaJ8+fKpYcOGFosBAAAAAACQGRni0jIhEoAsy2QyKSwsTN/9sF/HjkXaOhwAmUzp0oU19cvutg4j03n02Vu1alWLRVmQedGmWQ9tmvXQplkPbfp8YMghAAAAAAAAMhUSWgAAAAAAAMhUSGgBAAAAAAAgUyGhBQAAAAAAgEyFhBYAAAAAAAAylWy2DgBAxuZe5AVFR8faOgwAmUyxovltHQIAAACyMBJaAJLUr28LlroFkCqxsbGys6MzOAAAANIff2UCSJLJZLJ1CEgnJpNJR48epU2zkIzepiSzAAAA8LTwlyYAPEfu3r1r6xCQzmhTAAAAPI9IaAEAAAAAACBTIaEFAAAAAACATIWEFgA8RxwdHW0dAgAAAACkGascAkgSKxxmHfb29vL09LR1GEiAKTZW9kygDgAAACQbCS0ASZo0e6NOn7lq6zCALKtYEVcN6dnE1mEAAAAAmQoJLQBJijx/XcdPX7J1GAAAAAAAmDG+AQAAAAAAAJkKCS0AAAAAAABkKiS0AAAAAAAAkKmQ0AIAAAAAAECmkukTWkFBQfr0009tHUaa+fv7a/78+bYO44kyS5yPO3v2rIxGo8LDw20dik1dvnxZnTt3VtWqVeXj42PrcAAAAAAASLUMl9AKDg6W0WjURx99ZLXv448/ltFoVHBwsHnb1KlT9f777z/LEJ+KpUuX6q233krXOqdOnSqj0Wj1s3PnznQ9z9PwrJNQZ86c0cCBA1W7dm15eXmpTp066tGjh06cOJHmeIxGozZt2pTeIafY/PnzdfnyZa1cuVIbNmywdTgAAAAAAKRaNlsHkJDChQtr7dq1GjZsmHLmzClJun//vtasWaMiRYpYlHVxcUn1eeLi4mQymZQtm+1vg6ur61Opt2zZspo3b57FNmdn56dyruR48OCBsmfPbrPzJyQ6OlrvvPOOPDw8NG3aNLm5uenChQvatm2bbt++bevw0s2ZM2dUsWJFlSxZ0tahAAAAAACQJhmuh5YkeXp6qnDhwtq4caN528aNG1W4cGFVqFDBomz8IYcPHjzQ559/rrp166pSpUpq0KCBlixZIknavXu3jEajtm7dqsDAQHl5eWn//v168OCBxowZo1q1asnLy0tt27bVoUOHzHU+Om7Xrl0KDAxUlSpV1KZNG508edIilk2bNikgIEBeXl569dVXNW3aNMXExEh6mDybOnWq6tWrp0qVKql27doaM2aM+dj4Q/nmzZunZs2aqWrVqqpbt65GjRqlO3fupPhe2tvby83NzeLnUUJp3759ateunSpXrqy6detqzJgxioqKMh979epVde/eXZUrV5a/v79WrVplVf+tW7c0fPhwvfTSS6pWrZrefvttHTt2zLx/6tSpeuONN7RkyRL5+/urcuXKkqRt27apbdu28vHxUc2aNdWtWzdFRESYj3v11VclSS1atJDRaFRQUJB535IlS/Taa6/Jy8tLjRs31nfffWcR06FDh9SiRQt5eXkpMDDwib2qjh8/roiICI0cOVJVq1aVu7u7XnzxRfXv319Vq1ZNMp5Dhw6pc+fOqlmzpl588UV16NBBf/75p7luf39/SVKvXr1kNBrNr6W0PS8J+f7771W/fn1VqlRJjRo10sqVKy3i2LBhg1auXGnVyxEAAAAAgMzG9l2TEtGyZUstX75czZs3lyQtW7ZMgYGB2rNnT5LHDR48WGFhYRoxYoTKly+vs2fP6vr16xZlJkyYoCFDhqhYsWLKmzevxo8frw0bNuizzz6Tu7u7Zs+erXfffVcbN2606AE2adIkBQcHy9XVVSNHjtSwYcP0ww8/SHqYHBoyZIhGjBghHx8fRURE6MMPP5Qk9e7dWxs2bND8+fM1ceJElS1bVleuXLFI/MRnMBg0fPhwFS1aVGfOnNHHH3+szz//XKNGjUrF3bQWERGh9957T++//77Gjh2ra9eu6ZNPPtEnn3yikJAQSQ+Hf166dEkLFy5UtmzZNGbMGF29etWinvfff185cuTQrFmzlCdPHi1evFgdO3bUhg0bzPcuIiJCGzZs0LRp02Rn9zCHevfuXXXu3FlGo1FRUVGaPHmyevXqpZ9++kl2dnZasmSJ3nzzTc2fP19lypSRg4ODJGnVqlWaPHmyPvroI1WoUEHh4eH68MMPlStXLgUEBOjOnTvq1q2bfH199fnnn+vs2bNPnGPN1dVVdnZ22rBhgzp27Ch7e3urMonFc+fOHbVo0UIjRoyQJM2dO1ddu3bVhg0b5OTkpKVLl6pWrVoKCQmRn5+fue70fl5++eUXjR07VkOHDpWvr6+2bNmiYcOGqVChQnrppZe0dOlSDR48WE5OTho+fLi55yMAAAAAAJlRhk1oNW/eXBMmTFBkZKQkKTQ0VBMnTkwyoXXq1CmtW7dO8+bNk6+vrySpWLFiVuX69u2rl19+WZIUFRWlH374QSEhIapbt64k6ZNPPtHvv/+upUuX6t133zUf179/f9WoUUOS1LVrV3Xt2lX3799Xjhw5NG3aNHXt2lUBAQHm877//vv6/PPP1bt3b50/f1758+eXr6+vHBwcVKRIEXNvpYR06tTJ/HvRokXVr18/jRw5MsUJrb///lve3t7m16VLl9bSpUs1c+ZMNWvWzHyekiVLavjw4QoKCtKoUaN07tw5bdu2TUuWLDHH+emnn6pJkybmuvbt26dDhw5p165d5l5fQ4YM0aZNm7RhwwbznGDR0dEaP368xbDKRo0aWcQ5duxY1apVS8ePH1e5cuXMZV1cXOTm5mYuN3XqVAUHB6thw4aSHt7n48ePa/HixQoICNCaNWsUGxursWPHKkeOHCpbtqwuXLiQ5H0rWLCgRowYoc8//1zTpk1TpUqVVLNmTTVv3tz8/CQWT61atSzq+uSTT+Tj46O9e/fqlVdeMR+XN29ei+PS+3mZM2eOAgIC1L59e0mSh4eHwsLCNHfuXL300ktydXVV9uzZlTNnTos4AAAAAADIjDJsQsvV1VX16tXTihUrFBcXp3r16j1xnqnw8HDZ29urevXqSZbz8vIy/x4REaHo6GhVq1bNvM3BwUGVK1c2Twj+iNFoNP/+KClw9epVFSlSRMeOHVNoaKhmzJhhLmMymXT//n3dvXtXjRs31oIFC1S/fn35+fmpbt26euWVVxKdv2vnzp2aOXOmTp48qf/++8+iLkdHxySv73EeHh6aPn26+fWjxNOxY8f0119/afXq1eZ9cXFxio2N1dmzZ3Xq1Clly5ZNlSpVMu8vXbq08ubNa379119/KSoqSjVr1rQ457179yyGDxYpUsSq7U6fPq0pU6bo4MGDun79uuLi4iRJ58+fV7ly5RK8lqioKEVERGj48OHm3kySFBMTozx58kiSTpw4IaPRqBw5cpj3P57QS0z79u31xhtvaM+ePTp48KDWr1+vmTNnavr06ebkZ0KuXLmiL7/8Unv27NHVq1cVGxuru3fv6ty5c0meL72fl5MnT1otKlCtWjUtXLjwidcOAAAAAEBmk2ETWtLDYYejR4+WJI0cOfKJ5ZM7jColCaHHPZ5MMBgMkqTY2FhJD5Mtffr0MfccelyOHDlUuHBhrV+/Xjt37tTOnTv18ccfa86cOVq0aJF5+NojZ8+eVbdu3dS2bVv1799fzs7O2r9/v4YPH67o6OgUxe/g4KASJUpYbY+KilKbNm0s5qZ6pHDhwjp16tQT675z547c3Ny0aNEiq32PEkxSwve7e/fucnd315gxY1SgQAHFxsaqadOmio6OTvR8j+b3+uSTT1SlShWLfY+GMqaFk5OT/P395e/vr379+qlLly5PTGgNGTJEN27c0PDhw1WkSBFlz55db731VpLX8eha0ut5AQAAAADgeZOhE1p+fn6Kjo6WwWBQ7dq1n1i+XLlyio2N1d69e81DDp+kePHicnBwUGhoqNzd3SU9HCJ3+PBhdezYMdmxenp66tSpUwkmjx7JmTOnOWHSrl07vfbaa/r7779VsWJFi3J//vmn4uLiFBwcbE7UrFu3LtmxJDfe48ePJxpvqVKlFBMToyNHjpiHup08eVK3bt0yl6lYsaKuXLkie3t7FS1aNNnnvn79uk6dOqUxY8bIx8dH0sPhi497lLQxmUzmbfnz51eBAgV05swZ89xq8ZUuXVo//fSTeSioJIWFhSU7tkcMBoNKlSql0NDQROORHg6FHTlypHm46vnz563mbHNwcLA6Lj2fF0nmWB8NYXwUW5kyZVJw1QAAAAAAZA4ZOqFlb29vTuQkNFF3fEWLFlVAQICGDRumESNGyGg06ty5c7p69arF3E+Py5Url9q2bavx48fL2dlZRYoU0ezZs3Xv3j21atUq2bH26tVL3bt3V5EiRdSoUSPZ2dnp2LFj+vvvv9W/f38tX75cJpNJVapUkaOjo1atWqWcOXOqSJEiVnWVKFFC0dHRWrRokfz9/bV//37z5PPp5b333tNbb72l0aNH680335Sjo6OOHz+unTt36qOPPlKpUqXk5+dnnrfL3t5eY8eOtegF5+vrq6pVq6pXr1764IMPVLJkSV26dElbt25V/fr1LYZ2Ps7Z2VkuLi5avHix3NzcdO7cOU2YMMGizAsvvKCcOXNq+/btKlSokHLkyKE8efKob9++GjNmjPLkySM/Pz89ePBAR44c0a1bt9S5c2c1bdpUkyZN0ogRI9StWzdFRkZq7ty5Sd6L8PBwTZkyRW+88YZ5wvc9e/Zo2bJl5jnUEounZMmSWrVqlby8vPTff/9p/PjxVj0F3d3dtWvXLlWrVk3Zs2eXs7Nzuj4vkvTuu++qX79+qlChgnx9ffXbb7/pl19+0bx58574LAAAAAAAkNmkfZzWU+bk5CQnJ6dklx81apQaNWqkUaNG6bXXXtOHH36ou3fvJnnMoEGD1KhRIw0ePFgBAQH6999/NXv2bDk7Oyf7vH5+fpoxY4Z27NihVq1aqXXr1po/f76511fevHm1ZMkStW3bVs2bN9euXbs0Y8YM5cuXz6qu8uXLa+jQoZo1a5aaNm2q1atXa8CAAVbljEajli9fnuwY459j0aJFOn36tNq1a6eAgABNmTJFBQoUMJcJCQlRgQIF1KFDB/Xp00etW7fWCy+8YN5vMBj0zTffqHr16ho6dKgaN26sAQMGKDIyUvnz50/03HZ2dpo0aZL+/PNPNW3aVCEhIRo8eLBFmWzZsmnEiBFavHix/Pz81LNnT0nSm2++qTFjxmj58uVq1qyZgoKCtGLFCnMPsdy5c2vGjBn6+++/1aJFC02aNEmDBg1K8l4ULFhQ7u7u+uqrr/Tmm28qICBACxcuVJ8+fdSjR48k4/n000918+ZNBQQEaPDgwQoKCrK4R9LDYYk7d+5UvXr1zD2o0vN5kaT69etr2LBhmjt3rpo2baoffvhBY8eOtZrfDAAAAACArMAQ92g2bmQqZ86cUePGjfXzzz+rZMmStg4HWZDJZFJYWJi+Xf2Xwo9fsHU4QJZVpmQBTRvTIVXHPnqfVq1aNVk9mZHx0aZZD22a9dCmWQ9tmvXQps+HDN9DCwnbtm2bWrduTTILAAAAAAA8dzL0HFpIXPv27W0dAgAAAAAAgE3QQwsAAAAAAACZCgktAAAAAAAAZCoMOQSQJPfC+RQdE2vrMIAsq1gRV1uHAAAAAGQ6JLQAJKn/uw1ZGQR4ykyxsbK3o9M0AAAAkFz89QwgSSaTydYhIJ2YTCYdPXqUNs2ASGYBAAAAKcNf0ADwHLl7966tQwAAAACANCOhBQAAAAAAgEyFhBYAAAAAAAAyFRJaAAAAAAAAyFRIaAHAc8TR0dHWIQAAAABAmmWzdQAAMjZ7e3tbh4B0Ym9vL09PT1uH8VwwxcayciEAAADwFJHQApCkCd9u1qlz12wdBpBpFC+UT0M7N7J1GAAAAECWRkILQJLOXryh42cu2zoMAAAAAADMGA8BAAAAAACATIWEFgAAAAAAADIVEloAAAAAAADIVEhoAQAAAAAAIFMhoYVMwWg0atOmTRm2Pltbvny5fHx8bB0GAAAAAADPRKoTWiNHjtTRo0fTMxY854KDg9WzZ88E9+3YsUN16tR5ZrHs3r1bRqNRt27dembnlFKfmGrSpIk2bNjwFCICAAAAACDjSXVCa/HixWrZsqUCAwP1ww8/6L///kvPuAALbm5uyp49u63DyLBy5sypF154wdZhAAAAAADwTKQ6oTVv3jy99tprOn78uD7++GP5+flp2LBhCgsLS8fwgIfiDxE8f/683n//ffn4+KhGjRrq0aOHzp49a3HM0qVL9frrr6tSpUqqXbu2Ro8ebbH/+vXr6tWrl6pUqaKGDRtq8+bNkqSzZ8/q7bffliRVr15dRqNRwcHBkqTY2FjNnDlT/v7+qly5spo3b67169eb63zUs2vXrl0KDAxUlSpV1KZNG508edJc5tixYwoKCpK3t7eqVaumwMBAHT58WLt379bQoUN1+/ZtGY1GGY1GTZ06VZL04MEDjRs3Tn5+fqpatarefPNN7d6921xn/J5dU6dO1RtvvKGVK1fK399fL774ovr370/iGQAAAACQJaQ6oVWrVi1NnDhR27dvV3BwsIoWLarly5erbdu2atq0qRYuXKibN2+mZ6yAJCk6OlpdunRR7ty59d133+l///ufcuXKpXfffVcPHjyQJH3//fcaPXq0WrdurdWrV+vrr79W8eLFLeqZNm2aXnvtNa1atUp16tTRoEGDdOPGDRUuXNicSFq/fr127Nih4cOHS5JmzpyplStX6uOPP9bPP/+sTp066YMPPtCePXss6p40aZKCg4O1bNky2dvba9iwYeZ9gwYNUqFChbR06VItX75c7733nhwcHOTt7a1hw4bJyclJO3bs0I4dO/TOO+9IkkaPHq0DBw5o0qRJWrVqlRo3bqx3331Xp0+fTvQ+RUREaPPmzZoxY4ZmzpypvXv3atasWWm+/wAAAAAA2Fq2tFbg7Oysjh07qmPHjjp48KCWLFmidevWKSQkRBMmTFCDBg3UunVr1ahRIz3iBbR27VrFxsbq008/lcFgkCSFhISoevXq2rNnj2rXrq3p06erc+fO6tixo/m4ypUrW9QTEBCgpk2bSpIGDBigRYsW6dChQ6pTp46cnZ0lSS+88ILy5s0r6WEvqZkzZ2revHny9vaWJBUrVkz79+/X4sWLLZ7x/v37m1937dpVXbt21f3795UjRw6dO3dOXbp0UenSpSVJJUuWNB+XJ08eGQwGubm5mbedO3dOy5cv12+//aaCBQtKkrp06aLt27dr+fLlGjBgQIL3KS4uTiEhIXJycpIkNW/eXLt27VL//v1TcrsBAAAAAMhw0pzQelyVKlVUpUoVNWvWTB988IEuXbqkNWvW6Oeff1apUqXUu3dvvfbaa+l5SjyHjh07poiICFWrVs1i+/379xUREaGrV6/q0qVLqlWrVpL1GI1G8++5cuWSk5OTrl27lmj5f//9V3fv3jX3mnokOjpaFSpUSLTuR8mpq1evqkiRIurcubNGjBihn376Sb6+vmrcuLFV77HH/f333zKZTGrcuLHF9gcPHsjFxSXR49zd3c3JLEkqUKCArl69mmh5AAAAAAAyi3RLaP3333/66aeftHTpUh07dkxxcXHy8fFRixYtdPToUa1cuVIDBgzQ2bNn9d5776XXafEcioqKUsWKFfXFF19Y7XN1dTX32noSBwcHi9cGg0GxsbFJnld6OOzwUU+pR+JPWJ8t2/+9tR7F86juPn36qGnTptq6dau2bdumKVOmaNKkSWrQoEGi57W3tzcPX3xcrly5Eo338RgeiYuLS7Q8AAAAAACZRZoTWvv27dOSJUu0YcMG3bt3T3nz5lWHDh3Upk0b85AqSerdu7c6deqkb7/9loQW0qRixYpat26dXnjhBYseSI9zd3fXrl279NJLL6XqHI+SXSaTybytdOnSyp49u86dO5fmIbQeHh7y8PBQp06dNGDAAC1btkwNGjSQg4ODxTklqUKFCjKZTLp27ZrFxO8AAAAAADyvUp3QmjNnjpYuXarTp08rLi5OVatW1VtvvaUmTZooR44cVuVdXV3VqFEjTZs2LU0BI2u7ffu2wsPDLbbFH1bXrFkzzZkzRz169ND777+vggUL6ty5c/rll1/07rvvqlChQurTp49GjhypF154QXXq1NGdO3cUGhqqoKCgZMXh7u4ug8GgLVu2qG7dusqRI4ecnJz0zjvvKCQkRHFxcXrxxRd1+/ZthYaGysnJSQEBAU+s9969exo/frwaNWqkokWL6sKFCzp8+LAaNmxoPm9UVJR27dolo9EoR0dHeXh4qFmzZho8eLCCg4NVoUIFXb9+3VymXr16ybomAAAAAACyilQntD7//HM5OTmpTZs2atOmjcWcQYmpVKmSWrRokdpT4jmwZ88eq2ekVatWFq8dHR317bff6osvvlDv3r11584dFSxYULVq1TL32AoICND9+/c1f/58jR8/Xi4uLlZzUCWlYMGC6tOnjyZMmKChQ4eqRYsW+uyzz9SvXz+5urpq5syZOnv2rPLkySNPT0917949WfXa2dnpxo0bGjJkiK5cuaJ8+fKpYcOG6tu3rySpWrVqatOmjfr166cbN26od+/e6tOnj0JCQjR9+nR99tlnunTpklxcXFS1alWSWQAAAACA55IhLpWT6ixZskTNmjVTzpw50zsmABmAyWRSWFiYFmw+ofDTF20dDpBplCnmpulD2zyTcz16n1atWtVqjj1kTrRp1kObZj20adZDm2Y9tOnzwS61B65evVozZ85Mz1gAAAAAAACAJ0p1QuvQoUNWk1cDAAAAAAAAT1uqE1qlSpVSZGRkesYCAAAAAAAAPFGqE1odOnTQr7/+quPHj6dnPAAAAAAAAECSUr3KYbFixVSjRg21bt1ab731lry8vJQ/f34ZDAarstWrV09TkABsp2hBF0WbYm0dBpBpFC+Uz9YhAAAAAFleqhNaQUFBMhgMiouL07x58xJMZD0SHh6e2tMAsLGBHV5lZRAghUyxsbK3S3UnaAAAAABPkOqEVq9evZJMYgHIGkwmEwmtLMJkMumvv/6S0WikTZ8yklkAAADA05XqhFafPn3SMw4AwDNw9+5dW4cAAAAAAGmW6v9C3rt3r86dO5dkmfPnz2vv3r2pPQUAAAAAAABgJdUJrbffflvLly9PsszKlSv19ttvp/YUAAAAAAAAgJVUJ7Ti4uKeWCY2NpZ5tgAgA3F0dLR1CAAAAACQZqmeQys5/v33X+XJk+dpngLAU8bk4VmHvb29PD09bR1GlsbqhgAAAMCzkaKE1tChQy1eb968WZGRkVblYmNjdf78ee3bt0916tRJW4QAbOqLZb/q1IXrtg4DyPCKF8inYW0a2DoMAAAA4LmQooTWihUrzL8bDAaFh4crPDw8wbIGg0FeXl5WSTAAmcvZyzd0/NwVW4cBAAAAAIBZihJamzdvlvRw/qz69eurY8eOCU76bm9vr7x58ypXrlzpEyUAAAAAAADw/6UooeXu7m7+PSQkRBUqVLDYBgAAAAAAADxtqZ4UPiAgID3jAAAAAAAAAJIlzascHjp0SIcPH9atW7dkMpms9hsMBvXq1SutpwEAAAAAAAAkpSGhdePGDfXq1UuhoaGKi4tLtBwJLQAAAAAAAKSnVCe0PvvsM+3fv181atRQQECAChUqJHt7+/SMDci0zp49q1dffVUrV65UhQoVnvr5du/erbffflt79+5V3rx5n/r5AAAAAACwpVQntH777TdVrlxZCxYskMFgSM+YAJsIDg7WihUr9NZbb2n06NEW+z7++GN9//33CggI0GeffWajCBPn7e2tHTt2KE+ePLYOBQAAAACAp84utQfev39fPj4+JLOQpRQuXFhr167VvXv3zNvu37+vNWvWqEiRIjaMLGnZs2eXm5sb70cAAAAAwHMh1Qmt8uXLKzIyMj1jAWzO09NThQsX1saNG83bNm7cqMKFC1sMHdy2bZvatm0rHx8f1axZU926dVNERESi9ZpMJg0bNkz+/v6qXLmyGjVqpAULFpj37927VxUrVtTly5ctjvv000/Vrl07SVJkZKS6d++u6tWrq2rVqnr99de1detWSQ+HHBqNRt26dUuSdP36dQ0YMEB+fn6qUqWKmjVrpjVr1qT9BgEAAAAAkAGkOqHVu3dv/frrrwoLC0vHcADba9mypZYvX25+vWzZMgUGBlqUuXv3rjp37qxly5Zp/vz55sUPYmNjE6wzNjZWhQoV0uTJk/Xzzz+rV69emjRpktauXStJql69uooWLaqffvrJfEx0dLRWr16tli1bSpJGjx6tBw8e6Ntvv9Xq1as1aNAg5cqVK8HzPXjwQBUrVtQ333yjNWvWqHXr1ho8eLAOHTqUpnsDAAAAAEBGkOo5tK5cuaJ69eqpQ4cOatasmSpWrCgnJ6cEy7Zo0SK1pwGeuebNm2vChAnmHoihoaGaOHGi9uzZYy7TqFEji2PGjh2rWrVq6fjx4ypXrpxVnQ4ODurbt6/5dbFixRQWFqb169erSZMmkqRWrVpp+fLlevfddyU9nKfu/v37eu211yRJ586dU6NGjWQ0Gs11JKZgwYLq0qWL+XVQUJB27NihdevWqXLlyim6HwAAAAAAZDSpTmgFBwfLYDAoLi5OK1as0IoVK6zm74mLi5PBYCChhUzF1dVV9erV04oVKxQXF6d69erJ1dXVoszp06c1ZcoUHTx4UNevX1dcXJwk6fz58wkmtCTpu+++07Jly3Tu3Dndv39f0dHRKl++vHl/YGCgJk+erLCwMFWtWlXLly/Xa6+9Zu6F9fbbb2vUqFHasWOHfH191bBhQ4vjH2cymTRjxgytX79eFy9eVHR0tB48eKCcOXOmxy0CAAAAAMCmUp3QCgkJSc84gAylZcuW5pUOR44cabW/e/fucnd315gxY1SgQAHFxsaqadOmio6OTrC+n3/+WePGjdOQIUPk7e2t3Llza86cOTp48KC5zAsvvKBXXnlFy5cvV9GiRbV9+3YtXLjQvP/NN99U7dq1tWXLFv3+++/65ptvNGTIEAUFBVmdb86cOVq4cKGGDRsmo9EoR0dHjR07NtH4AAAAAADITFKd0AoICEjPOIAMxc/PT9HR0TIYDKpdu7bFvuvXr+vUqVMaM2aMfHx8JEn79u1Lsr7Q0FB5e3urffv25m0JTSLfqlUrDRw4UAULFlSxYsX04osvWuwvXLiw2rZtq7Zt22rChAn68ccfE0xohYaG6tVXX9Ubb7wh6eEcXqdPn1bp0qWTdwMAAAAAAMjAUp3QArIye3t7rVu3zvz745ydneXi4qLFixfLzc1N586d04QJE5Ksr0SJElq5cqW2b99unvz98OHDKlq0qEU5Pz8/OTk5afr06RZzbkkPVzysU6eOSpYsqVu3bmn37t2JJqhKlCihDRs2KDQ0VM7Ozpo3b56uXLlCQgsAAAAAkCWkOqF17ty5ZJctUqRIak8D2ExiixzY2dlp0qRJGjNmjJo2bSoPDw+NGDEiwZ5Sj7Rp00bh4eHq37+/DAaDXn/9dbVr107btm2zqjsgIEAzZ860mnsuNjZWo0eP1oULF+Tk5CQ/Pz8NHTo0wfP16NFDZ86cUZcuXeTo6KjWrVurfv36un37dspuAgAAAAAAGZAh7tFs1ilUvnx5q0ngEzyBwaCjR4+m5hTAc2nYsGG6du2aZsyYYdM4TCaTwsLCNP+Pkwo/c9mmsQCZQZki+TWjb+tnes5H79OqVata9SZF5kSbZj20adZDm2Y9tGnWQ5s+H1LdQ6tFixYJJrRu376tY8eO6ezZs6pevbrVkCoACbt9+7b++usvrVmzRtOnT7d1OAAAAAAAZFipTmh99tlnie6Li4vT3LlzNXv2bI0dOza1pwCeKz179tShQ4fUpk0bvfzyy7YOBwAAAACADOupTApvMBjUpUsXbdmyRePHj9fUqVOfxmmALGXRokW2DgEAAAAAgEzB7mlWXqlSJf3xxx9P8xQAAAAAAAB4zjyVHlqPnDlzRjExMU/zFACesqJuLoo2pWrtCOC5UrxAPluHAAAAADw30j2hFRsbq4sXL2r58uXavHmzatWqld6nAPAMDWrpz8ogQDKZYmNlb/dUOz8DAAAAUBoSWuXLl09wlcNH4uLi5OzsrCFDhqT2FAAyAJPJREIrizCZTPrrr79kNBpp06eEZBYAAADwbKQ6oVW9evUEt9vZ2cnZ2VmVKlVSy5Yt9cILL6Q6OABA+rp7966tQwAAAACANEt1QosV2QAAAAAAAGALjI0AAAAAAABAppIuk8Lv379fx44d03///ScnJyeVL19eL774YnpUDQBIR46OjrYOAQAAAADSLE0JrdDQUA0dOlQRERGSHk4E/2ii+BIlSigkJETe3t5pjxKAzTB5eNZhb28vT09PW4eRJbCaIQAAAGBbqU5o/fPPP+rSpYvu3r2rl19+WTVr1pSbm5suX76s3bt36/fff1eXLl30448/qkyZMukZM4Bn6Iuft+rU5eu2DgPIMIrnz6dhb/jbOgwAAADguZbqhNZXX32l6OhoffPNN6pTp47Fvq5du2rbtm3q2bOnvvrqK02aNCnNgQKwjbNXb+ifi1dtHQYAAAAAAGapHi+xZ88eNWrUyCqZ9UidOnXUqFEj7d69O9XBAQAAAAAAAPGlOqF1+/ZtFS1aNMkyRYsW1e3bt1N7CgAAAAAAAMBKqhNaBQoUUFhYWJJlDh48qAIFCqT2FAAAAAAAAICVVCe0/P39tWfPHn355Ze6f/++xb779+9rypQp2r17t1599dU0BwkAAAAAAAA8kupJ4Xv27KktW7Zo5syZWrx4sSpXrqwXXnhBV69e1eHDh3Xt2jUVK1ZMPXv2TM94AQAAAAAA8JxLdQ+tfPnyafHixWrRooWioqK0detWLV++XFu3btWdO3cUGBioxYsXy8XFJR3DBdLX8uXL5ePjY9MYgoKC9Omnn9o0BgAAAAAAMpNU99CSJFdXV4WEhGj06NE6efKk/vvvPzk5OalUqVJycHBIrxiRRQQHB2vFihVW2zdu3KgSJUrYIKK02bBhg7777juFh4fr/v37Kly4sKpVq6agoCB5enomu56pU6cqW7Y0vRUBAAAAAHiupPhb9PTp03X37l316dPHnLRycHCQ0Wg0l3nw4IEmTZqk3Llzq2vXrukXLTI9Pz8/hYSEWGxzdXW1KvfgwQNlz579WYWVYp9//rnmzZunoKAg9e3bV0WKFNG1a9e0bds2TZgwQXPmzEl2XfRiBAAAAAAgZVI05HDnzp2aMmWKXFxckuyBlT17drm4uGjSpEn6448/0hwkso7s2bPLzc3N4sfe3l5BQUEaPXq0Pv30U9WsWVNdunSRJP39999699135e3tLV9fX33wwQe6du2aub6goCCNGTNG48ePV40aNfTyyy9r6tSpFue8deuWPvroI/n6+srLy0tNmzbVb7/9ZlFm+/bteu211+Tt7a0uXbro0qVLiV5DWFiYZs+ereDgYA0dOlQ+Pj4qUqSIKlWqpJ49e2r27NnmssHBwVbzyH366acKCgqyuIbHhxyuXLlSgYGB8vb21ssvv6yBAwfq6tWr5v27d++W0WjUrl27FBgYqCpVqqhNmzY6efKkuUxERIR69OghX19feXt7q2XLltq5c2eSbQMAAAAAQGaRooTWypUrlTdvXnXo0OGJZdu3by9nZ2ctX7481cHh+bJixQo5ODjof//7nz7++GPdunVLHTt2lKenp5YuXarZs2fr6tWr6tevn9VxuXLl0o8//qgPPvhAX331lX7//XdJUmxsrN577z2Fhobq888/19q1azVw4EDZ2f3fo3/v3j3NnTtX48eP17fffqvz589r3Lhxica5Zs0a5cqVS+3atUtwv8FgSNN9iImJ0fvvv69Vq1bpq6++UmRkpIKDg63KTZo0ScHBwVq2bJns7e01bNgw876oqCjVrVtX8+fP14oVK+Tn56fu3bvr3LlzaYoNAAAAAICMIEVDDg8cOCBfX99kDQXLnj27fH19FRoamurgkPVs2bJF3t7e5td+fn6aMmWKJKlkyZIaPHiwed/XX38tT09PDRgwwLxt7Nixqlu3rk6dOiUPDw9JktFoVO/evc11fPvtt9q1a5defvll7dy5U4cOHdLatWvN5YsVK2YRU3R0tD7++GMVL15c0sNk7Ndff53oNZw+fVrFihWzmPdq3rx55uuQpG3btilPnjwpuzn/X6tWrcy/FytWTMOHD1erVq10584d5c6d27yvf//+qlGjhiSpa9eu6tq1q+7fv68cOXKofPnyKl++vLlsv379tGnTJv3666/JSkgDAAAAAJCRpSihdenSJatkQFKKFi2qzZs3pzgoZF01a9bUqFGjzK8dHR3Nv1esWNGi7LFjx7R7926LBNgjERERFgmtx7m5uZmH6IWHh6tQoULmsglxdHQ0J7MkqUCBAhZD/JKjZcuW8vf318GDB/XBBx8oLi4uRcc/7siRI5o2bZqOHTummzdvmus6f/68ypQpYy73+HW7ublJkq5evaoiRYrozp07mjZtmrZs2aLLly/LZDLp3r179NACAAAAAGQJKUpo2dnZKTo6Otnlo6OjLYZ2AY6OjomuaPh4ckt6OGzulVde0aBBg6zKPkrgSLJaIdBgMJiTQDlz5nxiTEkdn5CSJUtq//79io6ONs8llzdvXuXNm1cXLlx4Yl0xMTGJ1h0VFaUuXbqodu3a+uKLL5QvXz6dP39eXbp0sXrvPR73o2GOsbGxkqRx48Zp586dGjJkiIoXL66cOXOqb9++KXr/AgAAAACQUaUo21SgQAH9888/yS7/zz//qECBAikOCpAe9tj6559/5O7urhIlSlj85MqVK1l1GI1GXbhwQadOnUq3uF5//XVFRUXp+++/f2JZV1dXXb582WJbeHh4ouVPnjypGzduaNCgQfLx8VHp0qVT3FtMejg8OCAgQA0aNJDRaFT+/PkVGRmZ4noAAAAAAMiIUpTQevHFF/XHH3/o7NmzTyx79uxZ/fHHH6pevXqqg8PzrV27drp586YGDBigQ4cOKSIiQtu3b9fQoUNlMpmSVUeNGjXk4+Ojvn376vfff9eZM2e0detWbdu2LdVxeXt765133tG4ceMUEhKiffv2KTIyUmFhYVq6dKkMBoO5Z+JLL72kI0eOaOXKlTp9+rSmTJmSZFK4SJEicnBw0KJFi3TmzBlt3rw5yfm8ElOiRAn98ssvCg8P17FjxzRw4EBz7y0AAAAAADK7FCW02rdvr5iYGPXt21fXrl1LtNz169f1/vvvy2QyqW3btmkOEs+nggUL6n//+59iY2PVpUsXNWvWTGPHjlWePHlSNJR16tSpqlSpkgYMGKDXX39dX3zxRZqTO0OGDNEXX3yho0ePqnv37mrUqJHef/99xcbGavHixXJycpL0cNL7nj176vPPPzdP7N6iRYtE63V1ddVnn32m9evXq0mTJpo1a5aGDBmS4viCg4OVN29etWnTRt27d5efn5/VHGUAAAAAAGRWhrgUzl4dEhKiBQsWKF++fGrTpo1q1qypQoUKSZIuXryoXbt26ccff9S1a9fUuXPnVH0ZB2B7JpNJYWFhmn/oXx09f8XW4QAZRtmCL2hGl5a2DkPS/71Pq1atKnt7e1uHg3RAm2Y9tGnWQ5tmPbRp1kObPh9SNCm89LDnR44cOTRnzhzNmDFDM2bMsNgfFxcne3t7devWTf369UuvOAEAAAAAAABJqUhoGQwGDRgwQK1atdKyZct04MABXbnysPdG/vz5Va1aNQUGBqp48eLpHiwAAAAAAACQ4oTWI8WLF1f//v3TMxYAAAAAAADgiVI0KTwAAAAAAABga6nuoQXg+VD0BRdFx6Zo7QggSyueP5+tQwAAAACeeyS0ACRp0Ot1WRkEiMcUGyt7Ozo5AwAAALbCX+MAkmQymWwdAtKJyWTS0aNHadN0QDILAAAAsC3+IgeA58jdu3dtHQIAAAAApBkJLQAAAAAAAGQqJLQAAAAAAACQqZDQAoDniKOjo61DAAAAAIA0Y5VDAElihcOsw97eXp6enrYOwyZYlRAAAADIWkhoAUjShF+369S1G7YOA0i14vlcNLRhPVuHAQAAACAdkdACkKSz12/q+OWrtg4DAAAAAAAzxl8AAAAAAAAgUyGhBQAAAAAAgEyFhBYAAAAAAAAyFRJaAAAAAAAAyFRIaAEZ3NmzZ2U0GhUeHp5omd27d8toNOrWrVvPMDIAAAAAAGyDVQ6BZNi9e7fefvvtRPfXqFFDixYteoYRWfL29taOHTuUJ08em8UAAAAAAMCzQkILSIZHCaP4fv31V40cOVLt2rWzQVT/J3v27HJzc7NpDAAAAAAAPCsMOQSS4VHC6PGfW7duady4cerWrZtee+01mUwmDRs2TP7+/qpcubIaNWqkBQsWWNQTHBysnj17asaMGfL19ZWPj4+mTZummJgYjRs3TjVq1FCdOnW0bNkyqxhOnjypNm3ayMvLS02bNtWePXvM++IPObx+/boGDBggPz8/ValSRc2aNdOaNWue7k0CAAAAAOAZoYcWkAq3bt1Sz549VaNGDfXr10+SFBsbq0KFCmny5MlycXHRgQMH9NFHH8nNzU1NmjQxH/vHH3+oUKFC+vbbbxUaGqrhw4frwIEDql69un788UetXbtWI0eO1Msvv6xChQqZjxs/fryGDRumMmXKaN68eerevbs2b96sfPnyWcX34MEDVaxYUe+9956cnJy0ZcsWDR48WMWLF1flypWf+v0BAAAAAOBpoocWkEKxsbEaOHCg7O3t9cUXX8hgMEiSHBwc1LdvX3l5ealYsWJq3ry5AgMDtX79eovjXVxcNGLECJUqVUqtWrWSh4eH7t27p+7du6tkyZLq1q2bHBwctH//fovj2rdvr0aNGql06dIaNWqU8uTJo6VLlyYYY8GCBdWlSxdVqFBBxYoVU1BQkPz8/LRu3bqnc1MAAAAAAHiG6KEFpNDEiRMVFhamJUuWyMnJyWLfd999p2XLluncuXO6f/++oqOjVb58eYsyZcqUkZ3d/+WS8+fPr7Jly5pf29vby8XFRVevXrU4ztvb2/x7tmzZVKlSJZ08eTLBGE0mk2bMmKH169fr4sWLio6O1oMHD5QzZ85UXzcAAAAAABkFCS0gBX7++WfNnTtXM2fOVMmSJa32jRs3TkOGDJG3t7dy586tOXPm6ODBgxblsmWzfNsZDIYEt8XGxqY6zjlz5mjhwoUaNmyYjEajHB0dNXbsWEVHR6e6TgAAAAAAMgqGHALJFB4eruHDh2vgwIHy8/Oz2h8aGipvb2+1b99enp6eKlGihCIiItLt/GFhYebfY2Ji9Oeff6pUqVIJlg0NDdWrr76qN954Q+XLl1exYsV0+vTpdIsFAAAAAABboocWkAzXrl1Tr169VKNGDTVv3lyXL1+22G9vb68SJUpo5cqV2r59u4oWLaqffvpJhw8fVtGiRdMlhu+//14lS5ZUqVKltGDBAt28eVMtW7ZMsGyJEiW0YcMGhYaGytnZWfPmzdOVK1dUunTpdIkFAAAAAABbIqEFJMPWrVsVGRmpyMhI1a5d22q/u7u71q9fr/DwcPXv318Gg0Gvv/662rVrp23btqVLDAMHDtQ333yj8PBwlShRQtOnT5erq2uCZXv06KEzZ86oS5cucnR0VOvWrVW/fn3dvn07XWIBAAAAAMCWDHFxcXG2DgJAxmMymRQWFqYFJ84q/NIVW4cDpFoZtxc0/a0Wtg7jqXj0Pq1atars7e1tHQ7SAW2a9dCmWQ9tmvXQplkPbfp8YA4tAAAAAAAAZCoktAAAAAAAAJCpkNACAAAAAABApkJCCwAAAAAAAJkKCS0AAAAAAABkKtlsHQCAjK1oPmdFsxgqMrHi+VxsHQIAAACAdEZCC0CSBvr7sdQtMj1TbKzs7eiUDAAAAGQV/HUPIEkmk8nWISCdmEwmHT169LlsU5JZAAAAQNbCX/gA8By5e/eurUMAAAAAgDQjoQUAAAAAAIBMhYQWAAAAAAAAMhUSWgDwHHF0dLR1CAAAAACQZqxyCCBJrHCYddjb28vT09PWYTwTsbGxsmMieAAAACDLIqEFIEmTd/2u0zdv2DoMINmKObvog9p1bB0GAAAAgKeIhBaAJEXeuqkT167ZOgwAAAAAAMwYjwEAAAAAAIBMhYQWAAAAAAAAMhUSWgAAAAAAAMhUSGgBAAAAAAAgUyGhBSTT7t27ZTQadevWrTTV4+/vr/nz55tfG41Gbdq0KY3RPVlQUJA+/fTTp34eAAAAAACeNlY5BPQwqZSU3r17q0aNGulyrqVLl8rR0TFd6gIAAAAA4HlEQguQtGPHDvPva9eu1ZQpU7R+/Xrztly5cunIkSPpci5XV9d0qQcAAAAAgOcVQw4BSW5ubuafPHnyyGAwWGzLnTu3ueyff/6pwMBAValSRW3atNHJkyfN+yIiItSjRw/5+vrK29tbLVu21M6dOy3OFX/IYXyff/65GjVqpCpVqujVV1/Vl19+qejoaPP+qVOn6o033tDKlSvl7++vF198Uf3799d///1nLhMVFaXBgwfL29tbtWvX1ty5c9PhLgEAAAAAkDGQ0AJSaNKkSQoODtayZctkb2+vYcOGmfdFRUWpbt26mj9/vlasWCE/Pz91795d586dS3b9uXPnVkhIiH7++WcNHz5cS5YssUqARUREaPPmzZoxY4ZmzpypvXv3atasWeb948eP1969e/X1119rzpw52rNnj/788880XzsAAAAAABkBCS0ghfr3768aNWqoTJky6tq1qw4cOKD79+9LksqXL682bdqoXLlyKlmypPr166fixYvr119/TXb9PXv2VLVq1VS0aFH5+/vrnXfe0bp16yzK/L/27jws6ur9//hr2BTFXdRAQ6McUxFwCRdIBcstRXApU0ozTXMvc/nY4pqWVpqammtKWWqIe6aWfiX33HL7pOK+FOGCCAoO8/vDH/NpAhGUHAafj+viupxzzvvM/Z674dK7c87bbDZr3Lhxqly5smrXrq3WrVtr27ZtkqQbN25o6dKlGjx4sOrVqyej0ajx48fLZDLl3ocAAAAAAIANcYYWkEN/P0De3d1dkhQfHy8PDw/duHFDU6dO1aZNmxQXFyeTyaSbN2/maIXWmjVrtGDBAp09e1ZJSUm6ffu23NzcrMZ4enpatZUpU0bx8fGSpLNnzyo1NVW+vr6W/uLFi6tSpUr3db8AAAAAAOQ1FLSAHHJy+t/XxmAwSJLS0tIkSR999JG2bt2qIUOG6PHHH1fBggXVr18/qzOwsrJ3714NGjRIffv2VWBgoIoUKaLVq1dr3rx5d40hndlsvt9bAgAAAADArlDQAnLR3r17FRYWpueee07Sne1/58+fz9H1Hh4e6tWrl6UtJ6u7JKlChQpydnbW/v375eHhIUm6du2aTp06pTp16uRoLgAAAAAA8iIKWkAu8vLy0vr16xUcHCyDwaBJkyZZVm9l9/qLFy9q9erV8vHx0aZNm7Rhw4YcxVC4cGG1bdtWEyZMUPHixVWqVCl99tlnltVkAAAAAADYOwpaQC4aOnSo/vOf/+ill15SiRIl1L17d924cSPb14eEhOjVV1/VqFGjlJKSokaNGqlXr16aOnVqjuIYPHiwkpKS1KtXLxUuXFhdu3ZVYmJiTm8HAAAAAIA8yWDm4B0AmTCZTNq3b5+++eOCjv7/A+cBe+BdsqQ+b9na1mE8FOnfUz8/Pzk6Oto6HOQCcpr/kNP8h5zmP+Q0/yGnjwYHWwcAAAAAAAAA5AQFLQAAAAAAANgVCloAAAAAAACwKxS0AAAAAAAAYFd4yiGALHkWLaZUnh0BO1KhWHFbhwAAAADgX0ZBC0CW+tdrwJNBYHfS0tLk4MAiZAAAACC/4m/7ALJkMplsHQJyiclk0uHDhx+JnFLMAgAAAPI3/sYPAI+Q5ORkW4cAAAAAAA+MghYAAAAAAADsCgUtAAAAAAAA2BUKWgAAAAAAALArFLQA4BHi6upq6xAAAAAA4IE52ToAAHmbo6OjrUNALnF0dFTVqlVtHcZ9STOnycHA/4MBAAAAcAcFLQBZmrV/m84kJtg6DDzCPIsUVW//QFuHAQAAACAPoaAFIEsXEq/rVMJlW4cBAAAAAIAF+zcAAAAAAABgVyhoAQAAAAAAwK5Q0AIAAAAAAIBdoaAFAAAAAAAAu0JBC3hAwcHBmj9//gPNERUVpdq1a+dOQMqdmAAAAAAAyKt4yiHs0tChQ7Vs2TLL6+LFi6t69ep65513VKVKFRtGBgAAAAAA/m2s0ILdCgoKUkxMjGJiYjR//nw5OTmpZ8+etg4LAAAAAAD8yyhowW65uLjI3d1d7u7uevrpp9W9e3ddvHhRly9fliRNmDBBTZs2la+vr0JCQjRp0iSlpqZarp8yZYpCQ0MVHR2t4OBg1apVSwMHDlRiYqJlTGJiot5++235+fkpMDBQ8+fPV0REhMaOHXvXuObNm6dWrVrJz89PDRs21IgRI3Tjxg2rMVFRUWrUqJF8fX3Vu3dvXb16NcM8GzZsUFhYmHx8fBQSEqKpU6fq9u3bkiSz2awpU6aoUaNGql69ugIDAzVmzBir62/evKlhw4bJ399fjRo10nfffZfjzxgAAAAAgLyIghbyhRs3bmjFihXy8vJS8eLFJUmFCxfWuHHjtHr1ag0fPlxLlizJcK7UmTNntHHjRs2YMUMzZ87Url27NGvWLEv/+PHjtXfvXk2fPl1z587V7t27dejQoSxjMRgMGj58uFatWqXx48dr+/btmjBhgqV///79Gj58uDp16qTo6GgFBARo+vTpVnPs3r1bQ4YM0SuvvKI1a9Zo1KhRioqK0owZMyRJ69at0/z58zVy5Ej9+OOP+uKLL1S5cmWrOebNm6fq1asrOjpaL7/8skaMGKHY2NicfrQAAAAAAOQ5nKEFu7Vp0yb5+/tLkpKSkuTu7q6ZM2fKweFOnfbNN9+0jC1fvrxOnjyp1atXq3v37pZ2s9mscePGyc3NTZLUunVrbdu2zbJSKzo6WhMnTlS9evUkSePGjVNQUFCWcXXp0sXqfQcMGKAPPvhAI0aMkCQtWLBAQUFBljgqVaqkvXv3asuWLZbrpk6dqh49eigsLEySVKFCBfXv318TJkxQnz59dPHiRZUuXVr169eXs7OzPDw8VKNGDas4nn32WXXq1EmS1L17d82fP187duzQE088kb0PGAAAAACAPIqCFuxWQECApUh07do1LVq0SN27d9eSJUvk6empNWvWaMGCBTp79qySkpJ0+/ZtS+Eqnaenp1VbmTJlFB8fL0k6d+6cUlNTrQpFRYoUUaVKlbKMa+vWrZo5c6ZiY2OVmJgok8mkW7duKTk5Wa6urjpx4oSaNGlidY2fn59VQevo0aPas2ePZUWWJKt5mjVrpq+++kpNmjRRUFCQGjZsqMaNG8vJ6X9faaPRaPmzwWBQ6dKlLfcGAAAAAIA9o6AFu+Xq6iovLy/L62rVqql27dpavHixGjVqpEGDBqlv374KDAxUkSJFtHr1as2bN89qjr8XgNKZzeb7juncuXN644031LFjRw0cOFDFihXTr7/+quHDhys1NVWurq7ZmicpKUl9+/bV888/n6GvQIECeuyxx/TDDz9o69at2rp1q0aOHKk5c+Zo4cKFcnZ2zvTeDAbDA90bAAAAAAB5BQUt5BsGg0EGg0G3bt3S3r175eHhoV69eln6L1y4kKP5ypcvL2dnZ/3222/y8PCQJF2/fl2nTp1S7dq1M73m0KFDMpvNGjp0qGXr49q1a63GeHt768CBA1Zt+/fvt3pdtWpVnTx50qpg908FCxZUcHCwgoOD9fLLL6t58+b6/fffVa1atRzdJwAAAAAA9oaCFuxWSkqK4uLiJEkJCQmKjIxUUlKSGjdurMTERF28eFGrV6+Wj4+PNm3apA0bNuRofjc3N7Vp00Yff/yxihUrplKlSmnKlCmWwllmvLy8lJqaqoULFyo4OFi//vqrvv32W6sxERER6tixo+bMmaOQkBDFxMRYbTeUpN69e6tnz57y8PBQ06ZN5eDgoKNHj+r333/XwIEDFRUVJZPJJF9fX7m6umrFihUqWLCgpfAGAAAAAEB+xlMOYbe2bNmiwMBABQYGqn379vrtt980efJkBQQEKCQkRK+++qpGjRql0NBQ7d2712q1VnYNHTpUfn5+6tmzp7p27aqaNWvK29tbBQoUyHR8lSpVNGzYMM2aNUsvvPCCVq5cqbfeestqjJ+fn0aPHq0FCxYoNDRUMTExGWILCgrSjBkzFBMTo3bt2qlDhw6aP3++PD09JUlFixbVkiVL1LFjR8tB9jNmzFCJEiVyfI8AAAAAANgbg5lDdYBsS0pK0rPPPqshQ4aoffv2tg7nX2UymbRv3z4tv/GnjidwmDxsp2LRkvrw2Ra2DiNPSv+e+vn5ydHR0dbhIBeQ0/yHnOY/5DT/Iaf5Dzl9NLDlEMjC4cOHFRsbqxo1auj69euaNm2aJCkkJMTGkQEAAAAA8OiioAXcw9y5c3Xy5Ek5OzurWrVq+vrrr1WyZElbhwUAAAAAwCOLghaQhapVqyoqKsrWYQAAAAAAgL/hUHgAAAAAAADYFVZoAciSh1sR3RbPjoDteBYpausQAAAAAOQxFLQAZKm7bz2eDAKbSzOnycHAomIAAAAAd/CvAwBZMplMtg4BucRkMunw4cN2mVOKWQAAAAD+jn8hAMAjJDk52dYhAAAAAMADo6AFAAAAAAAAu0JBCwAAAAAAAHaFghYAPEJcXV1tHQIAAAAAPDCecgggSzzhMP9wdHRU1apVbR3GfUkzm+VgMNg6DAAAAAB5BAUtAFn6/vguXbqZYOsw8Agr41pUL1Wua+swAAAAAOQhFLQAZCku+bouJF21dRgAAAAAAFhwhhYAAAAAAADsCgUtAAAAAAAA2BUKWgAAAAAAALArFLQAAAAAAABgVyhoAQAAAAAAwK5Q0IKioqJUu3bte44zGo3asGFDtubMydicGDp0qN58880Hnie795xbduzYIaPRqISEhH/9vf6tzx4AAAAAgLyCglY+MXToUBmNRstPQECAunXrpqNHj97z2hYtWmjdunWW11OmTFFoaGiGcTExMXr22WdzNe50rVq10vvvv59pX3R0tKpXr67Lly9r+PDhGj9+/AO/3z/v+X48zCIVAAAAAAD4Hwpa+UhQUJBiYmIUExOj+fPny8nJST179szymtTUVBUsWFClSpW65/zu7u5ycXHJrXCttG3bVmvWrNHNmzcz9EVFRSk4OFglS5ZUkSJFVLRo0bvOk5KSkq33y+49AwAAAACAvIeCVj7i4uIid3d3ubu76+mnn1b37t118eJFXb58WZJ07tw5GY1GrVmzRp07d5aPj49Wrlxptf0uKipKU6dO1dGjRy2rvaKioiRZb2VLSUnRqFGjFBgYKB8fHzVu3FgzZ860iufKlSvq3bu3fH199fzzz2vjxo13jb1169a6efNmhlVTZ8+e1c6dO9WuXTtJGbccRkREaNSoURo7dqxlVZokbdy4Uc8//7x8fHwUERGhZcuWWa2m+ueWw/RVadHR0QoODlatWrU0cOBAJSYmZvvzP3/+vHr27Kk6derIz89PLVu21ObNmzMde+XKFb311lsKCgqSr6+vWrVqpVWrVlmNiYiI0JgxY/Txxx/rmWeeUYMGDTRlyhSrMadOnVKnTp3k4+OjFi1a6JdffrHqz06eAAAAAACwN062DgD/jhs3bmjFihXy8vJS8eLFrfomTpyooUOH6umnn1aBAgUUExNj6WvRooWOHTumLVu2aN68eZKkIkWKZJh/4cKF+umnnzRp0iQ99thjunjxoi5dumQ1ZurUqXrnnXc0ePBgLVy4UIMGDdLPP/+cIR5JKlmypEJCQvT9999bbXdctmyZypUrp8DAwLve67Jly9SxY0ctWrRI0p0iWP/+/RUREaH27dvryJEj+uijj+75mZ05c0YbN27UjBkzlJCQoAEDBmjWrFkaOHDgPa+VpFGjRik1NVWRkZEqVKiQjh8/rkKFCmU6NiUlRdWqVVP37t3l5uamTZs2afDgwXr88cdVo0YNq3vr2rWrFi9erH379mno0KGqWbOmGjRooLS0NPXt21elSpXSkiVLdP36dX344YdW75OdPAEAAAAAYG8oaOUjmzZtkr+/vyQpKSlJ7u7umjlzphwcrBfivfrqq3r++ecznaNgwYIqVKiQHB0d5e7uftf3unjxory8vFSrVi0ZDAZ5enpmGBMWFqYXXnhBkvTWW29p4cKFOnDgwF3P4WrXrp26d++us2fPqkKFCjKbzYqOjlabNm0y3MPfVaxYUYMHD7a8njhxoipVqqQhQ4ZIkp544gn9/vvvmjFjxl3nkCSz2axx48bJzc1N0p1VY9u2bct2QevChQtq2rSpjEajJKlChQp3HVu2bFnLajLpzmqsmJgYrV271qqgZTQa1adPH8t9RkZGatu2bWrQoIG2bt2q2NhYzZ49W2XLlpUkDRw4UN27d7dcn508AQAAAABgb9hymI8EBAQoOjpa0dHRWrJkiYKCgtS9e3edP3/ealz16tUf+L3CwsJ09OhRNWvWTGPGjLFa5ZUuvbAjSYUKFZKbm5tl+2NmGjRooHLlylm2OG7btk0XLlxQ27Zts4ylWrVqVq9PnjyZ4R7/XiS6G09PT0sxS5LKlCmj+Pj4e16X7pVXXtH06dP10ksv6fPPP8/yQH6TyaRp06apVatWeuaZZ+Tv76+YmBhduHDBatzfP0Ppzjlm6TGdOHFC5cqVsxSzJFkKmumykycAAAAAAOwNBa18xNXVVV5eXvLy8lKNGjU0ZswYJScna/HixVbj7rYNLieqVaumjRs3qn///rp586YGDBigfv36WY1xdna2em0wGJSWlnbXOR0cHBQWFqbo6GilpaXp+++/V0BAQJYrnaQ7950bnJwyLlg0m83Zvr59+/basGGDQkND9fvvv6tdu3ZauHBhpmPnzJmjBQsW6PXXX9eCBQsUHR2twMBApaamZhmTwWDIUUzZyRMAAAAAAPaGglY+ZjAYZDAYdOvWrRxd5+zsnGXhKZ2bm5tatGihMWPG6LPPPtO6det09erV+4z2jvDwcF28eFE//vijNmzYYDkMPicqVaqkgwcPWrX99ttvDxRXdj322GPq2LGjpk6dajn7KjN79uxRSEiIQkNDVaVKFVWoUEGnTp3K0Xt5e3vr0qVL+vPPPy1t+/btyzDu38gTAAAAAAC2xBla+UhKSori4uIkSQkJCYqMjFRSUpIaN26co3k8PT117tw5HTlyRGXLlpWbm5tcXFysxsybN8/yNEUHBwf98MMPcnd3V9GiRR/oHipUqKC6devq/fffl4uLy13P+srKiy++qPnz52vChAlq166djhw5omXLlkm6U+T7t4wdO1bPPvusKlasqISEBO3YsUPe3t6ZjvXy8tK6deu0Z88eFStWTPPmzdNff/111/GZqV+/vipWrKihQ4dq8ODBSkxM1GeffWY15t/KEwAAAAAAtkRBKx/ZsmWL5WmAhQsX1hNPPKHJkycrICAgR/M0bdpU69ev1yuvvKKEhASNGzdO4eHhVmMKFy6s2bNn6/Tp03JwcJCPj4++/PLLLA9vz6527drp7bff1ssvv6wCBQrk+PoKFSpo8uTJ+uijj7RgwQL5+fmpZ8+eGjFiRIbCXG5KS0vTqFGjdOnSJbm5uSkoKEjDhg3LdGyvXr109uxZdevWTa6ururQoYOaNGmi69evZ/v9HBwcNHXqVA0fPlzt2rWTp6en3n33Xb3++uuWMf9mngAAAAAAsBWDOScH8gB2avr06fr222+1efNmW4diN0wmk/bt26ftjpd1NumKrcPBI8yjcHH18835as1HQfr31M/PT46OjrYOB7mAnOY/5DT/Iaf5DznNf8jpo4EVWsiXvv76a/n4+KhEiRL69ddfNWfOHHXq1MnWYQEAAAAAgFxAQQv50unTpzV9+nRdu3ZNHh4e6tq1q9544w1bhwUAAAAAAHIBBS3kS//5z3/0n//8x9ZhAAAAAACAfwEnQwMAAAAAAMCusEILQJbcXYvIZODZEbCdMq5FbR0CAAAAgDyGghaALLV9sg5PBoHNpZnNcjAYbB0GAAAAgDyCLYcAsmQymWwdAnKJyWTS4cOH7TKnFLMAAAAA/B0FLQB4hCQnJ9s6BAAAAAB4YBS0AAAAAAAAYFcoaAEAAAAAAMCuUNACgEeIq6urrUMAAAAAgAfGUw4BZIknHOYfjo6Oqlq1qq3DyDGecAgAAADgnyhoAcjStvMHde32DVuHgUdUMRc3BZavYeswAAAAAOQxFLQAZCkh9YYu37pu6zAAAAAAALDgDC0AAAAAAADYFQpaAAAAAAAAsCsUtAAAAAAAAGBXKGgBAAAAAADArlDQAgAAAAAAgF2hoAUAAAAAAAC74mTrAAB7ERcXp5kzZ2rz5s26dOmSihQposcff1ytW7dWWFiYXF1dbR0iAAAAAACPBApaQDacPXtWHTt2VJEiRTRw4EAZjUa5uLjov//9rxYvXqyyZcsqJCTE1mECAAAAAPBIYMshkA0jRoyQo6Ojvv/+e7Vo0ULe3t6qUKGCmjRpoi+//FLBwcE6d+6cjEajjhw5YrkuISFBRqNRO3bskNls1nPPPac5c+ZYzX3kyBEZjUadPn1akjRv3jy1atVKfn5+atiwoUaMGKEbN25YxkdFRal27drasmWLmjdvLn9/f3Xr1k1//vmnZcyBAwfUtWtXBQQEqFatWurcubMOHTr0L39KAAAAAAA8HBS0gHu4cuWKfvnlF3Xq1EmFChXKdIzBYLjnPAaDQW3btlVUVJRV+/fff686derIy8vLMm748OFatWqVxo8fr+3bt2vChAlW19y8eVNz587Vxx9/rMjISF28eFEfffSRpf/GjRtq06aNvvnmGy1evFheXl7q0aOHEhMTc3r7AAAAAADkORS0gHs4c+aMzGazKlWqZNUeEBAgf39/+fv7Zyg43U1YWJhOnjypAwcOSJJSU1O1atUqtW3b1jKmS5cuqlu3rsqXL6969eppwIABWrt2rdU8qampGjlypHx8fFStWjV16tRJ27dvt/TXq1dPoaGh8vb2lre3t0aPHq3k5GTt2rXrfj8GAAAAAADyDM7QAu7T0qVLlZaWpkGDBiklJSVb15QtW1YNGzbU0qVLVaNGDf38889KSUlRs2bNLGO2bt2qmTNnKjY2VomJiTKZTLp165aSk5MtB8+7urrq8ccft1xTpkwZxcfHW17/9ddfmjRpknbu3Kn4+HilpaUpOTlZFy5cyKW7BwAAAADAdlihBdzD448/LoPBoJMnT1q1V6hQQV5eXipYsKAkycHhztfJbDZbxty+fTvDfO3bt9eaNWt08+ZNRUVFqUWLFpZC1blz5/TGG2/IaDRqypQpioqK0vvvvy/pzqqsdE5O1rVog8Fg9b5DhgzRkSNHNHz4cH377beKjo5W8eLFreYAAAAAAMBeUdAC7qFEiRJq0KCBIiMjlZSUdNdxJUuWlCTFxcVZ2v5+QHy6hg0bytXVVYsWLdKWLVusthseOnRIZrNZQ4cOlZ+fnypVqmR12Ht27dmzRxEREWrYsKGeeuopubi46MqVKzmeBwAAAACAvIiCFpANH3zwgUwmk9q2bas1a9boxIkTio2N1fLlyxUbGytHR0cVLFhQfn5++vLLL3XixAnt3LlTkyZNyjCXo6OjwsPD9cknn8jLy0v+/v6WPi8vL6WmpmrhwoU6e/asoqOj9e233+Y43ooVK2rFihU6ceKE9u/fr0GDBllWkgEAAAAAYO8oaAHZ8Pjjj2vZsmWqX7++PvnkE4WGhqpt27aKjIzUa6+9pv79+0uSPvzwQ5lMJoWHh+vDDz/UgAEDMp2vXbt2Sk1NVXh4uFV7lSpVNGzYMM2aNUsvvPCCVq5cqbfeeivH8Y4dO1bXrl1TWFiYBg8erIiICJUqVSrH8wAAAAAAkBcZzH8/eAfAQ7F792516dJFmzZtUunSpW0dTqZMJpP27dunP4rfUvyt67YOB4+okgWLqOUT9W0dRp6V/j318/OTo6OjrcNBLiCn+Q85zX/Iaf5DTvMfcvpo4CmHwEOUkpKiy5cva8qUKWratGmeLWYBAAAAAJCXseUQeIhWrVqlxo0b6/r16xo8eLCtwwEAAAAAwC6xQgt4iMLDwzOcmwUAAAAAAHKGFVoAAAAAAACwK6zQApClos6FZTbYOgo8qoq5uNk6BAAAAAB5EAUtAFmq51mdJ4PAptLMZjkYqKoCAAAA+B+2HALIkslksnUIyCUmk0mHDx+2u5xSzAIAAADwTxS0AOARkpycbOsQAAAAAOCBUdACAAAAAACAXaGgBQAAAAAAALtCQQsAHiGurq62DgEAAAAAHhhPOQSQJZ5wmH84OjqqatWqtg4jx8xmswwcDA8AAADgbyhoAcjS8SundTMtxdZh4BHl6lRQlUtWtHUYAAAAAPIYCloAspR8+5aSTDdtHQYAAAAAABacoQUAAAAAAAC7QkELAAAAAAAAdoWCFgAAAAAAAOwKBS0AAAAAAADYFQpaQC6aMmWKQkNDsxwTERGhsWPHPvT3BQAAAAAgv+Aph8BdDB06VMuWLcvQHhgYqDlz5shoNGratGlq0qRJjuadMmWKnJxy96v32muvqXPnzrk6JwAAAAAAeRUFLSALQUFBGjdunFWbi4vLA81ZvHjxB7o+M4ULF1bhwoVzfV4AAAAAAPIithwCWXBxcZG7u7vVT7FixRQcHCxJ6t27t4xGo+V1uujoaAUHB6tWrVoaOHCgEhMTLX3/3HJ47do1DR48WHXq1JGvr69ef/11nTp1ytIfFRWl2rVra8OGDXr++efl4+Ojbt266eLFi5Yx/9xyeODAAXXt2lUBAQGqVauWOnfurEOHDuX2xwMAAAAAgE1Q0ALuw9KlSyVJ48aNU0xMjOW1JJ05c0YbN27UjBkzNHPmTO3atUuzZs2661xDhw7VwYMHNX36dH333Xcym83q0aOHUlNTLWNu3ryp6dOn66OPPtKiRYuUkJCggQMH3nXOGzduqE2bNvrmm2+0ePFieXl5qUePHlaFNQAAAAAA7BVbDoEsbNq0Sf7+/lZtb7zxhnr27ClJKlq0qNzd3a36zWazxo0bJzc3N0lS69attW3btkwLUKdOndJPP/2kRYsWqWbNmpKkiRMnqlGjRtqwYYOaN28uSUpNTdX7778vX19fSdL48ePVokULHThwQDVq1Mgwb7169axejx49WrVr19auXbvUuHHj+/koAAAAAADIMyhoAVkICAjQiBEjrNqKFSuW5TWenp6WYpYklSlTRvHx8ZmOPXHihJycnCyFKkkqUaKEKlWqpBMnTljanJyc5OPjY3nt7e2tokWL6sSJE5kWtP766y9NmjRJO3fuVHx8vNLS0pScnKwLFy5kGTsAAAAAAPaAghaQBVdXV3l5eeXomsyeYGg2m3MrpGwZMmSIrl69quHDh8vDw0MuLi568cUXrbYxAgAAAABgrzhDC7hPzs7OMplMDzSHt7e3bt++rf3791varly5opMnT+rJJ5+0tN2+fVsHDx60vI6NjVVCQoK8vb0znXfPnj2KiIhQw4YN9dRTT8nFxUVXrlx5oFgBAAAAAMgrKGgBWUhJSVFcXJzVz+XLlyXd2Vq4bds2xcXF6dq1a/c1f8WKFRUSEqL33ntPu3fv1tGjR/XOO++obNmyCgkJsYxzdnbW6NGjtX//fh08eFDDhg2Tn59fptsN0+ddsWKFTpw4of3792vQoEEqWLDgfcUIAAAAAEBeQ0ELyMKWLVsUGBho9fPyyy9LurOtb+vWrWrUqJHCwsLu+z3GjRunatWqqWfPnnrxxRdlNpv15ZdfytnZ2TKmYMGC6t69u95++2117NhRhQoV0meffXbXOceOHatr164pLCxMgwcPVkREhEqVKnXfMQIAAAAAkJcYzA/7cB8AORIVFaUPP/xQu3fvfqjvazKZtG/fPjl6FlKS6eZDfW8gXWFnV/mWqWLrMPKs9O+pn5+fHB0dbR0OcgE5zX/Iaf5DTvMfcpr/kNNHAyu0AAAAAAAAYFcoaAEAAAAAAMCuUNAC8rjw8PCHvt0QAAAAAIC8jIIWAAAAAAAA7AoFLQAAAAAAANgVJ1sHACBvc3UqIIODwdZh4BHl6lTQ1iEAAAAAyIMoaAHI0pMlvHjULWzKbDbLYKCoCgAAAOB/2HIIIEsmk8nWISCXmEwmHT582O5ySjELAAAAwD+xQgtApsxms6Q7RRB7K4AgcyaTScnJyeQzH0nPJTnNP8hp/kNO8x9ymv+Q0/yHnNo/BweHe/6PbYM5/V+tAPA3KSkp+u2332wdBgAAAADgEePn53fPo28oaAHIVFpamm7fvp2tyjgAAAAAALmFFVoAAAAAAADIdzgUHgAAAAAAAHaFghYAAAAAAADsCgUtAAAAAAAA2BUKWgAAAAAAALArFLQAAAAAAABgVyhoAQAAAAAAwK5Q0AIAAAAAAIBdoaAFAAAAAAAAu0JBC0Cmvv76awUHB8vHx0ft27fXgQMHbB0SsmHmzJlq27at/P39Va9ePb355puKjY21GnPr1i2NHDlSAQEB8vf3V9++ffXXX3/ZKGLk1Jdffimj0aixY8da2sip/fnjjz80aNAgBQQEqEaNGmrVqpV+++03S7/ZbNbkyZMVGBioGjVqqEuXLjp16pTtAkaWTCaTJk2apODgYNWoUUNNmjTRtGnTZDabLWPIad63a9cu9ezZU4GBgTIajdqwYYNVf3ZyePXqVb399tuqWbOmateurf/85z+6cePGQ7wL/F1WOU1NTdWECRPUqlUr+fn5KTAwUIMHD9Yff/xhNQc5zVvu9T39u/fff19Go1Hz58+3aien+QcFLQAZrFmzRuPGjVPv3r21bNkyValSRd26dVN8fLytQ8M97Ny5U506ddLixYs1b9483b59W926dVNSUpJlzIcffqiff/5ZkyZN0sKFC/Xnn3+qT58+Nowa2XXgwAF9++23MhqNVu3k1L5cu3ZNHTt2lLOzs2bNmqXVq1dryJAhKlasmGXMrFmztHDhQo0YMUKLFy+Wq6urunXrplu3btkwctzNrFmztGjRIr3//vtas2aNBg0apNmzZ2vhwoVWY8hp3paUlCSj0agPPvgg0/7s5HDQoEE6fvy45s2bpxkzZmj37t16//33H9Yt4B+yyunNmzd1+PBh9erVS1FRUZo6dapOnjypXr16WY0jp3nLvb6n6davX6/9+/erTJkyGfrIaT5iBoB/aNeunXnkyJGW1yaTyRwYGGieOXOmDaPC/YiPjzdXrlzZvHPnTrPZbDYnJCSYq1WrZl67dq1lzPHjx82VK1c2792710ZRIjsSExPNzz//vPmXX34xd+7c2TxmzBiz2UxO7dGECRPMHTt2vGt/WlqauUGDBubZs2db2hISEszVq1c3r1q16mGEiBzq0aOHediwYVZtffr0Mb/99ttms5mc2qPKlSub169fb3mdnRym/+49cOCAZczmzZvNRqPRfOnSpYcXPDL1z5xmZv/+/ebKlSubz58/bzabyWled7ecXrp0yRwUFGT+/fffzY0bNzbPmzfP0kdO8xdWaAGwkpKSokOHDql+/fqWNgcHB9WvX1979+61YWS4H9evX5cky8qPgwcPKjU11Sq/3t7e8vDw0L59+2wRIrJp1KhRatiwoVXuJHJqj3766SdVr15d/fr1U7169dSmTRstXrzY0n/u3DnFxcVZ5bRIkSLy9fXl93Ae5e/vr+3bt+vkyZOSpKNHj+rXX3/Vs88+K4mc5gfZyeHevXtVtGhR+fj4WMbUr19fDg4OHN1gJxITE2UwGFS0aFFJ5NQepaWl6Z133lG3bt301FNPZegnp/mLk60DAJC3XLlyRSaTSaVKlbJqL1WqVIazmJC3paWl6cMPP1TNmjVVuXJlSdJff/0lZ2dny1/U0pUqVUpxcXG2CBPZsHr1ah0+fFhLly7N0EdO7c/Zs2e1aNEide3aVT179tRvv/2mMWPGyNnZWWFhYZa8ZfZ7mLPR8qYePXooMTFRzZs3l6Ojo0wmkwYOHKjWrVtLEjnNB7KTw7/++kslS5a06ndyclKxYsX4fWwHbt26pYkTJ6ply5Zyc3OTRE7t0axZs+Tk5KRXXnkl035ymr9Q0AKAfGrkyJE6duyYvvnmG1uHggdw8eJFjR07VnPnzlWBAgVsHQ5ygdlsVvXq1fXWW29JkqpWrapjx47p22+/VVhYmI2jw/1Yu3atVq5cqU8++URPPvmkjhw5onHjxqlMmTLkFLADqamp6t+/v8xms0aOHGnrcHCfDh48qAULFigqKkoGg8HW4eAhYMshACslSpSQo6NjhgPg4+PjVbp0aRtFhZwaNWqUNm3apK+++krlypWztJcuXVqpqalKSEiwGh8fHy93d/eHHSay4dChQ4qPj1d4eLiqVq2qqlWraufOnVq4cKGqVq1KTu2Qu7u7vL29rdqeeOIJXbhwwdIvid/DduTjjz9Wjx491LJlSxmNRrVp00avvvqqZs6cKYmc5gfZyWHp0qV1+fJlq/7bt2/r2rVr/D7Ow1JTUzVgwABduHBBc+fOtazOksipvdm9e7fi4+PVuHFjy9+Zzp8/r48++kjBwcGSyGl+Q0ELgBUXFxdVq1ZN27Zts7SlpaVp27Zt8vf3t2FkyA6z2axRo0Zp/fr1+uqrr1ShQgWr/urVq8vZ2dkqv7Gxsbpw4YL8/PwecrTIjrp162rlypWKjo62/FSvXl2tWrWy/Jmc2peaNWtazlpKd+rUKXl6ekqSypcvL3d3d6ucJiYmav/+/fwezqNu3ryZYTWAo6OjzGazJHKaH2Qnh/7+/kpISNDBgwctY7Zv3660tDTVqFHjoceMe0svZp0+fVrz589XiRIlrPrJqX0JDQ3VihUrrP7OVKZMGXXr1k2zZ8+WRE7zG7YcAsiga9euGjJkiKpXr64aNWroq6++UnJyssLDw20dGu5h5MiRWrVqlb744gsVLlzYchZAkSJFVLBgQRUpUkRt27bV+PHjVaxYMbm5uWnMmDHy9/en+JFHubm5Wc5AS1eoUCEVL17c0k5O7curr76qjh07asaMGWrevLkOHDigxYsXa9SoUZIkg8GgV155RdOnT5eXl5fKly+vyZMnq0yZMmrSpImNo0dmGjdurBkzZsjDw8Oy5XDevHlq27atJHJqL27cuKEzZ85YXp87d05HjhxRsWLF5OHhcc8cent7KygoSO+9955Gjhyp1NRUjR49Wi1btlTZsmVtdVuPtKxy6u7urn79+unw4cOaOXOmTCaT5e9NxYoVk4uLCznNg+71Pf1nUdLZ2VmlS5fWE088IYnvaX5jMKf/ryMA+JvIyEjNmTNHcXFxevrpp/Xuu+/K19fX1mHhHoxGY6bt48aNsxQkb926pfHjx2v16tVKSUlRYGCgPvjgA5ZZ25GIiAhVqVJFw4cPl0RO7dHPP/+sTz/9VKdOnVL58uXVtWtXdejQwdJvNpv1+eefa/HixUpISFCtWrX0wQcfqFKlSjaMGneTmJioyZMna8OGDYqPj1eZMmXUsmVL9e7dWy4uLpLIqT3YsWNHpgdJh4WFafz48dnK4dWrVzV69Gj99NNPcnBw0PPPP693331XhQsXfpi3gv8vq5z26dNHISEhmV63YMECBQQESCKnec29vqf/FBwcrFdeeUVdunSxtJHT/IOCFgAAAAAAAOwKZ2gBAAAAAADArlDQAgAAAAAAgF2hoAUAAAAAAAC7QkELAAAAAAAAdoWCFgAAAAAAAOwKBS0AAAAAAADYFQpaAAAAAAAAsCsUtAAAAAAAAGBXKGgBAAAAeVRwcLCCg4NtHYbdmD9/vqpXr65z587ddcyUKVM0ZcqUu/anpqYqJCRE/fv3/zdCBADkEgpaAAAAedCwYcNkNBoVEBCglJQUW4dj1yIiImQ0GhUXF3fXMcHBwfLx8XmIUdne0KFDZTQarX78/f0VHh6uWbNm5cp/d+mf/cNw7do1TZ8+XeHh4Spfvvx9z+Ps7KyePXvqhx9+0L59+3IvQABArqKgBQAAkMckJibqhx9+kMFg0NWrV7VhwwZbh4R8rF27durTp4969+6tli1b6vz585o4caJ69epl69ByZP78+bp69apef/31TPvPnTun6Oho7dmzR7t379aiRYu0fft23bp1K8PYsLAwlSpVSpMnT/63wwYA3CcnWwcAAAAAa2vXrlVSUpK6du2qr776SkuXLlWLFi1sHRbyqfbt28vPz8/y+u2331br1q0VExOj7du3q27durYLLptu376tJUuWqGbNmnr88ccz9E+fPl3Tpk1TamqqpW379u2SpNq1a+vrr7+2Gu/k5KQWLVooMjJSp0+flpeX1797AwCAHGOFFgAAQB6zdOlSOTk56fXXX1dAQIC2bdum8+fPW/qTk5Pl7++vJk2a3HWOVq1aqUaNGkpMTLS0mc1mLV26VC+99JJq1qwpX19fhYeHa+nSpRmunzJlioxGo3bs2KGoqCiFhYXJ19dXERERkqTr16/ryy+/VOfOnRUYGKjq1asrMDBQgwcP1pkzZzKN6fLly3rvvfdUr149+fr6qm3btlq/fr2ioqJkNBoVFRWV4ZqjR49q4MCBlvdo3LixRo8erStXrmT783wQt2/f1rx589S6dWvVqFFDtWrVUkREhH766acMY//+mf1TZvd47tw5GY1GDR06VCdOnFDv3r0VEBAgo9F41zOgPvvsMxmNRq1ZsybT/qVLl8poNGrmzJn3ecdSiRIlLP9tHTp0yKrv5MmT+vjjjxUWFqaAgAD5+PioadOmmjhxom7cuGE11mg0aufOnZY/p/8MHTrUalxu5HjLli2Ki4tTs2bNMvQdOHBAkyZNkoeHhyIjI9WrVy/17NlTGzZs0MSJE+Xv75/pnM2bN5fZbNayZcuyHQcA4OFhhRYAAEAecvz4ce3bt08NGzZU6dKl1aZNG23btk1RUVHq27evJMnV1VVNmzbVsmXLtGfPHtWsWdNqjqNHj+r3339XixYt5ObmJulOMWvQoEFatWqVKlasqBdeeEEuLi765ZdfNHz4cJ04cUJDhgzJEM+cOXO0Y8cOhYSEqEGDBnJ0dJQknThxQp9//rkCAgL03HPPydXVVbGxsVq1apU2b96sqKgoeXp6Wua5ceOGIiIidPz4cfn7+6tOnTq6dOmSpZCRmY0bN2rAgAFycHBQSEiIypUrpxMnTigyMlIxMTFavHixihUrliufe2bMZrP69eunjRs3qmLFiurUqZOSkpK0du1a9erVS8OGDVOXLl0e+H1Onz6tDh06qHLlygoLC9PVq1fl7Oyc6dgOHTroyy+/vOuqvSVLlsjJyUnh4eEPHJckS77TrV+/Xt9//70CAgL0zDPPKC0tTfv379esWbO0a9cuRUZGWmLv06ePli1bpvPnz6tPnz6WOZ5++mnLn3Mrx9u2bZMkq5Vm6dILjAMGDFCdOnUsK7MqVKigChUqqFWrVpnOWb16dTk7O1vGAwDyFgpaAAAAeUj6aqnQ0FBJ0nPPPaeRI0cqKipKvXv3loODg6V/2bJlWrFiRYaC1vLly63mkO4UOlatWqXw8HCNGjXKUnRISUlRv379NHfuXLVs2VLVq1e3mmvXrl1avHhxhoO9vb29FRMTo+LFi1u1b9++XV27dtX06dM1ZswYS/usWbN0/Phxvfjiixo1apSlPTw8PNOi0JUrVzR48GCVKFFCixYtsiqOrV69Wm+99ZY+//xzvffee3f/MP9h7ty5KlSoUKZ9CQkJGdqWL1+ujRs36plnntGcOXPk4uIiSXrjjTcUHh6uCRMmKCQkRBUqVMh2DJnZs2ePevfurX79+t1zrKenpwIDA7VlyxadO3fO6vDzY8eOad++fWrSpInc3d3vO54rV65Yzm37539boaGh6tKli+WzSDd16lRNmTJFa9euVevWrSVJffv21c6dO3X+/HlLMfaf75NbOd6zZ48cHBysimXp0gti169fv+c8f1egQAE99dRTOnjwoFJSUjLcMwDAtthyCAAAkEekpqZq+fLlcnNzs2z5Kly4sJo0aaILFy5o69atlrEBAQEqW7as1q5da3UuUFpamlauXKmSJUtarXyKjIxUoUKF9MEHH1it/nFxcdHAgQMl3Ski/FOHDh0yfUpdkSJFMhSzJKlu3bp68sknrWKVpBUrVsjZ2TlD0aZevXqZrtBavny5EhMT9dZbb1kVOiSpZcuWqlatWqbxZmXu3LmaOnVqpj+ZFTvSt5q98847VsUMDw8PdenSRbdv39aKFStyFENm3N3d1bNnz2yPf+mllyzbR/9uyZIlku7kLCeWLFmiKVOm6PPPP9e7776r5s2b688//1RERIRq1KhhNbZs2bKZFnY6d+4s6X8rpbIjN3N86dIlFS1aNNPYnn32WRUpUkQff/yxpk2bprNnz2Y7xlKlSik1NVXx8fHZvgYA8HCwQgsAACCP2Lhxoy5fvqx27dqpQIEClvY2bdpoxYoVWrp0qaX44+DgoFatWmn27NnavHmzpQC2bds2xcXFKSIiQk5Od/6ql5ycrN9//11lypTRrFmzMrzv7du3JUmxsbEZ+v5Z0Pi7HTt26KuvvtKBAwd05coVyzySrIpmiYmJOn/+vJ588kmVLl06wzz+/v6KiYmxatu3b5+kO+cfZVaAuHXrlq5cuaLLly+rZMmSd43x72JiYu66cik4OFhxcXFWbUeOHJGrq2umn0FAQICkO9s7H5TRaMzR6p9GjRqpbNmylm2ojo6OSklJ0fLly/XYY48pKCgoR++f2Rlqr732WqZbUM1ms77//nstW7ZMx44d0/Xr15WWlmbp//PPP7P9vrmZ46tXr6pcuXKZ9pUrV07Tp0/XBx98oM8//1zSna2UP/30k5o1a6bOnTurcOHCmV6bvrrrypUreuyxx7J7awCAh4CCFgAAQB6RXlho06aNVXu9evVUtmxZbdy4UVevXrWsjAoNDdXs2bO1YsUKS0Erfbth+rYv6c52OrPZrD/++ENTp0696/snJSVlaCtVqlSmY9euXauBAweqUKFCCgwMlKenp1xdXWUwGCznJqVLP5j+bkWJzIpc165dk6QMT5/7p+Tk5Cz7H0RiYuJdiyTphbG/H7p/vzK7/6w4Ojqqffv2mjp1qv7v//5PjRs31oYNG3T16lV17tzZsi01u7777jv5+fkpJSVFR48e1ciRIzV37lw98cQTat++vdXYMWPGKDIyUo899piCg4Pl7u5uKcZNnTpVKSkp2X7f3MxxwYIFdevWrbv216lTR2vWrNHRo0c1bdo0xcbG6sqVK/r000+1evVqLV68WAULFsxwXfqcmfUBAGyLghYAAEAecPHiRf3yyy+S/rd9KzMrVqzQK6+8IkmqXLmynn76aW3atEnXr1+Xk5OT1q9fr0qVKlmtKkpffVKtWrVMnySYFYPBkGn71KlTVaBAAUVFRalixYpWff/cJpZ+MP3ly5czneuvv/7K0JZ+zcqVK1W5cuUcxZxb3Nzc7hlzepzS/z4rk8mUYXxW5zfd7TPOSvv27TV9+nQtXrxYjRs31pIlS+Tg4KC2bdvmeK50Li4uqlGjhmbNmqVmzZpp7NixevbZZ1W2bFlJUnx8vL7++msZjUZ99913cnV1tVwbFxeXZbE0M7mZ45IlS+rSpUv3HFelShVVrlxZlStXVq9evTRq1Ch99913Wrp0aabfu/SiW3ZXAQIAHh7O0AIAAMgDoqKilJaWplq1aqldu3YZfsLCwiRl3B4WGhqqW7du6YcfftD69euVlJRktTpLulM48Pb2VmxsbKaHn9+PM2fOyNvbO0Mx688//9S5c+cyvL+np6dOnz6d6VlEe/fuzdCWXpBL35ZmC08//bSSk5N14MCBDH07d+6UdKdAki59e9off/yRYfyRI0dyNbZy5cqpYcOG+r//+z/t2bNH27ZtU2BgoDw8PB547pIlS6p3795KTk62KlKdPXtWZrNZ9evXtypmSdLu3bsznSt9tVhmRb7czHHlypV169YtXbhwIdvXODk5qVOnTpLuPF00MydPnlTZsmUzPS8OAGBbFLQAAABszGw2KyoqSgaDQR999JHGjh2b4Wf8+PHy9/fXf//7X/3222+Wa1944QU5OjpqxYoVWr58uQwGQ4aCliRFREQoOTlZ7777bqZbC8+ePZuhEJUVDw8PnT592mp11a1btzRixAirQ+rTtWrVSqmpqZYzjNLt2LEjw/lZktS2bVsVLlxYn332mY4dO5ahPzk5+V8vdqUXET/55BOre7p48aLmzZsnJycnq8/ax8dHkhQdHW11rtTevXu1cuXKXI/vpZde0u3bt9W/f3+ZzeYcHwZ/r7nLlCmjqKgoy/lW6cWyvXv3Wt3fpUuX9Omnn2Y6T3qR7+LFixn6cjPHderUkSTt378/Q1/6GW+Z2bVrlySpTJkyGfouXLiguLg4y9wAgLyFLYcAAAA2tn37dp07d07PPPOMKlSocNdx4eHh2rt3r5YuXWopnri7u6tevXr65Zdf5ODgoFq1aql8+fIZrn3ppZe0f/9+LVu2THv27FH9+vVVpkwZxcfHKzY2Vvv379cnn3yS6bWZiYiI0OjRo9WmTRs1a9ZMt2/f1tatW2U2m1WlSpUMh6V3795dP/74o7799lsdO3ZMtWvX1qVLl7R27Vo1btxYP//8s9XZTyVLltSnn36q/v37KzQ0VEFBQXriiSeUkpKi8+fPa+fOnfL399ecOXOyFe/9CA0N1Y8//qiNGzeqdevWatSokZKTk7V27VpdvXpVQ4cOtcqXn5+fatasqe3bt+vFF19U7dq1deHCBW3cuFGNGzfW+vXrczW+oKAgeXp66vz583J3d1fjxo1zbe4CBQqoR48eGjNmjL744guNGzdOZcqUUdOmTbVu3Tq1bdtWdevWVXx8vDZt2qS6devqzJkzGeapW7eu1q1bp379+ikoKEgFChRQlSpVFBwcnKs5DgkJ0fjx47V161Y1b97cqm/z5s2aM2eOQkJC5Ovrq//+97+6efOm3n77ba1Zs0bFixfPdKtm+hbgkJCQ+/wUAQD/JlZoAQAA2Fj6NsL0FUF306JFCxUsWFCrV6/WzZs3Le2hoaEym80ymUyZrs6S7pzTNH78eH322Wd66qmntGnTJs2fP1+//PKLXFxcNGTIENWrVy/bMXfq1EkjR45U8eLFtXjxYm3YsEF16tTRd999p6JFi2YY7+bmpq+//lrt2rVTbGys5s+fr+PHj+vTTz/VM888Yxnzd40aNdKyZcsUFhamY8eOaeHChVq5cqXOnz+v8PBw9e/fP9vx3g+DwaDPP/9cQ4YMkZOTkyIjI7VixQpVrlxZX3zxhbp27Zrhmi+++EJt2rTRmTNn9M033+jSpUuaMWOGgoODcz0+BwcHS77DwsIsT7XMLS+++KLKli2r5cuX6+TJk5KkcePG6bXXXtO1a9cUGRmp/fv3q0uXLvrkk08ynaNDhw56/fXXdeXKFc2ePVuTJ0/Wjz/+aOnPrRyXL19egYGBWrduXYaD6Tt06KC+ffvqjz/+0OzZs/XTTz9p69at2rt3r1q3bq2lS5dazgn7uxUrVqhUqVJ67rnnsvuRAQAeIoPZbDbbOggAAAA8ugYNGqSVK1dqzZo18vb2tnU4duWNN97Q5s2btW7dOnl5edk6HJvatm2bunTpogkTJty1sCtJU6ZMkST17dv3rmNOnTqlZs2aqU+fPurTp0+uxwoAeHCs0AIAAMBD8eeff2Zo27lzp9asWaNKlSpRzMqh48ePa/PmzWrQoMEjX8ySpHr16ikoKEjTp0+3OuPrfkybNk3u7u567bXXcik6AEBu4wwtAAAAPBQ9evRQwYIFVaVKFbm6uurEiRPasmWLHB0d9d5779k6PLuxcuVKnTx5UtHR0ZKk3r172zagPGT48OFatWqV/vjjDz322GP3NUdqaqoqVaqk8PBwFSpUKJcjBADkFrYcAgAA4KGYP3++Vq5cqbNnz+rGjRsqUqSIatasqTfeeEO+vr62Ds9uREREaPfu3fLw8NCbb76Z6YHmAADkdxS0AAAAAAAAYFc4QwsAAAAAAAB2hYIWAAAAAAAA7AoFLQAAAAAAANgVCloAAAAAAACwKxS0AAAAAAAAYFcoaAEAAAAAAMCuUNACAAAAAACAXaGgBQAAAAAAALvy/wDLm/wNroG5k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47" y="1136130"/>
            <a:ext cx="3988440" cy="225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47" y="3521026"/>
            <a:ext cx="4051739" cy="233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1122</Words>
  <Application>Microsoft Office PowerPoint</Application>
  <PresentationFormat>Custom</PresentationFormat>
  <Paragraphs>139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Job Market Analysis and Recommendation System</vt:lpstr>
      <vt:lpstr>    Dataset Summary – Upwork Job Listings</vt:lpstr>
      <vt:lpstr>Data Cleaning and Outlier Detection</vt:lpstr>
      <vt:lpstr>Job Trends &amp; Budget Overview</vt:lpstr>
      <vt:lpstr>Global Hiring Trends &amp; In-Demand Job Roles Top Hiring Countries:</vt:lpstr>
      <vt:lpstr>Evaluating Sales Dynamics Through Store Operations,            Customer Patterns, and Promotions</vt:lpstr>
      <vt:lpstr>Job Category Trends (Dec 2013 – Sep 2014)</vt:lpstr>
      <vt:lpstr>Long-Term Forecast of Developer Job Demand  (2021–2024)</vt:lpstr>
      <vt:lpstr>Global Hourly Rates &amp; Freelance Work Trends</vt:lpstr>
      <vt:lpstr>AI-Powered Job Matching &amp; Market Insights:</vt:lpstr>
      <vt:lpstr>Monthly Job Market</vt:lpstr>
      <vt:lpstr>Surge in Job Postings &amp; Remote Work Growth</vt:lpstr>
      <vt:lpstr> Job Market Trends &amp; Work Type Shifts</vt:lpstr>
      <vt:lpstr>CONCLUSION</vt:lpstr>
      <vt:lpstr>                      REFERENCE</vt:lpstr>
      <vt:lpstr>    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ACROSS MULTIPLE RETAIL STORES</dc:title>
  <dc:creator>Upasna Agrawal</dc:creator>
  <cp:lastModifiedBy>Admin</cp:lastModifiedBy>
  <cp:revision>78</cp:revision>
  <dcterms:created xsi:type="dcterms:W3CDTF">2025-03-17T13:59:34Z</dcterms:created>
  <dcterms:modified xsi:type="dcterms:W3CDTF">2025-09-05T17:38:58Z</dcterms:modified>
</cp:coreProperties>
</file>