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5" r:id="rId4"/>
    <p:sldId id="263" r:id="rId5"/>
    <p:sldId id="264" r:id="rId6"/>
    <p:sldId id="265" r:id="rId7"/>
    <p:sldId id="260" r:id="rId8"/>
    <p:sldId id="261" r:id="rId9"/>
    <p:sldId id="279" r:id="rId10"/>
    <p:sldId id="278" r:id="rId11"/>
    <p:sldId id="274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50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BFE3C2-01C3-9354-F0D2-16258486A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792F199-03FB-FAF4-350D-0B6E31320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6A4FBB-5374-766B-2E89-F405DF99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56F073-490A-191D-B7D1-8A18FFFD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6F0B83-34C0-D766-D31B-ECAF5C6E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69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90A956-2034-3D93-F953-7CE6D93D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814FDCC-820A-2523-A016-43A2C7B4B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4E8E1BB-AC1B-1D11-3EA9-68429CCF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56CBBBE-0FB3-B2AE-5804-A6545986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3C4AA1-3309-7589-C75F-ECEB2329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05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C0B83D6-002B-3A58-FB60-2595F118F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3F9BE97-6ED9-0A4B-A181-42AEAC5E1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4E1FD8A-65D2-608D-2771-8E41B421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7F1808-F455-07C4-3572-1F20E1A1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BCFAB5-D0B1-3DB9-95A5-C3298F17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40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0BD12-A4D4-E4C0-8D6A-C4A27765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21A729-3D18-2626-992D-885B8BAE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8064AD-564F-9A60-1692-180C9729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8D59F8-A4B9-82BA-2055-269F64BB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9A050D-D342-4E9E-25B8-19FDACFD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7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4EF85E-9784-E6B0-D16C-E5272C6F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60EE21-B05A-59D9-FA37-7D37548E3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B1F3AF-C9BD-9E45-8A81-5225A745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8C401A6-12CE-A52B-D0C4-02FBFE32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A6BABF-D7ED-23DF-4A1B-98E436D1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55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BD7B87-A820-4FCB-F4EC-9A286E3E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9B2755-F4EA-1846-76A9-D299C0E90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9282162-44F7-566F-795E-DFE625B1B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46B6DA-0396-3C30-867D-57522A0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4D98D5-E206-5A79-8716-999C1745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878A434-627C-2160-C8E2-263776D2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64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9D831C-EC91-0C76-7EE9-903E733D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6A10C53-209B-D3D7-2389-69A2808C6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59DAE7A-9959-B318-0528-1B25BA1A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CE2C290-FF96-37FC-63C7-BE91051D6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0EEFBF5-1FCB-62C4-D570-1C0895677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DA4ED11-0A23-0707-E2EF-743986C5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5E6C9BA-0D44-4A92-94C7-4F349179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59393B-56A8-26AE-E5CA-245512BE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53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38C24B-E0B6-9A1B-5519-BBC94B1A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26C135D-E70F-AF65-528C-8BA1502E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74A3AF-0C35-E7C4-545E-0F899D0B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1B16B6E-B884-71FF-2992-25327495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64791FF-4E1F-DA7C-085F-5845A640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7A96E59-3FD7-1DF2-D8E5-3B60ECEA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1BE81AC-B3DB-3ACB-8EC4-FEF54883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6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AC551-D5EF-70E0-F647-8A6806EE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7D6220-031B-36D6-2048-4D3504E6D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8D1DC9F-3F2F-D927-FB66-8FCE9FD15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7B1F8C7-34DA-48A8-EAA9-8E58754D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8DC2D92-2BD7-020D-BA88-CBF55471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841C914-1078-9AC0-EE29-0C4CF0BF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26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05383D-9504-81F8-95C4-BF594788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65B34BF-0745-282E-2FBA-F223B4C58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DF4A9FB-DB84-B1D6-D315-748BF1AEB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5F7C48-1AD0-A968-83BA-66AE1008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FE2D348-3CD3-FA23-10B3-0C22CCF4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6F8F7C-74E5-1664-397A-EF586293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32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E9DF28C-2277-9B61-1EF3-6E269A12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7335F10-C24B-6C51-99FD-9B345E7B6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951DCA-3EE3-61D3-27D9-8A88CA8F3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E1A161-CB6B-40EB-AC5A-D6FB06AE9B95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73ECA7-1C48-3E13-6DAA-EFDC5FB1D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C04B10-7EA4-9EA9-5B56-48E5AF8AA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42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" TargetMode="External"/><Relationship Id="rId2" Type="http://schemas.openxmlformats.org/officeDocument/2006/relationships/hyperlink" Target="https://python.langchai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treamlit.io/" TargetMode="External"/><Relationship Id="rId4" Type="http://schemas.openxmlformats.org/officeDocument/2006/relationships/hyperlink" Target="https://newsapi.org/doc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DBF61EA3-B236-439E-9C0B-340980D56B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" y="8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42B26-E87C-E9EB-E22A-7DE0C999D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39" y="386930"/>
            <a:ext cx="9236700" cy="118895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LLM Project: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Building </a:t>
            </a: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a News Research Tool </a:t>
            </a:r>
            <a:endParaRPr lang="en-US" sz="4800" b="1" kern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8FAF094-D087-493F-8DF9-A486C2D6BB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8D7C88D8-5509-4514-925A-9CE148E5CB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275593D-F75E-4426-AE3E-2CDEFD228D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659831F-0D9A-4C63-9EBB-8435B85A44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2203087"/>
            <a:ext cx="11383363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91C6A7E-B16A-ABFF-BB86-84CAF9F39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663" y="2599517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Next Hikes IT Solutions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smtClean="0"/>
              <a:t>Project_9: </a:t>
            </a:r>
            <a:r>
              <a:rPr lang="en-IN" dirty="0"/>
              <a:t>News Research Tool </a:t>
            </a:r>
            <a:endParaRPr lang="en-IN" dirty="0" smtClean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smtClean="0"/>
              <a:t>Prepared </a:t>
            </a:r>
            <a:r>
              <a:rPr lang="en-US" dirty="0"/>
              <a:t>by: </a:t>
            </a:r>
            <a:r>
              <a:rPr lang="en-US" dirty="0" smtClean="0"/>
              <a:t>Kalavathi Alegapalli 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smtClean="0"/>
              <a:t>Date:05/10/2025           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873" y="2955486"/>
            <a:ext cx="2139951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80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AI News Research Tool dashboard</a:t>
            </a:r>
            <a:r>
              <a:rPr lang="en-US" dirty="0"/>
              <a:t>:</a:t>
            </a:r>
            <a:br>
              <a:rPr lang="en-US" dirty="0"/>
            </a:b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31" y="2093639"/>
            <a:ext cx="5104454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1808" y="1229710"/>
            <a:ext cx="6400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b="1" dirty="0" smtClean="0"/>
              <a:t>Purpose-Driven </a:t>
            </a:r>
            <a:r>
              <a:rPr lang="en-US" b="1" dirty="0"/>
              <a:t>Design</a:t>
            </a:r>
            <a:r>
              <a:rPr lang="en-US" dirty="0"/>
              <a:t>: The dashboard is built to help users fetch and summarize the latest news articles using AI, making it ideal for equity analysts, journalists, and </a:t>
            </a:r>
            <a:r>
              <a:rPr lang="en-US" dirty="0" smtClean="0"/>
              <a:t>researchers.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 err="1" smtClean="0"/>
              <a:t>Streamlit</a:t>
            </a:r>
            <a:r>
              <a:rPr lang="en-US" b="1" dirty="0" smtClean="0"/>
              <a:t>-Powered </a:t>
            </a:r>
            <a:r>
              <a:rPr lang="en-US" b="1" dirty="0"/>
              <a:t>Interface</a:t>
            </a:r>
            <a:r>
              <a:rPr lang="en-US" dirty="0"/>
              <a:t>: It features a clean, dark-themed layout with a sidebar for navigation and a main panel for query input and results—suggesting it's developed using </a:t>
            </a:r>
            <a:r>
              <a:rPr lang="en-US" dirty="0" err="1" smtClean="0"/>
              <a:t>Streamlit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 smtClean="0"/>
              <a:t>Sidebar </a:t>
            </a:r>
            <a:r>
              <a:rPr lang="en-US" b="1" dirty="0"/>
              <a:t>Functionality</a:t>
            </a:r>
            <a:r>
              <a:rPr lang="en-US" dirty="0"/>
              <a:t>: The sidebar includes "General Options" and "Search History," allowing users to manage settings and revisit past queries once the tool is in </a:t>
            </a:r>
            <a:r>
              <a:rPr lang="en-US" dirty="0" smtClean="0"/>
              <a:t>use.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 smtClean="0"/>
              <a:t>Interactive </a:t>
            </a:r>
            <a:r>
              <a:rPr lang="en-US" b="1" dirty="0"/>
              <a:t>Query System</a:t>
            </a:r>
            <a:r>
              <a:rPr lang="en-US" dirty="0"/>
              <a:t>: Users can enter custom queries (e.g., “EV market trends”) to retrieve and summarize relevant news articles using AI models like </a:t>
            </a:r>
            <a:r>
              <a:rPr lang="en-US" dirty="0" err="1"/>
              <a:t>OpenAI</a:t>
            </a:r>
            <a:r>
              <a:rPr lang="en-US" dirty="0"/>
              <a:t> via </a:t>
            </a:r>
            <a:r>
              <a:rPr lang="en-US" dirty="0" err="1" smtClean="0"/>
              <a:t>LangChain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 smtClean="0"/>
              <a:t>Engaging </a:t>
            </a:r>
            <a:r>
              <a:rPr lang="en-US" b="1" dirty="0"/>
              <a:t>Visuals &amp; Messaging</a:t>
            </a:r>
            <a:r>
              <a:rPr lang="en-US" dirty="0"/>
              <a:t>: The dashboard title and tagline (“✨ Fetch and analyze the latest news with AI ✨”) add a friendly, modern touch while clearly communicating its core functionality.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362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366" y="1825625"/>
            <a:ext cx="9538137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995838"/>
          </a:xfrm>
        </p:spPr>
        <p:txBody>
          <a:bodyPr/>
          <a:lstStyle/>
          <a:p>
            <a:r>
              <a:rPr lang="en-IN" dirty="0" smtClean="0"/>
              <a:t>                      REFERENCE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0717" y="1087822"/>
            <a:ext cx="11971283" cy="5344510"/>
          </a:xfrm>
        </p:spPr>
        <p:txBody>
          <a:bodyPr>
            <a:noAutofit/>
          </a:bodyPr>
          <a:lstStyle/>
          <a:p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LangChain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Documentation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LangChain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Python API Reference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—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hlinkClick r:id="rId2"/>
              </a:rPr>
              <a:t>https://python.langchain.com/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→ Used for integrating Large Language Models (LLMs) into the project pipeline.</a:t>
            </a:r>
          </a:p>
          <a:p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OpenAI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API Documentation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OpenAI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Developer Platform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—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hlinkClick r:id="rId3"/>
              </a:rPr>
              <a:t>https://platform.openai.com/docs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→ Provided guidance for initializing and using the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OpenAI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API for text summarization.</a:t>
            </a:r>
          </a:p>
          <a:p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NewsAPI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Developer Guide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NewsAPI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Official Site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—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hlinkClick r:id="rId4"/>
              </a:rPr>
              <a:t>https://newsapi.org/docs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→ Used for fetching and filtering real-time news articles relevant to equity research.</a:t>
            </a:r>
          </a:p>
          <a:p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Documentation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: The fastest way to build data apps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—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hlinkClick r:id="rId5"/>
              </a:rPr>
              <a:t>https://docs.streamlit.io/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→ Reference for developing an interactive and user-friendly web interface.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“Hands-On Machine Learning with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-Learn,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” (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Aurélien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Géron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, 2022)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→ Provided insights into practical AI and ML applications used to enhance model understanding and summarization processes.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“Building AI Applications with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LangChain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” by Andrew Ng (DeepLearning.AI, 2023)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→ Helped understand how to structure LLM-based pipelines using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LangChain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for real-world projects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45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995838"/>
          </a:xfrm>
        </p:spPr>
        <p:txBody>
          <a:bodyPr/>
          <a:lstStyle/>
          <a:p>
            <a:r>
              <a:rPr lang="en-IN" dirty="0" smtClean="0"/>
              <a:t>           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29070"/>
            <a:ext cx="10515600" cy="48478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8000" dirty="0">
                <a:solidFill>
                  <a:schemeClr val="tx2">
                    <a:lumMod val="75000"/>
                    <a:lumOff val="25000"/>
                  </a:schemeClr>
                </a:solidFill>
                <a:latin typeface="Brush Script MT" pitchFamily="66" charset="0"/>
              </a:rPr>
              <a:t> </a:t>
            </a:r>
            <a:r>
              <a:rPr lang="en-IN" sz="8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Brush Script MT" pitchFamily="66" charset="0"/>
              </a:rPr>
              <a:t>        </a:t>
            </a:r>
            <a:r>
              <a:rPr lang="en-IN" sz="8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MingLiU_MSCS-ExtB" pitchFamily="18" charset="-120"/>
                <a:ea typeface="MingLiU_MSCS-ExtB" pitchFamily="18" charset="-120"/>
              </a:rPr>
              <a:t>THANK YOU</a:t>
            </a:r>
            <a:endParaRPr lang="en-IN" sz="8000" dirty="0">
              <a:solidFill>
                <a:schemeClr val="tx2">
                  <a:lumMod val="75000"/>
                  <a:lumOff val="25000"/>
                </a:schemeClr>
              </a:solidFill>
              <a:latin typeface="MingLiU_MSCS-ExtB" pitchFamily="18" charset="-120"/>
              <a:ea typeface="MingLiU_MSCS-ExtB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356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79E27D9-03C7-44E2-9FF8-15D0C8506A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3F7F6D-1B9F-A809-8C74-8399AB38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502029"/>
            <a:ext cx="10525148" cy="617324"/>
          </a:xfrm>
        </p:spPr>
        <p:txBody>
          <a:bodyPr anchor="b"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Phase 1: Environment Setup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EBF1590-3B36-48EE-A89D-3B6F3CB256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0" y="6400807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C8F6C8C-AB5A-4548-942D-E3FD40ACBC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038605" y="6400799"/>
            <a:ext cx="8153399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7" y="1685925"/>
            <a:ext cx="5875283" cy="418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1040524"/>
            <a:ext cx="578594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Required Libraries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– Install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LangChain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OpenAI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NewsAPI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GNews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FPDF, and Pandas for building the AI news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tool.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Up API Keys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– Obtain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OpenAI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API key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for AI summarization and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NewsAPI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key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for fetching news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articles.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Optional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GNews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Integration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– Use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GNews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library as an alternative for Google News scraping without API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limits.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Environment Ready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– Ensure Python environment (local or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Colab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is configured and libraries are installed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properly.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Secure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API Keys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– Keep keys private; for production, use .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env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files or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secrets to avoid exposing them.</a:t>
            </a: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01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9545" y="365129"/>
            <a:ext cx="11054255" cy="1325563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Phase 2: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LangChain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Configuration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75" y="1967515"/>
            <a:ext cx="4887311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49917" y="1655379"/>
            <a:ext cx="58805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Config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File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Create langchain_config.py to centralize AI setup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prompts.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Modules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Use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OpenAI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LLMChain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PromptTemplate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LangChain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Initialize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OpenAI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API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Connect your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OpenAI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API key to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LangChain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LLM.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Prompt Template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Guide AI on how to summarize news for the given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query.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Up LLM Chain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Connect the prompt template with the AI model to generate outputs.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94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Phase 3: Building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Interface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13" y="1920218"/>
            <a:ext cx="4747508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39102" y="1639614"/>
            <a:ext cx="60539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App File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Create app.py as the main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interface for user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interaction.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LLM Chain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Import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llm_chain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from langchain_config.py to connect the AI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Basic UI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Use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st.title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st.write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st.text_input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headers, instructions, and query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input.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Trigger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AI Summarization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Use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st.button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run the query through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LangChain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display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summary.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Run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App Locally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Execute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run app.py to launch the web interface and test the tool.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13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 4: Enhancing the Tool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3" y="2140934"/>
            <a:ext cx="4776951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34152" y="1781502"/>
            <a:ext cx="65111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Integrated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NewsAPI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– Connected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NewsAPI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to fetch real-time and relevant news articles based on user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queries.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Created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Summarization Functions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– Built functions to extract and combine article descriptions into concise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summaries.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Enhanced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LangChain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Prompt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– Added a prompt template to guide AI in generating overall research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summaries.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Updated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App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– Modified app.py to use the new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get_summary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 function and display AI-generated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insights.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Improved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User Experience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– Delivered a more powerful and intelligent news analysis tool with real-time AI summarization.</a:t>
            </a: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9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Phase 5: Testing and Validation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1" y="1510313"/>
            <a:ext cx="4531828" cy="5063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92262" y="1497724"/>
            <a:ext cx="68895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Verified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app runs smoothly without any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errors.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Tested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input and output flow — entering a query returns summarized news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articles.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Checked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accuracy, relevance, and clarity of generated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summaries.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Validated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NewsAPI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integration for reliable and up-to-date news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retrieval.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Ensured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overall tool stability, usability, and consistent summarization quality.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8255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Phase 6: Documentation and Finalization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88" y="1857156"/>
            <a:ext cx="4746914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28744" y="1529255"/>
            <a:ext cx="66845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Added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clear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comments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documentation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across all Python files for better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readability.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README file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describing project overview, setup steps, and usage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instructions.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Ensured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dependencies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are properly listed 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requirements.txt.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Cleaned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organized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project structure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removing unused code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files.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Performed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final testing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confirm smooth execution and readiness for deployment.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28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Phase 7: Optional Enhancements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 your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News Research Tool project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" y="1352659"/>
            <a:ext cx="3940834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13434" y="1497724"/>
            <a:ext cx="64638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user authentication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ensure only authorized users can access the research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tool.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Enhanced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UI/UX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widgets, progress bars, and a clean professional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layout.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Enabled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saving and exporting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user queries and summaries for later analysis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reporting.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historical data analysis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track changes in news trends and sentiment over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Improved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overall usability and security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making the tool more robust and enterprise-ready.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55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 News Research Tool dashboard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42683"/>
            <a:ext cx="10515600" cy="4317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43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786</Words>
  <Application>Microsoft Office PowerPoint</Application>
  <PresentationFormat>Custom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LLM Project:  Building a News Research Tool </vt:lpstr>
      <vt:lpstr>Phase 1: Environment Setup</vt:lpstr>
      <vt:lpstr>Phase 2: LangChain Configuration </vt:lpstr>
      <vt:lpstr>Phase 3: Building Streamlit Interface</vt:lpstr>
      <vt:lpstr>Phase 4: Enhancing the Tool </vt:lpstr>
      <vt:lpstr>Phase 5: Testing and Validation</vt:lpstr>
      <vt:lpstr>Phase 6: Documentation and Finalization</vt:lpstr>
      <vt:lpstr>Phase 7: Optional Enhancements from your News Research Tool project  </vt:lpstr>
      <vt:lpstr>AI News Research Tool dashboard:</vt:lpstr>
      <vt:lpstr> AI News Research Tool dashboard: </vt:lpstr>
      <vt:lpstr>CONCLUSION</vt:lpstr>
      <vt:lpstr>                      REFERENCE</vt:lpstr>
      <vt:lpstr>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FORECASTING ACROSS MULTIPLE RETAIL STORES</dc:title>
  <dc:creator>Upasna Agrawal</dc:creator>
  <cp:lastModifiedBy>Admin</cp:lastModifiedBy>
  <cp:revision>88</cp:revision>
  <dcterms:created xsi:type="dcterms:W3CDTF">2025-03-17T13:59:34Z</dcterms:created>
  <dcterms:modified xsi:type="dcterms:W3CDTF">2025-10-06T02:24:04Z</dcterms:modified>
</cp:coreProperties>
</file>