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4"/>
  </p:sldMasterIdLst>
  <p:notesMasterIdLst>
    <p:notesMasterId r:id="rId12"/>
  </p:notesMasterIdLst>
  <p:sldIdLst>
    <p:sldId id="317" r:id="rId5"/>
    <p:sldId id="311" r:id="rId6"/>
    <p:sldId id="312" r:id="rId7"/>
    <p:sldId id="313" r:id="rId8"/>
    <p:sldId id="314" r:id="rId9"/>
    <p:sldId id="315" r:id="rId10"/>
    <p:sldId id="31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1"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34E3CD-21E1-4DA8-85ED-15EEB7D5427F}" type="datetimeFigureOut">
              <a:rPr lang="en-IN" smtClean="0"/>
              <a:t>04-10-2023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E4B222-7F20-4AEF-BD8F-51780AD340CA}" type="slidenum">
              <a:rPr lang="en-IN" smtClean="0"/>
              <a:t>‹#›</a:t>
            </a:fld>
            <a:endParaRPr lang="en-IN"/>
          </a:p>
        </p:txBody>
      </p:sp>
    </p:spTree>
    <p:extLst>
      <p:ext uri="{BB962C8B-B14F-4D97-AF65-F5344CB8AC3E}">
        <p14:creationId xmlns:p14="http://schemas.microsoft.com/office/powerpoint/2010/main" val="778328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10/4/2023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306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44459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11634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7901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00520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32651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64068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049277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81576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811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884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303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723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94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45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738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344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10/4/2023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9806124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viyakalavathy@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7C6ED0-E2BA-8A5C-19FB-1B2955353851}"/>
              </a:ext>
            </a:extLst>
          </p:cNvPr>
          <p:cNvSpPr txBox="1"/>
          <p:nvPr/>
        </p:nvSpPr>
        <p:spPr>
          <a:xfrm>
            <a:off x="2172750" y="1291904"/>
            <a:ext cx="8732938" cy="830997"/>
          </a:xfrm>
          <a:prstGeom prst="rect">
            <a:avLst/>
          </a:prstGeom>
          <a:noFill/>
        </p:spPr>
        <p:txBody>
          <a:bodyPr wrap="square" rtlCol="0">
            <a:spAutoFit/>
          </a:bodyPr>
          <a:lstStyle/>
          <a:p>
            <a:r>
              <a:rPr lang="en-IN" sz="4800" b="1" dirty="0"/>
              <a:t>Creating a chatbot with python</a:t>
            </a:r>
          </a:p>
        </p:txBody>
      </p:sp>
      <p:sp>
        <p:nvSpPr>
          <p:cNvPr id="5" name="TextBox 4">
            <a:extLst>
              <a:ext uri="{FF2B5EF4-FFF2-40B4-BE49-F238E27FC236}">
                <a16:creationId xmlns:a16="http://schemas.microsoft.com/office/drawing/2014/main" id="{551B62C7-43F8-5A1A-CC21-217C3E5F3AF1}"/>
              </a:ext>
            </a:extLst>
          </p:cNvPr>
          <p:cNvSpPr txBox="1"/>
          <p:nvPr/>
        </p:nvSpPr>
        <p:spPr>
          <a:xfrm flipH="1">
            <a:off x="6862194" y="3568597"/>
            <a:ext cx="4169329" cy="1631216"/>
          </a:xfrm>
          <a:prstGeom prst="rect">
            <a:avLst/>
          </a:prstGeom>
          <a:noFill/>
        </p:spPr>
        <p:txBody>
          <a:bodyPr wrap="square" rtlCol="0">
            <a:spAutoFit/>
          </a:bodyPr>
          <a:lstStyle/>
          <a:p>
            <a:r>
              <a:rPr lang="en-IN" sz="2000" b="1" dirty="0"/>
              <a:t>Name: Kalavathy K</a:t>
            </a:r>
          </a:p>
          <a:p>
            <a:r>
              <a:rPr lang="en-IN" sz="2000" b="1" dirty="0"/>
              <a:t>Dept  : CSE</a:t>
            </a:r>
          </a:p>
          <a:p>
            <a:r>
              <a:rPr lang="en-IN" sz="2000" b="1" dirty="0"/>
              <a:t>NM id: au513521104019</a:t>
            </a:r>
          </a:p>
          <a:p>
            <a:r>
              <a:rPr lang="en-IN" sz="2000" b="1" dirty="0"/>
              <a:t>Email:</a:t>
            </a:r>
            <a:r>
              <a:rPr lang="en-IN" sz="2000" b="1" dirty="0">
                <a:solidFill>
                  <a:srgbClr val="FF0000"/>
                </a:solidFill>
                <a:hlinkClick r:id="rId2">
                  <a:extLst>
                    <a:ext uri="{A12FA001-AC4F-418D-AE19-62706E023703}">
                      <ahyp:hlinkClr xmlns:ahyp="http://schemas.microsoft.com/office/drawing/2018/hyperlinkcolor" val="tx"/>
                    </a:ext>
                  </a:extLst>
                </a:hlinkClick>
              </a:rPr>
              <a:t>kaviyakalavathy@gmail.com</a:t>
            </a:r>
            <a:endParaRPr lang="en-IN" sz="2000" b="1" dirty="0">
              <a:solidFill>
                <a:srgbClr val="FF0000"/>
              </a:solidFill>
            </a:endParaRPr>
          </a:p>
          <a:p>
            <a:r>
              <a:rPr lang="en-IN" sz="2000" b="1" dirty="0"/>
              <a:t>Reg.no: 513521104019</a:t>
            </a:r>
          </a:p>
        </p:txBody>
      </p:sp>
    </p:spTree>
    <p:extLst>
      <p:ext uri="{BB962C8B-B14F-4D97-AF65-F5344CB8AC3E}">
        <p14:creationId xmlns:p14="http://schemas.microsoft.com/office/powerpoint/2010/main" val="313297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0980-4095-CB69-15D8-833FB74B60C8}"/>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7EA9EA36-F003-6FBF-2D44-969EBFC40C08}"/>
              </a:ext>
            </a:extLst>
          </p:cNvPr>
          <p:cNvSpPr>
            <a:spLocks noGrp="1"/>
          </p:cNvSpPr>
          <p:nvPr>
            <p:ph idx="1"/>
          </p:nvPr>
        </p:nvSpPr>
        <p:spPr/>
        <p:txBody>
          <a:bodyPr/>
          <a:lstStyle/>
          <a:p>
            <a:r>
              <a:rPr lang="en-IN" dirty="0"/>
              <a:t>The college admission and registration  process can be daunting for prospective students involving a lot of paperwork deadlines and complex information. Many student and parents find it challenging to navigate the admission requirements ,application forms and submission procedures,leading to confusion and stress.</a:t>
            </a:r>
          </a:p>
        </p:txBody>
      </p:sp>
    </p:spTree>
    <p:extLst>
      <p:ext uri="{BB962C8B-B14F-4D97-AF65-F5344CB8AC3E}">
        <p14:creationId xmlns:p14="http://schemas.microsoft.com/office/powerpoint/2010/main" val="406152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4039-2771-0640-5CD5-FDAD4505A8B8}"/>
              </a:ext>
            </a:extLst>
          </p:cNvPr>
          <p:cNvSpPr>
            <a:spLocks noGrp="1"/>
          </p:cNvSpPr>
          <p:nvPr>
            <p:ph type="title" idx="4294967295"/>
          </p:nvPr>
        </p:nvSpPr>
        <p:spPr>
          <a:xfrm>
            <a:off x="698090" y="1136139"/>
            <a:ext cx="4508090" cy="1303337"/>
          </a:xfrm>
        </p:spPr>
        <p:txBody>
          <a:bodyPr/>
          <a:lstStyle/>
          <a:p>
            <a:r>
              <a:rPr lang="en-IN" dirty="0"/>
              <a:t>Design Thinking: </a:t>
            </a:r>
          </a:p>
        </p:txBody>
      </p:sp>
      <p:sp>
        <p:nvSpPr>
          <p:cNvPr id="3" name="Content Placeholder 2">
            <a:extLst>
              <a:ext uri="{FF2B5EF4-FFF2-40B4-BE49-F238E27FC236}">
                <a16:creationId xmlns:a16="http://schemas.microsoft.com/office/drawing/2014/main" id="{81484090-82E3-FC04-EF6A-75F48B56D96C}"/>
              </a:ext>
            </a:extLst>
          </p:cNvPr>
          <p:cNvSpPr>
            <a:spLocks noGrp="1"/>
          </p:cNvSpPr>
          <p:nvPr>
            <p:ph idx="4294967295"/>
          </p:nvPr>
        </p:nvSpPr>
        <p:spPr>
          <a:xfrm>
            <a:off x="1052051" y="2439476"/>
            <a:ext cx="9601200" cy="3317875"/>
          </a:xfrm>
        </p:spPr>
        <p:txBody>
          <a:bodyPr>
            <a:normAutofit fontScale="92500" lnSpcReduction="20000"/>
          </a:bodyPr>
          <a:lstStyle/>
          <a:p>
            <a:r>
              <a:rPr lang="en-IN" dirty="0"/>
              <a:t>Develop a Python-based chatbot that serves as a college admission assistant. The chatbot provides guidance and support to prospective guidance and support </a:t>
            </a:r>
            <a:r>
              <a:rPr lang="en-US" dirty="0"/>
              <a:t>to prospective students throughout the admission process, helping them understand the requirements, fill out application forms correctly, and meet deadlines. The chatbot simplifies the registration process, making it easier for students to apply to college</a:t>
            </a:r>
          </a:p>
          <a:p>
            <a:pPr marL="0" indent="0">
              <a:buNone/>
            </a:pPr>
            <a:r>
              <a:rPr lang="en-US" b="1" dirty="0"/>
              <a:t>1.Functionality:</a:t>
            </a:r>
          </a:p>
          <a:p>
            <a:r>
              <a:rPr lang="en-US" dirty="0"/>
              <a:t>            The chatbot informs users about the necessary admission documents, academic requirements, and any specific criteria for each course or program offered by the college.</a:t>
            </a:r>
            <a:r>
              <a:rPr lang="en-IN" dirty="0"/>
              <a:t> </a:t>
            </a:r>
          </a:p>
        </p:txBody>
      </p:sp>
    </p:spTree>
    <p:extLst>
      <p:ext uri="{BB962C8B-B14F-4D97-AF65-F5344CB8AC3E}">
        <p14:creationId xmlns:p14="http://schemas.microsoft.com/office/powerpoint/2010/main" val="425143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9A2A-92E6-5A53-6CF8-AB44D433DCC9}"/>
              </a:ext>
            </a:extLst>
          </p:cNvPr>
          <p:cNvSpPr>
            <a:spLocks noGrp="1"/>
          </p:cNvSpPr>
          <p:nvPr>
            <p:ph type="title" idx="4294967295"/>
          </p:nvPr>
        </p:nvSpPr>
        <p:spPr>
          <a:xfrm>
            <a:off x="452282" y="867912"/>
            <a:ext cx="3829665" cy="1303337"/>
          </a:xfrm>
        </p:spPr>
        <p:txBody>
          <a:bodyPr>
            <a:normAutofit/>
          </a:bodyPr>
          <a:lstStyle/>
          <a:p>
            <a:r>
              <a:rPr lang="en-IN" sz="3200" b="1" dirty="0"/>
              <a:t>2.User  Interface:</a:t>
            </a:r>
          </a:p>
        </p:txBody>
      </p:sp>
      <p:sp>
        <p:nvSpPr>
          <p:cNvPr id="3" name="Content Placeholder 2">
            <a:extLst>
              <a:ext uri="{FF2B5EF4-FFF2-40B4-BE49-F238E27FC236}">
                <a16:creationId xmlns:a16="http://schemas.microsoft.com/office/drawing/2014/main" id="{6BB4984B-2FD5-30BA-8820-D2209FE57AFB}"/>
              </a:ext>
            </a:extLst>
          </p:cNvPr>
          <p:cNvSpPr>
            <a:spLocks noGrp="1"/>
          </p:cNvSpPr>
          <p:nvPr>
            <p:ph idx="4294967295"/>
          </p:nvPr>
        </p:nvSpPr>
        <p:spPr>
          <a:xfrm>
            <a:off x="875071" y="2171249"/>
            <a:ext cx="9959311" cy="3317875"/>
          </a:xfrm>
        </p:spPr>
        <p:txBody>
          <a:bodyPr>
            <a:normAutofit lnSpcReduction="10000"/>
          </a:bodyPr>
          <a:lstStyle/>
          <a:p>
            <a:r>
              <a:rPr lang="en-IN" dirty="0"/>
              <a:t> </a:t>
            </a:r>
            <a:r>
              <a:rPr lang="en-US" dirty="0"/>
              <a:t>The chatbot informs users about the necessary admission documents, academic requirements, and any specific criteria for each course or program offered by the college.</a:t>
            </a:r>
          </a:p>
          <a:p>
            <a:pPr marL="0" indent="0">
              <a:buNone/>
            </a:pPr>
            <a:endParaRPr lang="en-US" dirty="0"/>
          </a:p>
          <a:p>
            <a:pPr marL="0" indent="0">
              <a:buNone/>
            </a:pPr>
            <a:r>
              <a:rPr lang="en-US" sz="3200" b="1" dirty="0"/>
              <a:t>3.Natural language processing (NLP):</a:t>
            </a:r>
          </a:p>
          <a:p>
            <a:pPr>
              <a:buFont typeface="Arial" panose="020B0604020202020204" pitchFamily="34" charset="0"/>
              <a:buChar char="•"/>
            </a:pPr>
            <a:r>
              <a:rPr lang="en-US" dirty="0"/>
              <a:t>   The chatbot guides users through the application form step by step, clarifying questions and providing examples where needed. It ensures that users provide all the required information accurately.</a:t>
            </a:r>
          </a:p>
        </p:txBody>
      </p:sp>
    </p:spTree>
    <p:extLst>
      <p:ext uri="{BB962C8B-B14F-4D97-AF65-F5344CB8AC3E}">
        <p14:creationId xmlns:p14="http://schemas.microsoft.com/office/powerpoint/2010/main" val="84469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7A51-A46A-EF9F-2377-42853AB4557E}"/>
              </a:ext>
            </a:extLst>
          </p:cNvPr>
          <p:cNvSpPr>
            <a:spLocks noGrp="1"/>
          </p:cNvSpPr>
          <p:nvPr>
            <p:ph type="title" idx="4294967295"/>
          </p:nvPr>
        </p:nvSpPr>
        <p:spPr>
          <a:xfrm>
            <a:off x="344129" y="1120315"/>
            <a:ext cx="2826774" cy="1303337"/>
          </a:xfrm>
        </p:spPr>
        <p:txBody>
          <a:bodyPr>
            <a:normAutofit/>
          </a:bodyPr>
          <a:lstStyle/>
          <a:p>
            <a:r>
              <a:rPr lang="en-IN" sz="2800" b="1" dirty="0"/>
              <a:t>4.responses:</a:t>
            </a:r>
          </a:p>
        </p:txBody>
      </p:sp>
      <p:sp>
        <p:nvSpPr>
          <p:cNvPr id="3" name="Content Placeholder 2">
            <a:extLst>
              <a:ext uri="{FF2B5EF4-FFF2-40B4-BE49-F238E27FC236}">
                <a16:creationId xmlns:a16="http://schemas.microsoft.com/office/drawing/2014/main" id="{E0CE5A51-FA0F-250E-25AC-04BB17A03DAF}"/>
              </a:ext>
            </a:extLst>
          </p:cNvPr>
          <p:cNvSpPr>
            <a:spLocks noGrp="1"/>
          </p:cNvSpPr>
          <p:nvPr>
            <p:ph idx="4294967295"/>
          </p:nvPr>
        </p:nvSpPr>
        <p:spPr>
          <a:xfrm>
            <a:off x="707923" y="2286000"/>
            <a:ext cx="9994490" cy="3317875"/>
          </a:xfrm>
        </p:spPr>
        <p:txBody>
          <a:bodyPr>
            <a:normAutofit/>
          </a:bodyPr>
          <a:lstStyle/>
          <a:p>
            <a:r>
              <a:rPr lang="en-US" dirty="0"/>
              <a:t>It provides a checklist of documents required for the application, such as transcripts, recommendation letters, and essays. It explains how to prepare these documents and offers tips for writing effective application essays.</a:t>
            </a:r>
          </a:p>
          <a:p>
            <a:pPr marL="0" indent="0">
              <a:buNone/>
            </a:pPr>
            <a:r>
              <a:rPr lang="en-US" dirty="0"/>
              <a:t>   </a:t>
            </a:r>
          </a:p>
          <a:p>
            <a:pPr marL="0" indent="0">
              <a:buNone/>
            </a:pPr>
            <a:r>
              <a:rPr lang="en-US" sz="2800" b="1" dirty="0"/>
              <a:t>5.Integration</a:t>
            </a:r>
            <a:r>
              <a:rPr lang="en-US" sz="2800" dirty="0"/>
              <a:t>:</a:t>
            </a:r>
          </a:p>
          <a:p>
            <a:r>
              <a:rPr lang="en-US" dirty="0"/>
              <a:t>  The chatbot sends timely reminders to users about app deadlines, document submission dates, and other important milestones in the admission process.</a:t>
            </a:r>
            <a:endParaRPr lang="en-IN" dirty="0"/>
          </a:p>
        </p:txBody>
      </p:sp>
    </p:spTree>
    <p:extLst>
      <p:ext uri="{BB962C8B-B14F-4D97-AF65-F5344CB8AC3E}">
        <p14:creationId xmlns:p14="http://schemas.microsoft.com/office/powerpoint/2010/main" val="242207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0092-49B6-708B-8505-EC8FB4AA9DD3}"/>
              </a:ext>
            </a:extLst>
          </p:cNvPr>
          <p:cNvSpPr>
            <a:spLocks noGrp="1"/>
          </p:cNvSpPr>
          <p:nvPr>
            <p:ph type="title" idx="4294967295"/>
          </p:nvPr>
        </p:nvSpPr>
        <p:spPr>
          <a:xfrm>
            <a:off x="-884902" y="1071153"/>
            <a:ext cx="9601200" cy="1303337"/>
          </a:xfrm>
        </p:spPr>
        <p:txBody>
          <a:bodyPr/>
          <a:lstStyle/>
          <a:p>
            <a:r>
              <a:rPr lang="en-IN" sz="3200" b="1" dirty="0"/>
              <a:t>6.Testing and improvement</a:t>
            </a:r>
            <a:r>
              <a:rPr lang="en-IN" dirty="0"/>
              <a:t>:</a:t>
            </a:r>
          </a:p>
        </p:txBody>
      </p:sp>
      <p:sp>
        <p:nvSpPr>
          <p:cNvPr id="3" name="Content Placeholder 2">
            <a:extLst>
              <a:ext uri="{FF2B5EF4-FFF2-40B4-BE49-F238E27FC236}">
                <a16:creationId xmlns:a16="http://schemas.microsoft.com/office/drawing/2014/main" id="{7B0C89B4-C824-297A-7307-9E0AC5951F4B}"/>
              </a:ext>
            </a:extLst>
          </p:cNvPr>
          <p:cNvSpPr>
            <a:spLocks noGrp="1"/>
          </p:cNvSpPr>
          <p:nvPr>
            <p:ph idx="4294967295"/>
          </p:nvPr>
        </p:nvSpPr>
        <p:spPr>
          <a:xfrm>
            <a:off x="1415845" y="2468972"/>
            <a:ext cx="9601200" cy="3317875"/>
          </a:xfrm>
        </p:spPr>
        <p:txBody>
          <a:bodyPr/>
          <a:lstStyle/>
          <a:p>
            <a:r>
              <a:rPr lang="en-IN" dirty="0"/>
              <a:t> </a:t>
            </a:r>
            <a:r>
              <a:rPr lang="en-US" dirty="0"/>
              <a:t>The chatbot answers frequently asked questions about the admission process, tuition fees, scholarships, and campus facilities. It also troubleshoots common issues faced by applicants.</a:t>
            </a:r>
          </a:p>
          <a:p>
            <a:r>
              <a:rPr lang="en-US" dirty="0"/>
              <a:t>A user-friendly application process may attract more applicants, potentially increasing the college's diversity and competitiveness.</a:t>
            </a:r>
          </a:p>
          <a:p>
            <a:r>
              <a:rPr lang="en-US" dirty="0"/>
              <a:t>Prospective students experience a smoother, less stressful application process, enhancing their overall experience with the college.</a:t>
            </a:r>
            <a:endParaRPr lang="en-IN" dirty="0"/>
          </a:p>
        </p:txBody>
      </p:sp>
    </p:spTree>
    <p:extLst>
      <p:ext uri="{BB962C8B-B14F-4D97-AF65-F5344CB8AC3E}">
        <p14:creationId xmlns:p14="http://schemas.microsoft.com/office/powerpoint/2010/main" val="17913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E26-5794-69ED-86FE-A222B24396D7}"/>
              </a:ext>
            </a:extLst>
          </p:cNvPr>
          <p:cNvSpPr>
            <a:spLocks noGrp="1"/>
          </p:cNvSpPr>
          <p:nvPr>
            <p:ph type="title"/>
          </p:nvPr>
        </p:nvSpPr>
        <p:spPr>
          <a:xfrm>
            <a:off x="2584655" y="1109951"/>
            <a:ext cx="7022688" cy="1303867"/>
          </a:xfrm>
        </p:spPr>
        <p:txBody>
          <a:bodyPr/>
          <a:lstStyle/>
          <a:p>
            <a:r>
              <a:rPr lang="en-IN" dirty="0"/>
              <a:t>Conclusion:</a:t>
            </a:r>
          </a:p>
        </p:txBody>
      </p:sp>
      <p:sp>
        <p:nvSpPr>
          <p:cNvPr id="3" name="Content Placeholder 2">
            <a:extLst>
              <a:ext uri="{FF2B5EF4-FFF2-40B4-BE49-F238E27FC236}">
                <a16:creationId xmlns:a16="http://schemas.microsoft.com/office/drawing/2014/main" id="{6F7BCD9A-9116-F1B4-CBAD-C44EB84E150E}"/>
              </a:ext>
            </a:extLst>
          </p:cNvPr>
          <p:cNvSpPr>
            <a:spLocks noGrp="1"/>
          </p:cNvSpPr>
          <p:nvPr>
            <p:ph idx="1"/>
          </p:nvPr>
        </p:nvSpPr>
        <p:spPr/>
        <p:txBody>
          <a:bodyPr/>
          <a:lstStyle/>
          <a:p>
            <a:r>
              <a:rPr lang="en-IN" dirty="0"/>
              <a:t>                 This application for students experience a smoother, less stressful application process,enhancing their overall experience with the college. Reduces the workload on admission staff by handling routine queries, allowing them to focus more complex tasks and it is available round the clock ,providing assistance to applicants in different time zones and accommodating their schedules.</a:t>
            </a:r>
          </a:p>
          <a:p>
            <a:pPr marL="0" indent="0">
              <a:buNone/>
            </a:pPr>
            <a:endParaRPr lang="en-IN" dirty="0"/>
          </a:p>
        </p:txBody>
      </p:sp>
    </p:spTree>
    <p:extLst>
      <p:ext uri="{BB962C8B-B14F-4D97-AF65-F5344CB8AC3E}">
        <p14:creationId xmlns:p14="http://schemas.microsoft.com/office/powerpoint/2010/main" val="15281131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164</TotalTime>
  <Words>455</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Organic</vt:lpstr>
      <vt:lpstr>PowerPoint Presentation</vt:lpstr>
      <vt:lpstr>Problem definition:</vt:lpstr>
      <vt:lpstr>Design Thinking: </vt:lpstr>
      <vt:lpstr>2.User  Interface:</vt:lpstr>
      <vt:lpstr>4.responses:</vt:lpstr>
      <vt:lpstr>6.Testing and improvement: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using python</dc:title>
  <dc:creator>Mubeena E M</dc:creator>
  <cp:lastModifiedBy>Mubeena E M</cp:lastModifiedBy>
  <cp:revision>2</cp:revision>
  <dcterms:created xsi:type="dcterms:W3CDTF">2023-10-04T13:03:10Z</dcterms:created>
  <dcterms:modified xsi:type="dcterms:W3CDTF">2023-10-04T15:48:09Z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