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2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8000">
              <a:schemeClr val="accent1">
                <a:lumMod val="33000"/>
                <a:lumOff val="67000"/>
              </a:schemeClr>
            </a:gs>
            <a:gs pos="69000">
              <a:schemeClr val="accent1">
                <a:lumMod val="27000"/>
                <a:lumOff val="7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052045"/>
            <a:ext cx="10993549" cy="895244"/>
          </a:xfrm>
        </p:spPr>
        <p:txBody>
          <a:bodyPr>
            <a:noAutofit/>
          </a:bodyPr>
          <a:lstStyle/>
          <a:p>
            <a:r>
              <a:rPr lang="en-SI" sz="5000" dirty="0" err="1">
                <a:solidFill>
                  <a:schemeClr val="bg1"/>
                </a:solidFill>
              </a:rPr>
              <a:t>Prepoznavanje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ročno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napisanih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števk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0" y="5897049"/>
            <a:ext cx="10993546" cy="48482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3"/>
                </a:solidFill>
              </a:rPr>
              <a:t>Hand-written numerals recognition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EDD0-6D33-4846-B065-4388FDECE266}"/>
              </a:ext>
            </a:extLst>
          </p:cNvPr>
          <p:cNvSpPr txBox="1"/>
          <p:nvPr/>
        </p:nvSpPr>
        <p:spPr>
          <a:xfrm>
            <a:off x="9544050" y="905932"/>
            <a:ext cx="22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accent3"/>
                </a:solidFill>
              </a:rPr>
              <a:t>Matej </a:t>
            </a:r>
            <a:r>
              <a:rPr lang="en-SI" dirty="0" err="1">
                <a:solidFill>
                  <a:schemeClr val="accent3"/>
                </a:solidFill>
              </a:rPr>
              <a:t>Kalc</a:t>
            </a:r>
            <a:r>
              <a:rPr lang="en-SI" dirty="0">
                <a:solidFill>
                  <a:schemeClr val="accent3"/>
                </a:solidFill>
              </a:rPr>
              <a:t>,</a:t>
            </a:r>
          </a:p>
          <a:p>
            <a:r>
              <a:rPr lang="en-SI" dirty="0">
                <a:solidFill>
                  <a:schemeClr val="accent3"/>
                </a:solidFill>
              </a:rPr>
              <a:t>Andraž Zrimšek,</a:t>
            </a:r>
          </a:p>
          <a:p>
            <a:r>
              <a:rPr lang="en-SI" dirty="0" err="1">
                <a:solidFill>
                  <a:schemeClr val="accent3"/>
                </a:solidFill>
              </a:rPr>
              <a:t>Samo</a:t>
            </a:r>
            <a:r>
              <a:rPr lang="en-SI" dirty="0">
                <a:solidFill>
                  <a:schemeClr val="accent3"/>
                </a:solidFill>
              </a:rPr>
              <a:t> </a:t>
            </a:r>
            <a:r>
              <a:rPr lang="en-SI" dirty="0" err="1">
                <a:solidFill>
                  <a:schemeClr val="accent3"/>
                </a:solidFill>
              </a:rPr>
              <a:t>Košir</a:t>
            </a:r>
            <a:endParaRPr lang="en-S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07E-198D-4F8F-933C-120E3EB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>
                <a:solidFill>
                  <a:srgbClr val="FFFEFF"/>
                </a:solidFill>
              </a:rPr>
              <a:t>Centriranje</a:t>
            </a:r>
            <a:r>
              <a:rPr lang="en-SI" dirty="0">
                <a:solidFill>
                  <a:srgbClr val="FFFEFF"/>
                </a:solidFill>
              </a:rPr>
              <a:t> </a:t>
            </a:r>
            <a:r>
              <a:rPr lang="en-SI" dirty="0" err="1">
                <a:solidFill>
                  <a:srgbClr val="FFFEFF"/>
                </a:solidFill>
              </a:rPr>
              <a:t>števke</a:t>
            </a:r>
            <a:r>
              <a:rPr lang="en-SI" dirty="0">
                <a:solidFill>
                  <a:srgbClr val="FFFEFF"/>
                </a:solidFill>
              </a:rPr>
              <a:t> in </a:t>
            </a:r>
            <a:r>
              <a:rPr lang="en-SI" dirty="0" err="1">
                <a:solidFill>
                  <a:srgbClr val="FFFEFF"/>
                </a:solidFill>
              </a:rPr>
              <a:t>normalizacija</a:t>
            </a:r>
            <a:r>
              <a:rPr lang="en-SI" dirty="0">
                <a:solidFill>
                  <a:srgbClr val="FFFEFF"/>
                </a:solidFill>
              </a:rPr>
              <a:t> 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C61F-005E-47B9-A7F2-24D0BDA3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84" y="4216913"/>
            <a:ext cx="1910356" cy="191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3AC3E-F214-4E86-BECF-FA313D5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68" y="4216912"/>
            <a:ext cx="1910355" cy="23500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84BD71-4703-4643-8E15-613A6679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7083" y="2056240"/>
            <a:ext cx="1910355" cy="1910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075A47-7434-4B9E-80C8-E748EFD65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168" y="2060600"/>
            <a:ext cx="1910355" cy="191035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060EB9-4E45-498A-BB0B-4EC47A2277D8}"/>
              </a:ext>
            </a:extLst>
          </p:cNvPr>
          <p:cNvSpPr/>
          <p:nvPr/>
        </p:nvSpPr>
        <p:spPr>
          <a:xfrm>
            <a:off x="4795123" y="2881387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6CE2A9-D85C-4B89-80B1-00DD18BA64C9}"/>
              </a:ext>
            </a:extLst>
          </p:cNvPr>
          <p:cNvSpPr/>
          <p:nvPr/>
        </p:nvSpPr>
        <p:spPr>
          <a:xfrm>
            <a:off x="4795122" y="5042061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473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E96-C536-42FC-BD0C-B0502D1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Predobdelava</a:t>
            </a:r>
            <a:r>
              <a:rPr lang="en-SI" dirty="0"/>
              <a:t> </a:t>
            </a:r>
            <a:r>
              <a:rPr lang="en-SI" dirty="0" err="1"/>
              <a:t>podatkov</a:t>
            </a:r>
            <a:r>
              <a:rPr lang="en-SI" dirty="0"/>
              <a:t> – </a:t>
            </a:r>
            <a:r>
              <a:rPr lang="en-SI" dirty="0" err="1"/>
              <a:t>pomanjšanje</a:t>
            </a:r>
            <a:r>
              <a:rPr lang="en-SI" dirty="0"/>
              <a:t> </a:t>
            </a:r>
            <a:r>
              <a:rPr lang="en-SI" dirty="0" err="1"/>
              <a:t>slik</a:t>
            </a:r>
            <a:endParaRPr lang="en-SI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1354D26-294E-4551-819E-E26EEA98FE2C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1590121" y="2931995"/>
            <a:ext cx="3135018" cy="171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E62B23-9EA6-49D0-B2D3-AB1853AC4E57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7466861" y="2931994"/>
            <a:ext cx="3135018" cy="17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18EC2-D508-4A9A-A83C-97F17DDB973A}"/>
              </a:ext>
            </a:extLst>
          </p:cNvPr>
          <p:cNvSpPr txBox="1"/>
          <p:nvPr/>
        </p:nvSpPr>
        <p:spPr>
          <a:xfrm>
            <a:off x="1466673" y="2567203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Nearest neighbour interpolation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2993-E5CB-473F-8055-C634C9AE3169}"/>
              </a:ext>
            </a:extLst>
          </p:cNvPr>
          <p:cNvSpPr txBox="1"/>
          <p:nvPr/>
        </p:nvSpPr>
        <p:spPr>
          <a:xfrm>
            <a:off x="7956991" y="25626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Bilinear interpolation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8A6D4-F31C-4D2C-8B70-46F41D3B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39" y="2246564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C66597-8761-4EFD-ACEB-3F251A10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8" y="4643791"/>
            <a:ext cx="1302606" cy="13053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38221B-BDEA-4D67-9E11-EF17AAA7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54" y="4646524"/>
            <a:ext cx="1298522" cy="1302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608151-6A76-4C89-8A0F-37688CD1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0" y="4643791"/>
            <a:ext cx="1302606" cy="13026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AC1C8-0AFB-4C75-85A1-43D61C99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76" y="4646525"/>
            <a:ext cx="1302605" cy="13026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9FB1C0-B611-4B26-85EB-139872F6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46563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F17-8941-4AAE-ABA4-22428F73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</a:t>
            </a:r>
            <a:r>
              <a:rPr lang="en-SI" dirty="0" err="1"/>
              <a:t>etoda</a:t>
            </a:r>
            <a:r>
              <a:rPr lang="en-SI" dirty="0"/>
              <a:t> </a:t>
            </a:r>
            <a:r>
              <a:rPr lang="en-SI" dirty="0" err="1"/>
              <a:t>najmanjših</a:t>
            </a:r>
            <a:r>
              <a:rPr lang="en-SI" dirty="0"/>
              <a:t> </a:t>
            </a:r>
            <a:r>
              <a:rPr lang="en-SI" dirty="0" err="1"/>
              <a:t>kvadratov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606C-B921-4403-8FD3-DB5E091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S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47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1AB-3F7A-47BC-993A-FE13F8E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SVD </a:t>
            </a:r>
            <a:r>
              <a:rPr lang="en-SI" dirty="0" err="1"/>
              <a:t>razcep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4061-80C5-46CF-A9BE-4C831CDC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3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888-F8AD-400D-809D-C4D705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en-SI" dirty="0" err="1"/>
              <a:t>rimerjava</a:t>
            </a:r>
            <a:r>
              <a:rPr lang="en-SI" dirty="0"/>
              <a:t> ca </a:t>
            </a:r>
            <a:r>
              <a:rPr lang="en-SI" dirty="0" err="1"/>
              <a:t>pri</a:t>
            </a:r>
            <a:r>
              <a:rPr lang="en-SI" dirty="0"/>
              <a:t>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metodah</a:t>
            </a:r>
            <a:r>
              <a:rPr lang="en-SI" dirty="0"/>
              <a:t> v </a:t>
            </a:r>
            <a:r>
              <a:rPr lang="en-SI" dirty="0" err="1"/>
              <a:t>odvisnosti</a:t>
            </a:r>
            <a:r>
              <a:rPr lang="en-SI" dirty="0"/>
              <a:t> od </a:t>
            </a:r>
            <a:r>
              <a:rPr lang="en-SI" dirty="0" err="1"/>
              <a:t>predprocesiranja</a:t>
            </a:r>
            <a:endParaRPr lang="en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DEDA8-F61D-4B37-BFA7-6F7BCEF5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5597"/>
              </p:ext>
            </p:extLst>
          </p:nvPr>
        </p:nvGraphicFramePr>
        <p:xfrm>
          <a:off x="581025" y="2181225"/>
          <a:ext cx="11029950" cy="343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041318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75642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19455455"/>
                    </a:ext>
                  </a:extLst>
                </a:gridCol>
              </a:tblGrid>
              <a:tr h="1146466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Bilinear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Nearest neighbour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5496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 err="1"/>
                        <a:t>Brez</a:t>
                      </a:r>
                      <a:r>
                        <a:rPr lang="en-SI" dirty="0"/>
                        <a:t> </a:t>
                      </a:r>
                      <a:r>
                        <a:rPr lang="en-SI" dirty="0" err="1"/>
                        <a:t>centriranja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 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0.6500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9668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/>
                        <a:t>S </a:t>
                      </a:r>
                      <a:r>
                        <a:rPr lang="en-SI" dirty="0" err="1"/>
                        <a:t>centriranjem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0.7750</a:t>
                      </a:r>
                    </a:p>
                    <a:p>
                      <a:r>
                        <a:rPr lang="en-SI" dirty="0"/>
                        <a:t>SVD: 0.8125</a:t>
                      </a:r>
                    </a:p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0.6375</a:t>
                      </a:r>
                    </a:p>
                    <a:p>
                      <a:r>
                        <a:rPr lang="en-SI" dirty="0"/>
                        <a:t>SVD: 0.6250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5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04A6-612F-4F01-86B3-08EDC2A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en-SI" dirty="0" err="1"/>
              <a:t>dvisnost</a:t>
            </a:r>
            <a:r>
              <a:rPr lang="en-SI" dirty="0"/>
              <a:t> od </a:t>
            </a:r>
            <a:r>
              <a:rPr lang="en-SI" i="1" cap="none" dirty="0"/>
              <a:t>k (primer: Bilinear interpolation, </a:t>
            </a:r>
            <a:r>
              <a:rPr lang="en-SI" i="1" cap="none" dirty="0" err="1"/>
              <a:t>centriranje</a:t>
            </a:r>
            <a:r>
              <a:rPr lang="en-SI" i="1" cap="none" dirty="0"/>
              <a:t> in </a:t>
            </a:r>
            <a:r>
              <a:rPr lang="en-SI" i="1" cap="none" dirty="0" err="1"/>
              <a:t>normalizacija</a:t>
            </a:r>
            <a:r>
              <a:rPr lang="en-SI" i="1" cap="none" dirty="0"/>
              <a:t>)</a:t>
            </a:r>
            <a:endParaRPr lang="en-SI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1ADE7-57E1-4AD5-8DF5-2642326EF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3996" r="7389" b="7644"/>
          <a:stretch/>
        </p:blipFill>
        <p:spPr bwMode="auto">
          <a:xfrm>
            <a:off x="1553157" y="1812021"/>
            <a:ext cx="9085685" cy="48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12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1246</TotalTime>
  <Words>99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Prepoznavanje ročno napisanih števk</vt:lpstr>
      <vt:lpstr>Centriranje števke in normalizacija </vt:lpstr>
      <vt:lpstr>Predobdelava podatkov – pomanjšanje slik</vt:lpstr>
      <vt:lpstr>Metoda najmanjših kvadratov</vt:lpstr>
      <vt:lpstr>SVD razcep</vt:lpstr>
      <vt:lpstr>Primerjava ca pri obeh metodah v odvisnosti od predprocesiranja</vt:lpstr>
      <vt:lpstr>Odvisnost od k (primer: Bilinear interpolation, centriranje in normalizacija)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napisanih števk</dc:title>
  <dc:creator>Andraž Zrimšek</dc:creator>
  <cp:lastModifiedBy>Andraž Zrimšek</cp:lastModifiedBy>
  <cp:revision>20</cp:revision>
  <dcterms:created xsi:type="dcterms:W3CDTF">2021-05-26T15:07:16Z</dcterms:created>
  <dcterms:modified xsi:type="dcterms:W3CDTF">2021-05-27T11:53:48Z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