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Nevezetességek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Készitette</a:t>
            </a:r>
            <a:r>
              <a:rPr lang="hu-HU" dirty="0" smtClean="0"/>
              <a:t>:</a:t>
            </a:r>
          </a:p>
          <a:p>
            <a:r>
              <a:rPr lang="hu-HU"/>
              <a:t>Csermák </a:t>
            </a:r>
            <a:r>
              <a:rPr lang="hu-HU" smtClean="0"/>
              <a:t>Viktor</a:t>
            </a:r>
            <a:endParaRPr lang="hu-HU" dirty="0" smtClean="0"/>
          </a:p>
          <a:p>
            <a:r>
              <a:rPr lang="hu-HU" dirty="0" smtClean="0"/>
              <a:t>Kővári Káldor</a:t>
            </a:r>
          </a:p>
          <a:p>
            <a:r>
              <a:rPr lang="hu-HU" dirty="0" err="1" smtClean="0"/>
              <a:t>Szup</a:t>
            </a:r>
            <a:r>
              <a:rPr lang="hu-HU" dirty="0" smtClean="0"/>
              <a:t> Dominik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260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Feladatunk pár nevezet épület összegyűjtése volt. Mi 10-et gyűjtöttünk össze</a:t>
            </a:r>
          </a:p>
          <a:p>
            <a:r>
              <a:rPr lang="hu-HU" dirty="0" smtClean="0"/>
              <a:t>Egy TXT fájlba gyűjtöttünk mindent majd azt olvastattuk bele egy </a:t>
            </a:r>
            <a:r>
              <a:rPr lang="hu-HU" dirty="0" err="1" smtClean="0"/>
              <a:t>python</a:t>
            </a:r>
            <a:r>
              <a:rPr lang="hu-HU" dirty="0" smtClean="0"/>
              <a:t> programba</a:t>
            </a:r>
          </a:p>
          <a:p>
            <a:r>
              <a:rPr lang="hu-HU" dirty="0" err="1" smtClean="0"/>
              <a:t>Github</a:t>
            </a:r>
            <a:r>
              <a:rPr lang="hu-HU" dirty="0" smtClean="0"/>
              <a:t> segítségével tudtuk megoldani néhány problémánkat, mint például a kódolás hiányosságait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700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TXT kinézete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627" y="3201846"/>
            <a:ext cx="642074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python</a:t>
            </a:r>
            <a:r>
              <a:rPr lang="hu-HU" dirty="0" smtClean="0"/>
              <a:t> program kinézete (kódolás)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861" y="2625503"/>
            <a:ext cx="932627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python</a:t>
            </a:r>
            <a:r>
              <a:rPr lang="hu-HU" dirty="0" smtClean="0"/>
              <a:t> program kinézete(működés közben)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732" y="2663609"/>
            <a:ext cx="706853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5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Nehézségeink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python</a:t>
            </a:r>
            <a:r>
              <a:rPr lang="hu-HU" dirty="0" smtClean="0"/>
              <a:t> program választási részének megírása nehezebb feladat volt, mivel a kiadásnál nem tudtuk eldönteni hogyan kódoljuk be.</a:t>
            </a:r>
          </a:p>
          <a:p>
            <a:r>
              <a:rPr lang="hu-HU" dirty="0" smtClean="0"/>
              <a:t>Az anyag kiválasztása, mivel sok helyiség volt, de 10-et írtunk be mivel lusták voltunk bővíteni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673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99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Organikus</vt:lpstr>
      <vt:lpstr>Nevezetességek</vt:lpstr>
      <vt:lpstr>Feladatunk</vt:lpstr>
      <vt:lpstr>A TXT kinézete</vt:lpstr>
      <vt:lpstr>A python program kinézete (kódolás)</vt:lpstr>
      <vt:lpstr>A python program kinézete(működés közben)</vt:lpstr>
      <vt:lpstr>Nehézségeink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Nevezetességek</dc:title>
  <dc:creator>tanuló</dc:creator>
  <cp:lastModifiedBy>tanuló</cp:lastModifiedBy>
  <cp:revision>3</cp:revision>
  <dcterms:created xsi:type="dcterms:W3CDTF">2022-04-06T11:59:42Z</dcterms:created>
  <dcterms:modified xsi:type="dcterms:W3CDTF">2022-04-06T12:14:07Z</dcterms:modified>
</cp:coreProperties>
</file>