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8" r:id="rId5"/>
    <p:sldId id="269" r:id="rId6"/>
    <p:sldId id="265" r:id="rId7"/>
    <p:sldId id="260" r:id="rId8"/>
    <p:sldId id="270" r:id="rId9"/>
    <p:sldId id="272" r:id="rId10"/>
    <p:sldId id="273" r:id="rId11"/>
    <p:sldId id="274" r:id="rId12"/>
    <p:sldId id="266" r:id="rId13"/>
    <p:sldId id="263" r:id="rId14"/>
    <p:sldId id="275" r:id="rId15"/>
    <p:sldId id="276" r:id="rId16"/>
    <p:sldId id="278" r:id="rId17"/>
    <p:sldId id="277" r:id="rId18"/>
    <p:sldId id="279" r:id="rId19"/>
    <p:sldId id="280" r:id="rId20"/>
    <p:sldId id="281" r:id="rId21"/>
    <p:sldId id="282" r:id="rId22"/>
    <p:sldId id="267" r:id="rId23"/>
    <p:sldId id="264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1"/>
    <p:restoredTop sz="94703"/>
  </p:normalViewPr>
  <p:slideViewPr>
    <p:cSldViewPr snapToGrid="0">
      <p:cViewPr>
        <p:scale>
          <a:sx n="110" d="100"/>
          <a:sy n="110" d="100"/>
        </p:scale>
        <p:origin x="880" y="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F36F385-6D54-E44B-9D4E-590B6DC884B4}">
      <dgm:prSet custT="1"/>
      <dgm:spPr>
        <a:solidFill>
          <a:schemeClr val="tx2"/>
        </a:solidFill>
        <a:ln w="6350" cap="flat">
          <a:solidFill>
            <a:schemeClr val="accent1"/>
          </a:solidFill>
        </a:ln>
      </dgm:spPr>
      <dgm:t>
        <a:bodyPr/>
        <a:lstStyle/>
        <a:p>
          <a:pPr algn="l"/>
          <a:r>
            <a:rPr lang="en-US" sz="3600" b="0" i="0" dirty="0">
              <a:latin typeface="Fira Sans" panose="020B0503050000020004" pitchFamily="34" charset="0"/>
            </a:rPr>
            <a:t>Problem</a:t>
          </a:r>
        </a:p>
      </dgm:t>
    </dgm:pt>
    <dgm:pt modelId="{BC84D498-A73C-A340-AF51-4C6B5F8E89D9}" type="parTrans" cxnId="{858EDFB6-A390-8147-B9DC-56C5645943E5}">
      <dgm:prSet/>
      <dgm:spPr/>
      <dgm:t>
        <a:bodyPr/>
        <a:lstStyle/>
        <a:p>
          <a:endParaRPr lang="en-US"/>
        </a:p>
      </dgm:t>
    </dgm:pt>
    <dgm:pt modelId="{856069E5-8CF1-754A-83C6-272FE06EC60F}" type="sibTrans" cxnId="{858EDFB6-A390-8147-B9DC-56C5645943E5}">
      <dgm:prSet/>
      <dgm:spPr/>
      <dgm:t>
        <a:bodyPr/>
        <a:lstStyle/>
        <a:p>
          <a:endParaRPr lang="en-US"/>
        </a:p>
      </dgm:t>
    </dgm:pt>
    <dgm:pt modelId="{34AE38D0-BCA6-CC46-86AB-0178D5AE2F90}">
      <dgm:prSet custT="1"/>
      <dgm:spPr>
        <a:ln w="6350">
          <a:solidFill>
            <a:schemeClr val="accent2"/>
          </a:solidFill>
        </a:ln>
      </dgm:spPr>
      <dgm:t>
        <a:bodyPr/>
        <a:lstStyle/>
        <a:p>
          <a:r>
            <a:rPr lang="en-US" sz="3600" b="0" i="0" dirty="0">
              <a:latin typeface="Fira Sans" panose="020B0503050000020004" pitchFamily="34" charset="0"/>
            </a:rPr>
            <a:t>Planning</a:t>
          </a:r>
          <a:endParaRPr lang="en-US" sz="3600" dirty="0"/>
        </a:p>
      </dgm:t>
    </dgm:pt>
    <dgm:pt modelId="{62638E1F-160A-2445-B9AF-18A9C779F5F1}" type="parTrans" cxnId="{9795C95A-1065-3C41-AB1E-A9EE3BAADCBD}">
      <dgm:prSet/>
      <dgm:spPr/>
      <dgm:t>
        <a:bodyPr/>
        <a:lstStyle/>
        <a:p>
          <a:endParaRPr lang="en-US"/>
        </a:p>
      </dgm:t>
    </dgm:pt>
    <dgm:pt modelId="{6EF19F93-5D6F-B14D-B922-3192590929E0}" type="sibTrans" cxnId="{9795C95A-1065-3C41-AB1E-A9EE3BAADCBD}">
      <dgm:prSet/>
      <dgm:spPr/>
      <dgm:t>
        <a:bodyPr/>
        <a:lstStyle/>
        <a:p>
          <a:endParaRPr lang="en-US"/>
        </a:p>
      </dgm:t>
    </dgm:pt>
    <dgm:pt modelId="{92179BB5-D062-3544-A98D-DFAA2F2F1E08}">
      <dgm:prSet custT="1"/>
      <dgm:spPr>
        <a:ln w="6350">
          <a:solidFill>
            <a:schemeClr val="accent3"/>
          </a:solidFill>
        </a:ln>
      </dgm:spPr>
      <dgm:t>
        <a:bodyPr/>
        <a:lstStyle/>
        <a:p>
          <a:r>
            <a:rPr lang="en-US" sz="3600" b="0" i="0" dirty="0">
              <a:latin typeface="Fira Sans" panose="020B0503050000020004" pitchFamily="34" charset="0"/>
            </a:rPr>
            <a:t>Product</a:t>
          </a:r>
          <a:endParaRPr lang="en-US" sz="3600" dirty="0"/>
        </a:p>
      </dgm:t>
    </dgm:pt>
    <dgm:pt modelId="{7E3C4D08-3D7E-734E-AF20-A51347F86956}" type="parTrans" cxnId="{21AC227C-2318-714D-8A68-E4C0651BFC1C}">
      <dgm:prSet/>
      <dgm:spPr/>
      <dgm:t>
        <a:bodyPr/>
        <a:lstStyle/>
        <a:p>
          <a:endParaRPr lang="en-US"/>
        </a:p>
      </dgm:t>
    </dgm:pt>
    <dgm:pt modelId="{11B478CA-2005-C04E-A218-CDA19CEFF7EE}" type="sibTrans" cxnId="{21AC227C-2318-714D-8A68-E4C0651BFC1C}">
      <dgm:prSet/>
      <dgm:spPr/>
      <dgm:t>
        <a:bodyPr/>
        <a:lstStyle/>
        <a:p>
          <a:endParaRPr lang="en-US"/>
        </a:p>
      </dgm:t>
    </dgm:pt>
    <dgm:pt modelId="{A2639532-FFB0-C449-B774-A2CE309096A6}">
      <dgm:prSet custT="1"/>
      <dgm:spPr>
        <a:ln w="6350">
          <a:solidFill>
            <a:schemeClr val="accent4"/>
          </a:solidFill>
        </a:ln>
      </dgm:spPr>
      <dgm:t>
        <a:bodyPr/>
        <a:lstStyle/>
        <a:p>
          <a:r>
            <a:rPr lang="en-US" sz="3600" dirty="0"/>
            <a:t>Issues and Future</a:t>
          </a:r>
        </a:p>
      </dgm:t>
    </dgm:pt>
    <dgm:pt modelId="{8D4405DB-2B74-C74B-B124-0331F5ACB7C1}" type="parTrans" cxnId="{6C25BD1A-1C8C-F241-B289-AB4E69CD7B80}">
      <dgm:prSet/>
      <dgm:spPr/>
      <dgm:t>
        <a:bodyPr/>
        <a:lstStyle/>
        <a:p>
          <a:endParaRPr lang="en-US"/>
        </a:p>
      </dgm:t>
    </dgm:pt>
    <dgm:pt modelId="{691C10D5-4AFB-724F-ABE6-7653D3734718}" type="sibTrans" cxnId="{6C25BD1A-1C8C-F241-B289-AB4E69CD7B80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92D585DD-E1A2-9D4A-9367-6CA18E1E50BD}" type="pres">
      <dgm:prSet presAssocID="{FF36F385-6D54-E44B-9D4E-590B6DC884B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75109DC-813D-D64E-9B61-BFB115497768}" type="pres">
      <dgm:prSet presAssocID="{856069E5-8CF1-754A-83C6-272FE06EC60F}" presName="spacer" presStyleCnt="0"/>
      <dgm:spPr/>
    </dgm:pt>
    <dgm:pt modelId="{8970704F-8B54-0149-B38C-77F38C999E03}" type="pres">
      <dgm:prSet presAssocID="{34AE38D0-BCA6-CC46-86AB-0178D5AE2F9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0118F7-0554-744F-9B4E-BD96CA4424D2}" type="pres">
      <dgm:prSet presAssocID="{6EF19F93-5D6F-B14D-B922-3192590929E0}" presName="spacer" presStyleCnt="0"/>
      <dgm:spPr/>
    </dgm:pt>
    <dgm:pt modelId="{0952D22D-AAB9-664D-B181-DE9941C14968}" type="pres">
      <dgm:prSet presAssocID="{92179BB5-D062-3544-A98D-DFAA2F2F1E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0D0C15-CA55-4F46-9C64-EC1869AB1670}" type="pres">
      <dgm:prSet presAssocID="{11B478CA-2005-C04E-A218-CDA19CEFF7EE}" presName="spacer" presStyleCnt="0"/>
      <dgm:spPr/>
    </dgm:pt>
    <dgm:pt modelId="{94D0090F-D2E3-C14F-A3D7-8E0BAD265A8C}" type="pres">
      <dgm:prSet presAssocID="{A2639532-FFB0-C449-B774-A2CE309096A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C25BD1A-1C8C-F241-B289-AB4E69CD7B80}" srcId="{4032B558-B133-6D4B-B04A-4BFE801C98F7}" destId="{A2639532-FFB0-C449-B774-A2CE309096A6}" srcOrd="3" destOrd="0" parTransId="{8D4405DB-2B74-C74B-B124-0331F5ACB7C1}" sibTransId="{691C10D5-4AFB-724F-ABE6-7653D3734718}"/>
    <dgm:cxn modelId="{49E58926-7FF0-F042-B3E9-BF7C44C563C2}" type="presOf" srcId="{FF36F385-6D54-E44B-9D4E-590B6DC884B4}" destId="{92D585DD-E1A2-9D4A-9367-6CA18E1E50BD}" srcOrd="0" destOrd="0" presId="urn:microsoft.com/office/officeart/2005/8/layout/vList2"/>
    <dgm:cxn modelId="{43A6C426-0D5C-644D-BFCE-1887BFEFF8C8}" type="presOf" srcId="{34AE38D0-BCA6-CC46-86AB-0178D5AE2F90}" destId="{8970704F-8B54-0149-B38C-77F38C999E03}" srcOrd="0" destOrd="0" presId="urn:microsoft.com/office/officeart/2005/8/layout/vList2"/>
    <dgm:cxn modelId="{9795C95A-1065-3C41-AB1E-A9EE3BAADCBD}" srcId="{4032B558-B133-6D4B-B04A-4BFE801C98F7}" destId="{34AE38D0-BCA6-CC46-86AB-0178D5AE2F90}" srcOrd="1" destOrd="0" parTransId="{62638E1F-160A-2445-B9AF-18A9C779F5F1}" sibTransId="{6EF19F93-5D6F-B14D-B922-3192590929E0}"/>
    <dgm:cxn modelId="{E1B56E65-5466-0344-9F05-2EEDFCB31A05}" type="presOf" srcId="{A2639532-FFB0-C449-B774-A2CE309096A6}" destId="{94D0090F-D2E3-C14F-A3D7-8E0BAD265A8C}" srcOrd="0" destOrd="0" presId="urn:microsoft.com/office/officeart/2005/8/layout/vList2"/>
    <dgm:cxn modelId="{21AC227C-2318-714D-8A68-E4C0651BFC1C}" srcId="{4032B558-B133-6D4B-B04A-4BFE801C98F7}" destId="{92179BB5-D062-3544-A98D-DFAA2F2F1E08}" srcOrd="2" destOrd="0" parTransId="{7E3C4D08-3D7E-734E-AF20-A51347F86956}" sibTransId="{11B478CA-2005-C04E-A218-CDA19CEFF7EE}"/>
    <dgm:cxn modelId="{D772EC96-A499-2D49-8F5F-AF876F875E4A}" type="presOf" srcId="{92179BB5-D062-3544-A98D-DFAA2F2F1E08}" destId="{0952D22D-AAB9-664D-B181-DE9941C14968}" srcOrd="0" destOrd="0" presId="urn:microsoft.com/office/officeart/2005/8/layout/vList2"/>
    <dgm:cxn modelId="{858EDFB6-A390-8147-B9DC-56C5645943E5}" srcId="{4032B558-B133-6D4B-B04A-4BFE801C98F7}" destId="{FF36F385-6D54-E44B-9D4E-590B6DC884B4}" srcOrd="0" destOrd="0" parTransId="{BC84D498-A73C-A340-AF51-4C6B5F8E89D9}" sibTransId="{856069E5-8CF1-754A-83C6-272FE06EC60F}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BC7D6CBC-69DD-6441-A608-4E17BE5F3912}" type="presParOf" srcId="{20F3FE85-6300-364D-BD11-729655C8629A}" destId="{92D585DD-E1A2-9D4A-9367-6CA18E1E50BD}" srcOrd="0" destOrd="0" presId="urn:microsoft.com/office/officeart/2005/8/layout/vList2"/>
    <dgm:cxn modelId="{EFF4F4E9-5B7F-1344-96F7-04B301A6F90C}" type="presParOf" srcId="{20F3FE85-6300-364D-BD11-729655C8629A}" destId="{A75109DC-813D-D64E-9B61-BFB115497768}" srcOrd="1" destOrd="0" presId="urn:microsoft.com/office/officeart/2005/8/layout/vList2"/>
    <dgm:cxn modelId="{04A8D031-9472-0840-9B58-857E3CFC0A79}" type="presParOf" srcId="{20F3FE85-6300-364D-BD11-729655C8629A}" destId="{8970704F-8B54-0149-B38C-77F38C999E03}" srcOrd="2" destOrd="0" presId="urn:microsoft.com/office/officeart/2005/8/layout/vList2"/>
    <dgm:cxn modelId="{678B619B-E6CF-F24C-A784-173283025437}" type="presParOf" srcId="{20F3FE85-6300-364D-BD11-729655C8629A}" destId="{AA0118F7-0554-744F-9B4E-BD96CA4424D2}" srcOrd="3" destOrd="0" presId="urn:microsoft.com/office/officeart/2005/8/layout/vList2"/>
    <dgm:cxn modelId="{90F22E19-8490-4D4F-A048-2AF42E8E3885}" type="presParOf" srcId="{20F3FE85-6300-364D-BD11-729655C8629A}" destId="{0952D22D-AAB9-664D-B181-DE9941C14968}" srcOrd="4" destOrd="0" presId="urn:microsoft.com/office/officeart/2005/8/layout/vList2"/>
    <dgm:cxn modelId="{25F01F62-0AE0-9848-8370-7A7536A4D555}" type="presParOf" srcId="{20F3FE85-6300-364D-BD11-729655C8629A}" destId="{DB0D0C15-CA55-4F46-9C64-EC1869AB1670}" srcOrd="5" destOrd="0" presId="urn:microsoft.com/office/officeart/2005/8/layout/vList2"/>
    <dgm:cxn modelId="{B7FB7228-F10E-0E4D-BB57-626202417F84}" type="presParOf" srcId="{20F3FE85-6300-364D-BD11-729655C8629A}" destId="{94D0090F-D2E3-C14F-A3D7-8E0BAD265A8C}" srcOrd="6" destOrd="0" presId="urn:microsoft.com/office/officeart/2005/8/layout/vList2"/>
  </dgm:cxnLst>
  <dgm:bg/>
  <dgm:whole>
    <a:ln w="63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4AE38D0-BCA6-CC46-86AB-0178D5AE2F90}">
      <dgm:prSet custT="1"/>
      <dgm:spPr>
        <a:solidFill>
          <a:schemeClr val="bg1"/>
        </a:solidFill>
        <a:ln w="15875">
          <a:solidFill>
            <a:schemeClr val="accent2"/>
          </a:solidFill>
        </a:ln>
      </dgm:spPr>
      <dgm:t>
        <a:bodyPr/>
        <a:lstStyle/>
        <a:p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Planning</a:t>
          </a:r>
          <a:endParaRPr lang="en-US" sz="3600" dirty="0">
            <a:solidFill>
              <a:schemeClr val="tx1"/>
            </a:solidFill>
          </a:endParaRPr>
        </a:p>
      </dgm:t>
    </dgm:pt>
    <dgm:pt modelId="{62638E1F-160A-2445-B9AF-18A9C779F5F1}" type="parTrans" cxnId="{9795C95A-1065-3C41-AB1E-A9EE3BAADCBD}">
      <dgm:prSet/>
      <dgm:spPr/>
      <dgm:t>
        <a:bodyPr/>
        <a:lstStyle/>
        <a:p>
          <a:endParaRPr lang="en-US"/>
        </a:p>
      </dgm:t>
    </dgm:pt>
    <dgm:pt modelId="{6EF19F93-5D6F-B14D-B922-3192590929E0}" type="sibTrans" cxnId="{9795C95A-1065-3C41-AB1E-A9EE3BAADCBD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8970704F-8B54-0149-B38C-77F38C999E03}" type="pres">
      <dgm:prSet presAssocID="{34AE38D0-BCA6-CC46-86AB-0178D5AE2F90}" presName="parentText" presStyleLbl="node1" presStyleIdx="0" presStyleCnt="1" custLinFactNeighborY="9154">
        <dgm:presLayoutVars>
          <dgm:chMax val="0"/>
          <dgm:bulletEnabled val="1"/>
        </dgm:presLayoutVars>
      </dgm:prSet>
      <dgm:spPr/>
    </dgm:pt>
  </dgm:ptLst>
  <dgm:cxnLst>
    <dgm:cxn modelId="{43A6C426-0D5C-644D-BFCE-1887BFEFF8C8}" type="presOf" srcId="{34AE38D0-BCA6-CC46-86AB-0178D5AE2F90}" destId="{8970704F-8B54-0149-B38C-77F38C999E03}" srcOrd="0" destOrd="0" presId="urn:microsoft.com/office/officeart/2005/8/layout/vList2"/>
    <dgm:cxn modelId="{9795C95A-1065-3C41-AB1E-A9EE3BAADCBD}" srcId="{4032B558-B133-6D4B-B04A-4BFE801C98F7}" destId="{34AE38D0-BCA6-CC46-86AB-0178D5AE2F90}" srcOrd="0" destOrd="0" parTransId="{62638E1F-160A-2445-B9AF-18A9C779F5F1}" sibTransId="{6EF19F93-5D6F-B14D-B922-3192590929E0}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04A8D031-9472-0840-9B58-857E3CFC0A79}" type="presParOf" srcId="{20F3FE85-6300-364D-BD11-729655C8629A}" destId="{8970704F-8B54-0149-B38C-77F38C999E0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4AE38D0-BCA6-CC46-86AB-0178D5AE2F90}">
      <dgm:prSet custT="1"/>
      <dgm:spPr>
        <a:solidFill>
          <a:schemeClr val="bg1"/>
        </a:solidFill>
        <a:ln w="15875">
          <a:solidFill>
            <a:schemeClr val="accent2"/>
          </a:solidFill>
        </a:ln>
      </dgm:spPr>
      <dgm:t>
        <a:bodyPr/>
        <a:lstStyle/>
        <a:p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Planning</a:t>
          </a:r>
          <a:endParaRPr lang="en-US" sz="3600" dirty="0">
            <a:solidFill>
              <a:schemeClr val="tx1"/>
            </a:solidFill>
          </a:endParaRPr>
        </a:p>
      </dgm:t>
    </dgm:pt>
    <dgm:pt modelId="{62638E1F-160A-2445-B9AF-18A9C779F5F1}" type="parTrans" cxnId="{9795C95A-1065-3C41-AB1E-A9EE3BAADCBD}">
      <dgm:prSet/>
      <dgm:spPr/>
      <dgm:t>
        <a:bodyPr/>
        <a:lstStyle/>
        <a:p>
          <a:endParaRPr lang="en-US"/>
        </a:p>
      </dgm:t>
    </dgm:pt>
    <dgm:pt modelId="{6EF19F93-5D6F-B14D-B922-3192590929E0}" type="sibTrans" cxnId="{9795C95A-1065-3C41-AB1E-A9EE3BAADCBD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8970704F-8B54-0149-B38C-77F38C999E03}" type="pres">
      <dgm:prSet presAssocID="{34AE38D0-BCA6-CC46-86AB-0178D5AE2F90}" presName="parentText" presStyleLbl="node1" presStyleIdx="0" presStyleCnt="1" custLinFactNeighborY="9154">
        <dgm:presLayoutVars>
          <dgm:chMax val="0"/>
          <dgm:bulletEnabled val="1"/>
        </dgm:presLayoutVars>
      </dgm:prSet>
      <dgm:spPr/>
    </dgm:pt>
  </dgm:ptLst>
  <dgm:cxnLst>
    <dgm:cxn modelId="{43A6C426-0D5C-644D-BFCE-1887BFEFF8C8}" type="presOf" srcId="{34AE38D0-BCA6-CC46-86AB-0178D5AE2F90}" destId="{8970704F-8B54-0149-B38C-77F38C999E03}" srcOrd="0" destOrd="0" presId="urn:microsoft.com/office/officeart/2005/8/layout/vList2"/>
    <dgm:cxn modelId="{9795C95A-1065-3C41-AB1E-A9EE3BAADCBD}" srcId="{4032B558-B133-6D4B-B04A-4BFE801C98F7}" destId="{34AE38D0-BCA6-CC46-86AB-0178D5AE2F90}" srcOrd="0" destOrd="0" parTransId="{62638E1F-160A-2445-B9AF-18A9C779F5F1}" sibTransId="{6EF19F93-5D6F-B14D-B922-3192590929E0}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04A8D031-9472-0840-9B58-857E3CFC0A79}" type="presParOf" srcId="{20F3FE85-6300-364D-BD11-729655C8629A}" destId="{8970704F-8B54-0149-B38C-77F38C999E0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4AE38D0-BCA6-CC46-86AB-0178D5AE2F90}">
      <dgm:prSet custT="1"/>
      <dgm:spPr>
        <a:solidFill>
          <a:schemeClr val="bg1"/>
        </a:solidFill>
        <a:ln w="15875">
          <a:solidFill>
            <a:schemeClr val="accent2"/>
          </a:solidFill>
        </a:ln>
      </dgm:spPr>
      <dgm:t>
        <a:bodyPr/>
        <a:lstStyle/>
        <a:p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Planning</a:t>
          </a:r>
          <a:endParaRPr lang="en-US" sz="3600" dirty="0">
            <a:solidFill>
              <a:schemeClr val="tx1"/>
            </a:solidFill>
          </a:endParaRPr>
        </a:p>
      </dgm:t>
    </dgm:pt>
    <dgm:pt modelId="{62638E1F-160A-2445-B9AF-18A9C779F5F1}" type="parTrans" cxnId="{9795C95A-1065-3C41-AB1E-A9EE3BAADCBD}">
      <dgm:prSet/>
      <dgm:spPr/>
      <dgm:t>
        <a:bodyPr/>
        <a:lstStyle/>
        <a:p>
          <a:endParaRPr lang="en-US"/>
        </a:p>
      </dgm:t>
    </dgm:pt>
    <dgm:pt modelId="{6EF19F93-5D6F-B14D-B922-3192590929E0}" type="sibTrans" cxnId="{9795C95A-1065-3C41-AB1E-A9EE3BAADCBD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8970704F-8B54-0149-B38C-77F38C999E03}" type="pres">
      <dgm:prSet presAssocID="{34AE38D0-BCA6-CC46-86AB-0178D5AE2F90}" presName="parentText" presStyleLbl="node1" presStyleIdx="0" presStyleCnt="1" custLinFactNeighborY="9154">
        <dgm:presLayoutVars>
          <dgm:chMax val="0"/>
          <dgm:bulletEnabled val="1"/>
        </dgm:presLayoutVars>
      </dgm:prSet>
      <dgm:spPr/>
    </dgm:pt>
  </dgm:ptLst>
  <dgm:cxnLst>
    <dgm:cxn modelId="{43A6C426-0D5C-644D-BFCE-1887BFEFF8C8}" type="presOf" srcId="{34AE38D0-BCA6-CC46-86AB-0178D5AE2F90}" destId="{8970704F-8B54-0149-B38C-77F38C999E03}" srcOrd="0" destOrd="0" presId="urn:microsoft.com/office/officeart/2005/8/layout/vList2"/>
    <dgm:cxn modelId="{9795C95A-1065-3C41-AB1E-A9EE3BAADCBD}" srcId="{4032B558-B133-6D4B-B04A-4BFE801C98F7}" destId="{34AE38D0-BCA6-CC46-86AB-0178D5AE2F90}" srcOrd="0" destOrd="0" parTransId="{62638E1F-160A-2445-B9AF-18A9C779F5F1}" sibTransId="{6EF19F93-5D6F-B14D-B922-3192590929E0}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04A8D031-9472-0840-9B58-857E3CFC0A79}" type="presParOf" srcId="{20F3FE85-6300-364D-BD11-729655C8629A}" destId="{8970704F-8B54-0149-B38C-77F38C999E0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4AE38D0-BCA6-CC46-86AB-0178D5AE2F90}">
      <dgm:prSet custT="1"/>
      <dgm:spPr>
        <a:solidFill>
          <a:schemeClr val="bg1"/>
        </a:solidFill>
        <a:ln w="15875">
          <a:solidFill>
            <a:schemeClr val="accent2"/>
          </a:solidFill>
        </a:ln>
      </dgm:spPr>
      <dgm:t>
        <a:bodyPr/>
        <a:lstStyle/>
        <a:p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Planning</a:t>
          </a:r>
          <a:endParaRPr lang="en-US" sz="3600" dirty="0">
            <a:solidFill>
              <a:schemeClr val="tx1"/>
            </a:solidFill>
          </a:endParaRPr>
        </a:p>
      </dgm:t>
    </dgm:pt>
    <dgm:pt modelId="{62638E1F-160A-2445-B9AF-18A9C779F5F1}" type="parTrans" cxnId="{9795C95A-1065-3C41-AB1E-A9EE3BAADCBD}">
      <dgm:prSet/>
      <dgm:spPr/>
      <dgm:t>
        <a:bodyPr/>
        <a:lstStyle/>
        <a:p>
          <a:endParaRPr lang="en-US"/>
        </a:p>
      </dgm:t>
    </dgm:pt>
    <dgm:pt modelId="{6EF19F93-5D6F-B14D-B922-3192590929E0}" type="sibTrans" cxnId="{9795C95A-1065-3C41-AB1E-A9EE3BAADCBD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8970704F-8B54-0149-B38C-77F38C999E03}" type="pres">
      <dgm:prSet presAssocID="{34AE38D0-BCA6-CC46-86AB-0178D5AE2F90}" presName="parentText" presStyleLbl="node1" presStyleIdx="0" presStyleCnt="1" custLinFactNeighborY="9154">
        <dgm:presLayoutVars>
          <dgm:chMax val="0"/>
          <dgm:bulletEnabled val="1"/>
        </dgm:presLayoutVars>
      </dgm:prSet>
      <dgm:spPr/>
    </dgm:pt>
  </dgm:ptLst>
  <dgm:cxnLst>
    <dgm:cxn modelId="{43A6C426-0D5C-644D-BFCE-1887BFEFF8C8}" type="presOf" srcId="{34AE38D0-BCA6-CC46-86AB-0178D5AE2F90}" destId="{8970704F-8B54-0149-B38C-77F38C999E03}" srcOrd="0" destOrd="0" presId="urn:microsoft.com/office/officeart/2005/8/layout/vList2"/>
    <dgm:cxn modelId="{9795C95A-1065-3C41-AB1E-A9EE3BAADCBD}" srcId="{4032B558-B133-6D4B-B04A-4BFE801C98F7}" destId="{34AE38D0-BCA6-CC46-86AB-0178D5AE2F90}" srcOrd="0" destOrd="0" parTransId="{62638E1F-160A-2445-B9AF-18A9C779F5F1}" sibTransId="{6EF19F93-5D6F-B14D-B922-3192590929E0}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04A8D031-9472-0840-9B58-857E3CFC0A79}" type="presParOf" srcId="{20F3FE85-6300-364D-BD11-729655C8629A}" destId="{8970704F-8B54-0149-B38C-77F38C999E0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F36F385-6D54-E44B-9D4E-590B6DC884B4}">
      <dgm:prSet custT="1"/>
      <dgm:spPr>
        <a:solidFill>
          <a:schemeClr val="tx2"/>
        </a:solidFill>
        <a:ln w="6350">
          <a:solidFill>
            <a:schemeClr val="accent1"/>
          </a:solidFill>
        </a:ln>
      </dgm:spPr>
      <dgm:t>
        <a:bodyPr/>
        <a:lstStyle/>
        <a:p>
          <a:pPr algn="l"/>
          <a:r>
            <a:rPr lang="en-US" sz="3600" b="0" i="0" dirty="0">
              <a:latin typeface="Fira Sans" panose="020B0503050000020004" pitchFamily="34" charset="0"/>
            </a:rPr>
            <a:t>Problem</a:t>
          </a:r>
        </a:p>
      </dgm:t>
    </dgm:pt>
    <dgm:pt modelId="{BC84D498-A73C-A340-AF51-4C6B5F8E89D9}" type="parTrans" cxnId="{858EDFB6-A390-8147-B9DC-56C5645943E5}">
      <dgm:prSet/>
      <dgm:spPr/>
      <dgm:t>
        <a:bodyPr/>
        <a:lstStyle/>
        <a:p>
          <a:endParaRPr lang="en-US"/>
        </a:p>
      </dgm:t>
    </dgm:pt>
    <dgm:pt modelId="{856069E5-8CF1-754A-83C6-272FE06EC60F}" type="sibTrans" cxnId="{858EDFB6-A390-8147-B9DC-56C5645943E5}">
      <dgm:prSet/>
      <dgm:spPr/>
      <dgm:t>
        <a:bodyPr/>
        <a:lstStyle/>
        <a:p>
          <a:endParaRPr lang="en-US"/>
        </a:p>
      </dgm:t>
    </dgm:pt>
    <dgm:pt modelId="{34AE38D0-BCA6-CC46-86AB-0178D5AE2F90}">
      <dgm:prSet custT="1"/>
      <dgm:spPr>
        <a:ln w="6350">
          <a:solidFill>
            <a:schemeClr val="accent2"/>
          </a:solidFill>
        </a:ln>
      </dgm:spPr>
      <dgm:t>
        <a:bodyPr/>
        <a:lstStyle/>
        <a:p>
          <a:r>
            <a:rPr lang="en-US" sz="3600" b="0" i="0" dirty="0">
              <a:latin typeface="Fira Sans" panose="020B0503050000020004" pitchFamily="34" charset="0"/>
            </a:rPr>
            <a:t>Planning</a:t>
          </a:r>
          <a:endParaRPr lang="en-US" sz="3600" dirty="0"/>
        </a:p>
      </dgm:t>
    </dgm:pt>
    <dgm:pt modelId="{62638E1F-160A-2445-B9AF-18A9C779F5F1}" type="parTrans" cxnId="{9795C95A-1065-3C41-AB1E-A9EE3BAADCBD}">
      <dgm:prSet/>
      <dgm:spPr/>
      <dgm:t>
        <a:bodyPr/>
        <a:lstStyle/>
        <a:p>
          <a:endParaRPr lang="en-US"/>
        </a:p>
      </dgm:t>
    </dgm:pt>
    <dgm:pt modelId="{6EF19F93-5D6F-B14D-B922-3192590929E0}" type="sibTrans" cxnId="{9795C95A-1065-3C41-AB1E-A9EE3BAADCBD}">
      <dgm:prSet/>
      <dgm:spPr/>
      <dgm:t>
        <a:bodyPr/>
        <a:lstStyle/>
        <a:p>
          <a:endParaRPr lang="en-US"/>
        </a:p>
      </dgm:t>
    </dgm:pt>
    <dgm:pt modelId="{92179BB5-D062-3544-A98D-DFAA2F2F1E08}">
      <dgm:prSet custT="1"/>
      <dgm:spPr>
        <a:ln w="6350">
          <a:solidFill>
            <a:schemeClr val="accent3"/>
          </a:solidFill>
        </a:ln>
      </dgm:spPr>
      <dgm:t>
        <a:bodyPr/>
        <a:lstStyle/>
        <a:p>
          <a:r>
            <a:rPr lang="en-US" sz="3600" b="0" i="0" dirty="0">
              <a:latin typeface="Fira Sans" panose="020B0503050000020004" pitchFamily="34" charset="0"/>
            </a:rPr>
            <a:t>Product</a:t>
          </a:r>
          <a:endParaRPr lang="en-US" sz="3600" dirty="0"/>
        </a:p>
      </dgm:t>
    </dgm:pt>
    <dgm:pt modelId="{7E3C4D08-3D7E-734E-AF20-A51347F86956}" type="parTrans" cxnId="{21AC227C-2318-714D-8A68-E4C0651BFC1C}">
      <dgm:prSet/>
      <dgm:spPr/>
      <dgm:t>
        <a:bodyPr/>
        <a:lstStyle/>
        <a:p>
          <a:endParaRPr lang="en-US"/>
        </a:p>
      </dgm:t>
    </dgm:pt>
    <dgm:pt modelId="{11B478CA-2005-C04E-A218-CDA19CEFF7EE}" type="sibTrans" cxnId="{21AC227C-2318-714D-8A68-E4C0651BFC1C}">
      <dgm:prSet/>
      <dgm:spPr/>
      <dgm:t>
        <a:bodyPr/>
        <a:lstStyle/>
        <a:p>
          <a:endParaRPr lang="en-US"/>
        </a:p>
      </dgm:t>
    </dgm:pt>
    <dgm:pt modelId="{A2639532-FFB0-C449-B774-A2CE309096A6}">
      <dgm:prSet custT="1"/>
      <dgm:spPr>
        <a:ln w="6350">
          <a:solidFill>
            <a:schemeClr val="accent4"/>
          </a:solidFill>
        </a:ln>
      </dgm:spPr>
      <dgm:t>
        <a:bodyPr/>
        <a:lstStyle/>
        <a:p>
          <a:r>
            <a:rPr lang="en-US" sz="3600" b="0" i="0" dirty="0">
              <a:latin typeface="Fira Sans" panose="020B0503050000020004" pitchFamily="34" charset="0"/>
            </a:rPr>
            <a:t>Issues and Future</a:t>
          </a:r>
        </a:p>
      </dgm:t>
    </dgm:pt>
    <dgm:pt modelId="{8D4405DB-2B74-C74B-B124-0331F5ACB7C1}" type="parTrans" cxnId="{6C25BD1A-1C8C-F241-B289-AB4E69CD7B80}">
      <dgm:prSet/>
      <dgm:spPr/>
      <dgm:t>
        <a:bodyPr/>
        <a:lstStyle/>
        <a:p>
          <a:endParaRPr lang="en-US"/>
        </a:p>
      </dgm:t>
    </dgm:pt>
    <dgm:pt modelId="{691C10D5-4AFB-724F-ABE6-7653D3734718}" type="sibTrans" cxnId="{6C25BD1A-1C8C-F241-B289-AB4E69CD7B80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92D585DD-E1A2-9D4A-9367-6CA18E1E50BD}" type="pres">
      <dgm:prSet presAssocID="{FF36F385-6D54-E44B-9D4E-590B6DC884B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75109DC-813D-D64E-9B61-BFB115497768}" type="pres">
      <dgm:prSet presAssocID="{856069E5-8CF1-754A-83C6-272FE06EC60F}" presName="spacer" presStyleCnt="0"/>
      <dgm:spPr/>
    </dgm:pt>
    <dgm:pt modelId="{8970704F-8B54-0149-B38C-77F38C999E03}" type="pres">
      <dgm:prSet presAssocID="{34AE38D0-BCA6-CC46-86AB-0178D5AE2F9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0118F7-0554-744F-9B4E-BD96CA4424D2}" type="pres">
      <dgm:prSet presAssocID="{6EF19F93-5D6F-B14D-B922-3192590929E0}" presName="spacer" presStyleCnt="0"/>
      <dgm:spPr/>
    </dgm:pt>
    <dgm:pt modelId="{0952D22D-AAB9-664D-B181-DE9941C14968}" type="pres">
      <dgm:prSet presAssocID="{92179BB5-D062-3544-A98D-DFAA2F2F1E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0D0C15-CA55-4F46-9C64-EC1869AB1670}" type="pres">
      <dgm:prSet presAssocID="{11B478CA-2005-C04E-A218-CDA19CEFF7EE}" presName="spacer" presStyleCnt="0"/>
      <dgm:spPr/>
    </dgm:pt>
    <dgm:pt modelId="{94D0090F-D2E3-C14F-A3D7-8E0BAD265A8C}" type="pres">
      <dgm:prSet presAssocID="{A2639532-FFB0-C449-B774-A2CE309096A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C25BD1A-1C8C-F241-B289-AB4E69CD7B80}" srcId="{4032B558-B133-6D4B-B04A-4BFE801C98F7}" destId="{A2639532-FFB0-C449-B774-A2CE309096A6}" srcOrd="3" destOrd="0" parTransId="{8D4405DB-2B74-C74B-B124-0331F5ACB7C1}" sibTransId="{691C10D5-4AFB-724F-ABE6-7653D3734718}"/>
    <dgm:cxn modelId="{49E58926-7FF0-F042-B3E9-BF7C44C563C2}" type="presOf" srcId="{FF36F385-6D54-E44B-9D4E-590B6DC884B4}" destId="{92D585DD-E1A2-9D4A-9367-6CA18E1E50BD}" srcOrd="0" destOrd="0" presId="urn:microsoft.com/office/officeart/2005/8/layout/vList2"/>
    <dgm:cxn modelId="{43A6C426-0D5C-644D-BFCE-1887BFEFF8C8}" type="presOf" srcId="{34AE38D0-BCA6-CC46-86AB-0178D5AE2F90}" destId="{8970704F-8B54-0149-B38C-77F38C999E03}" srcOrd="0" destOrd="0" presId="urn:microsoft.com/office/officeart/2005/8/layout/vList2"/>
    <dgm:cxn modelId="{9795C95A-1065-3C41-AB1E-A9EE3BAADCBD}" srcId="{4032B558-B133-6D4B-B04A-4BFE801C98F7}" destId="{34AE38D0-BCA6-CC46-86AB-0178D5AE2F90}" srcOrd="1" destOrd="0" parTransId="{62638E1F-160A-2445-B9AF-18A9C779F5F1}" sibTransId="{6EF19F93-5D6F-B14D-B922-3192590929E0}"/>
    <dgm:cxn modelId="{E1B56E65-5466-0344-9F05-2EEDFCB31A05}" type="presOf" srcId="{A2639532-FFB0-C449-B774-A2CE309096A6}" destId="{94D0090F-D2E3-C14F-A3D7-8E0BAD265A8C}" srcOrd="0" destOrd="0" presId="urn:microsoft.com/office/officeart/2005/8/layout/vList2"/>
    <dgm:cxn modelId="{21AC227C-2318-714D-8A68-E4C0651BFC1C}" srcId="{4032B558-B133-6D4B-B04A-4BFE801C98F7}" destId="{92179BB5-D062-3544-A98D-DFAA2F2F1E08}" srcOrd="2" destOrd="0" parTransId="{7E3C4D08-3D7E-734E-AF20-A51347F86956}" sibTransId="{11B478CA-2005-C04E-A218-CDA19CEFF7EE}"/>
    <dgm:cxn modelId="{D772EC96-A499-2D49-8F5F-AF876F875E4A}" type="presOf" srcId="{92179BB5-D062-3544-A98D-DFAA2F2F1E08}" destId="{0952D22D-AAB9-664D-B181-DE9941C14968}" srcOrd="0" destOrd="0" presId="urn:microsoft.com/office/officeart/2005/8/layout/vList2"/>
    <dgm:cxn modelId="{858EDFB6-A390-8147-B9DC-56C5645943E5}" srcId="{4032B558-B133-6D4B-B04A-4BFE801C98F7}" destId="{FF36F385-6D54-E44B-9D4E-590B6DC884B4}" srcOrd="0" destOrd="0" parTransId="{BC84D498-A73C-A340-AF51-4C6B5F8E89D9}" sibTransId="{856069E5-8CF1-754A-83C6-272FE06EC60F}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BC7D6CBC-69DD-6441-A608-4E17BE5F3912}" type="presParOf" srcId="{20F3FE85-6300-364D-BD11-729655C8629A}" destId="{92D585DD-E1A2-9D4A-9367-6CA18E1E50BD}" srcOrd="0" destOrd="0" presId="urn:microsoft.com/office/officeart/2005/8/layout/vList2"/>
    <dgm:cxn modelId="{EFF4F4E9-5B7F-1344-96F7-04B301A6F90C}" type="presParOf" srcId="{20F3FE85-6300-364D-BD11-729655C8629A}" destId="{A75109DC-813D-D64E-9B61-BFB115497768}" srcOrd="1" destOrd="0" presId="urn:microsoft.com/office/officeart/2005/8/layout/vList2"/>
    <dgm:cxn modelId="{04A8D031-9472-0840-9B58-857E3CFC0A79}" type="presParOf" srcId="{20F3FE85-6300-364D-BD11-729655C8629A}" destId="{8970704F-8B54-0149-B38C-77F38C999E03}" srcOrd="2" destOrd="0" presId="urn:microsoft.com/office/officeart/2005/8/layout/vList2"/>
    <dgm:cxn modelId="{678B619B-E6CF-F24C-A784-173283025437}" type="presParOf" srcId="{20F3FE85-6300-364D-BD11-729655C8629A}" destId="{AA0118F7-0554-744F-9B4E-BD96CA4424D2}" srcOrd="3" destOrd="0" presId="urn:microsoft.com/office/officeart/2005/8/layout/vList2"/>
    <dgm:cxn modelId="{90F22E19-8490-4D4F-A048-2AF42E8E3885}" type="presParOf" srcId="{20F3FE85-6300-364D-BD11-729655C8629A}" destId="{0952D22D-AAB9-664D-B181-DE9941C14968}" srcOrd="4" destOrd="0" presId="urn:microsoft.com/office/officeart/2005/8/layout/vList2"/>
    <dgm:cxn modelId="{25F01F62-0AE0-9848-8370-7A7536A4D555}" type="presParOf" srcId="{20F3FE85-6300-364D-BD11-729655C8629A}" destId="{DB0D0C15-CA55-4F46-9C64-EC1869AB1670}" srcOrd="5" destOrd="0" presId="urn:microsoft.com/office/officeart/2005/8/layout/vList2"/>
    <dgm:cxn modelId="{B7FB7228-F10E-0E4D-BB57-626202417F84}" type="presParOf" srcId="{20F3FE85-6300-364D-BD11-729655C8629A}" destId="{94D0090F-D2E3-C14F-A3D7-8E0BAD265A8C}" srcOrd="6" destOrd="0" presId="urn:microsoft.com/office/officeart/2005/8/layout/vList2"/>
  </dgm:cxnLst>
  <dgm:bg/>
  <dgm:whole>
    <a:ln w="63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2179BB5-D062-3544-A98D-DFAA2F2F1E08}">
      <dgm:prSet custT="1"/>
      <dgm:spPr>
        <a:solidFill>
          <a:schemeClr val="bg1"/>
        </a:solidFill>
        <a:ln w="15875">
          <a:solidFill>
            <a:schemeClr val="accent3"/>
          </a:solidFill>
        </a:ln>
      </dgm:spPr>
      <dgm:t>
        <a:bodyPr/>
        <a:lstStyle/>
        <a:p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dirty="0">
            <a:solidFill>
              <a:schemeClr val="tx1"/>
            </a:solidFill>
          </a:endParaRPr>
        </a:p>
      </dgm:t>
    </dgm:pt>
    <dgm:pt modelId="{7E3C4D08-3D7E-734E-AF20-A51347F86956}" type="parTrans" cxnId="{21AC227C-2318-714D-8A68-E4C0651BFC1C}">
      <dgm:prSet/>
      <dgm:spPr/>
      <dgm:t>
        <a:bodyPr/>
        <a:lstStyle/>
        <a:p>
          <a:endParaRPr lang="en-US"/>
        </a:p>
      </dgm:t>
    </dgm:pt>
    <dgm:pt modelId="{11B478CA-2005-C04E-A218-CDA19CEFF7EE}" type="sibTrans" cxnId="{21AC227C-2318-714D-8A68-E4C0651BFC1C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0952D22D-AAB9-664D-B181-DE9941C14968}" type="pres">
      <dgm:prSet presAssocID="{92179BB5-D062-3544-A98D-DFAA2F2F1E0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1AC227C-2318-714D-8A68-E4C0651BFC1C}" srcId="{4032B558-B133-6D4B-B04A-4BFE801C98F7}" destId="{92179BB5-D062-3544-A98D-DFAA2F2F1E08}" srcOrd="0" destOrd="0" parTransId="{7E3C4D08-3D7E-734E-AF20-A51347F86956}" sibTransId="{11B478CA-2005-C04E-A218-CDA19CEFF7EE}"/>
    <dgm:cxn modelId="{D772EC96-A499-2D49-8F5F-AF876F875E4A}" type="presOf" srcId="{92179BB5-D062-3544-A98D-DFAA2F2F1E08}" destId="{0952D22D-AAB9-664D-B181-DE9941C14968}" srcOrd="0" destOrd="0" presId="urn:microsoft.com/office/officeart/2005/8/layout/vList2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90F22E19-8490-4D4F-A048-2AF42E8E3885}" type="presParOf" srcId="{20F3FE85-6300-364D-BD11-729655C8629A}" destId="{0952D22D-AAB9-664D-B181-DE9941C149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2179BB5-D062-3544-A98D-DFAA2F2F1E08}">
      <dgm:prSet custT="1"/>
      <dgm:spPr>
        <a:solidFill>
          <a:schemeClr val="bg1"/>
        </a:solidFill>
        <a:ln w="15875">
          <a:solidFill>
            <a:schemeClr val="accent3"/>
          </a:solidFill>
        </a:ln>
      </dgm:spPr>
      <dgm:t>
        <a:bodyPr/>
        <a:lstStyle/>
        <a:p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dirty="0">
            <a:solidFill>
              <a:schemeClr val="tx1"/>
            </a:solidFill>
          </a:endParaRPr>
        </a:p>
      </dgm:t>
    </dgm:pt>
    <dgm:pt modelId="{7E3C4D08-3D7E-734E-AF20-A51347F86956}" type="parTrans" cxnId="{21AC227C-2318-714D-8A68-E4C0651BFC1C}">
      <dgm:prSet/>
      <dgm:spPr/>
      <dgm:t>
        <a:bodyPr/>
        <a:lstStyle/>
        <a:p>
          <a:endParaRPr lang="en-US"/>
        </a:p>
      </dgm:t>
    </dgm:pt>
    <dgm:pt modelId="{11B478CA-2005-C04E-A218-CDA19CEFF7EE}" type="sibTrans" cxnId="{21AC227C-2318-714D-8A68-E4C0651BFC1C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0952D22D-AAB9-664D-B181-DE9941C14968}" type="pres">
      <dgm:prSet presAssocID="{92179BB5-D062-3544-A98D-DFAA2F2F1E0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1AC227C-2318-714D-8A68-E4C0651BFC1C}" srcId="{4032B558-B133-6D4B-B04A-4BFE801C98F7}" destId="{92179BB5-D062-3544-A98D-DFAA2F2F1E08}" srcOrd="0" destOrd="0" parTransId="{7E3C4D08-3D7E-734E-AF20-A51347F86956}" sibTransId="{11B478CA-2005-C04E-A218-CDA19CEFF7EE}"/>
    <dgm:cxn modelId="{D772EC96-A499-2D49-8F5F-AF876F875E4A}" type="presOf" srcId="{92179BB5-D062-3544-A98D-DFAA2F2F1E08}" destId="{0952D22D-AAB9-664D-B181-DE9941C14968}" srcOrd="0" destOrd="0" presId="urn:microsoft.com/office/officeart/2005/8/layout/vList2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90F22E19-8490-4D4F-A048-2AF42E8E3885}" type="presParOf" srcId="{20F3FE85-6300-364D-BD11-729655C8629A}" destId="{0952D22D-AAB9-664D-B181-DE9941C149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2179BB5-D062-3544-A98D-DFAA2F2F1E08}">
      <dgm:prSet custT="1"/>
      <dgm:spPr>
        <a:solidFill>
          <a:schemeClr val="bg1"/>
        </a:solidFill>
        <a:ln w="15875">
          <a:solidFill>
            <a:schemeClr val="accent3"/>
          </a:solidFill>
        </a:ln>
      </dgm:spPr>
      <dgm:t>
        <a:bodyPr/>
        <a:lstStyle/>
        <a:p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dirty="0">
            <a:solidFill>
              <a:schemeClr val="tx1"/>
            </a:solidFill>
          </a:endParaRPr>
        </a:p>
      </dgm:t>
    </dgm:pt>
    <dgm:pt modelId="{7E3C4D08-3D7E-734E-AF20-A51347F86956}" type="parTrans" cxnId="{21AC227C-2318-714D-8A68-E4C0651BFC1C}">
      <dgm:prSet/>
      <dgm:spPr/>
      <dgm:t>
        <a:bodyPr/>
        <a:lstStyle/>
        <a:p>
          <a:endParaRPr lang="en-US"/>
        </a:p>
      </dgm:t>
    </dgm:pt>
    <dgm:pt modelId="{11B478CA-2005-C04E-A218-CDA19CEFF7EE}" type="sibTrans" cxnId="{21AC227C-2318-714D-8A68-E4C0651BFC1C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0952D22D-AAB9-664D-B181-DE9941C14968}" type="pres">
      <dgm:prSet presAssocID="{92179BB5-D062-3544-A98D-DFAA2F2F1E0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1AC227C-2318-714D-8A68-E4C0651BFC1C}" srcId="{4032B558-B133-6D4B-B04A-4BFE801C98F7}" destId="{92179BB5-D062-3544-A98D-DFAA2F2F1E08}" srcOrd="0" destOrd="0" parTransId="{7E3C4D08-3D7E-734E-AF20-A51347F86956}" sibTransId="{11B478CA-2005-C04E-A218-CDA19CEFF7EE}"/>
    <dgm:cxn modelId="{D772EC96-A499-2D49-8F5F-AF876F875E4A}" type="presOf" srcId="{92179BB5-D062-3544-A98D-DFAA2F2F1E08}" destId="{0952D22D-AAB9-664D-B181-DE9941C14968}" srcOrd="0" destOrd="0" presId="urn:microsoft.com/office/officeart/2005/8/layout/vList2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90F22E19-8490-4D4F-A048-2AF42E8E3885}" type="presParOf" srcId="{20F3FE85-6300-364D-BD11-729655C8629A}" destId="{0952D22D-AAB9-664D-B181-DE9941C149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2179BB5-D062-3544-A98D-DFAA2F2F1E08}">
      <dgm:prSet custT="1"/>
      <dgm:spPr>
        <a:solidFill>
          <a:schemeClr val="bg1"/>
        </a:solidFill>
        <a:ln w="15875">
          <a:solidFill>
            <a:schemeClr val="accent3"/>
          </a:solidFill>
        </a:ln>
      </dgm:spPr>
      <dgm:t>
        <a:bodyPr/>
        <a:lstStyle/>
        <a:p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dirty="0">
            <a:solidFill>
              <a:schemeClr val="tx1"/>
            </a:solidFill>
          </a:endParaRPr>
        </a:p>
      </dgm:t>
    </dgm:pt>
    <dgm:pt modelId="{7E3C4D08-3D7E-734E-AF20-A51347F86956}" type="parTrans" cxnId="{21AC227C-2318-714D-8A68-E4C0651BFC1C}">
      <dgm:prSet/>
      <dgm:spPr/>
      <dgm:t>
        <a:bodyPr/>
        <a:lstStyle/>
        <a:p>
          <a:endParaRPr lang="en-US"/>
        </a:p>
      </dgm:t>
    </dgm:pt>
    <dgm:pt modelId="{11B478CA-2005-C04E-A218-CDA19CEFF7EE}" type="sibTrans" cxnId="{21AC227C-2318-714D-8A68-E4C0651BFC1C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0952D22D-AAB9-664D-B181-DE9941C14968}" type="pres">
      <dgm:prSet presAssocID="{92179BB5-D062-3544-A98D-DFAA2F2F1E0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1AC227C-2318-714D-8A68-E4C0651BFC1C}" srcId="{4032B558-B133-6D4B-B04A-4BFE801C98F7}" destId="{92179BB5-D062-3544-A98D-DFAA2F2F1E08}" srcOrd="0" destOrd="0" parTransId="{7E3C4D08-3D7E-734E-AF20-A51347F86956}" sibTransId="{11B478CA-2005-C04E-A218-CDA19CEFF7EE}"/>
    <dgm:cxn modelId="{D772EC96-A499-2D49-8F5F-AF876F875E4A}" type="presOf" srcId="{92179BB5-D062-3544-A98D-DFAA2F2F1E08}" destId="{0952D22D-AAB9-664D-B181-DE9941C14968}" srcOrd="0" destOrd="0" presId="urn:microsoft.com/office/officeart/2005/8/layout/vList2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90F22E19-8490-4D4F-A048-2AF42E8E3885}" type="presParOf" srcId="{20F3FE85-6300-364D-BD11-729655C8629A}" destId="{0952D22D-AAB9-664D-B181-DE9941C149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2179BB5-D062-3544-A98D-DFAA2F2F1E08}">
      <dgm:prSet custT="1"/>
      <dgm:spPr>
        <a:solidFill>
          <a:schemeClr val="bg1"/>
        </a:solidFill>
        <a:ln w="15875">
          <a:solidFill>
            <a:schemeClr val="accent3"/>
          </a:solidFill>
        </a:ln>
      </dgm:spPr>
      <dgm:t>
        <a:bodyPr/>
        <a:lstStyle/>
        <a:p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dirty="0">
            <a:solidFill>
              <a:schemeClr val="tx1"/>
            </a:solidFill>
          </a:endParaRPr>
        </a:p>
      </dgm:t>
    </dgm:pt>
    <dgm:pt modelId="{7E3C4D08-3D7E-734E-AF20-A51347F86956}" type="parTrans" cxnId="{21AC227C-2318-714D-8A68-E4C0651BFC1C}">
      <dgm:prSet/>
      <dgm:spPr/>
      <dgm:t>
        <a:bodyPr/>
        <a:lstStyle/>
        <a:p>
          <a:endParaRPr lang="en-US"/>
        </a:p>
      </dgm:t>
    </dgm:pt>
    <dgm:pt modelId="{11B478CA-2005-C04E-A218-CDA19CEFF7EE}" type="sibTrans" cxnId="{21AC227C-2318-714D-8A68-E4C0651BFC1C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0952D22D-AAB9-664D-B181-DE9941C14968}" type="pres">
      <dgm:prSet presAssocID="{92179BB5-D062-3544-A98D-DFAA2F2F1E0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1AC227C-2318-714D-8A68-E4C0651BFC1C}" srcId="{4032B558-B133-6D4B-B04A-4BFE801C98F7}" destId="{92179BB5-D062-3544-A98D-DFAA2F2F1E08}" srcOrd="0" destOrd="0" parTransId="{7E3C4D08-3D7E-734E-AF20-A51347F86956}" sibTransId="{11B478CA-2005-C04E-A218-CDA19CEFF7EE}"/>
    <dgm:cxn modelId="{D772EC96-A499-2D49-8F5F-AF876F875E4A}" type="presOf" srcId="{92179BB5-D062-3544-A98D-DFAA2F2F1E08}" destId="{0952D22D-AAB9-664D-B181-DE9941C14968}" srcOrd="0" destOrd="0" presId="urn:microsoft.com/office/officeart/2005/8/layout/vList2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90F22E19-8490-4D4F-A048-2AF42E8E3885}" type="presParOf" srcId="{20F3FE85-6300-364D-BD11-729655C8629A}" destId="{0952D22D-AAB9-664D-B181-DE9941C149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F36F385-6D54-E44B-9D4E-590B6DC884B4}">
      <dgm:prSet custT="1"/>
      <dgm:spPr>
        <a:solidFill>
          <a:schemeClr val="bg1"/>
        </a:solidFill>
        <a:ln w="15875">
          <a:solidFill>
            <a:schemeClr val="accent1"/>
          </a:solidFill>
        </a:ln>
      </dgm:spPr>
      <dgm:t>
        <a:bodyPr/>
        <a:lstStyle/>
        <a:p>
          <a:pPr algn="l"/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Problem</a:t>
          </a:r>
        </a:p>
      </dgm:t>
    </dgm:pt>
    <dgm:pt modelId="{BC84D498-A73C-A340-AF51-4C6B5F8E89D9}" type="parTrans" cxnId="{858EDFB6-A390-8147-B9DC-56C5645943E5}">
      <dgm:prSet/>
      <dgm:spPr/>
      <dgm:t>
        <a:bodyPr/>
        <a:lstStyle/>
        <a:p>
          <a:endParaRPr lang="en-US"/>
        </a:p>
      </dgm:t>
    </dgm:pt>
    <dgm:pt modelId="{856069E5-8CF1-754A-83C6-272FE06EC60F}" type="sibTrans" cxnId="{858EDFB6-A390-8147-B9DC-56C5645943E5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92D585DD-E1A2-9D4A-9367-6CA18E1E50BD}" type="pres">
      <dgm:prSet presAssocID="{FF36F385-6D54-E44B-9D4E-590B6DC884B4}" presName="parentText" presStyleLbl="node1" presStyleIdx="0" presStyleCnt="1" custLinFactNeighborX="0" custLinFactNeighborY="4463">
        <dgm:presLayoutVars>
          <dgm:chMax val="0"/>
          <dgm:bulletEnabled val="1"/>
        </dgm:presLayoutVars>
      </dgm:prSet>
      <dgm:spPr/>
    </dgm:pt>
  </dgm:ptLst>
  <dgm:cxnLst>
    <dgm:cxn modelId="{49E58926-7FF0-F042-B3E9-BF7C44C563C2}" type="presOf" srcId="{FF36F385-6D54-E44B-9D4E-590B6DC884B4}" destId="{92D585DD-E1A2-9D4A-9367-6CA18E1E50BD}" srcOrd="0" destOrd="0" presId="urn:microsoft.com/office/officeart/2005/8/layout/vList2"/>
    <dgm:cxn modelId="{858EDFB6-A390-8147-B9DC-56C5645943E5}" srcId="{4032B558-B133-6D4B-B04A-4BFE801C98F7}" destId="{FF36F385-6D54-E44B-9D4E-590B6DC884B4}" srcOrd="0" destOrd="0" parTransId="{BC84D498-A73C-A340-AF51-4C6B5F8E89D9}" sibTransId="{856069E5-8CF1-754A-83C6-272FE06EC60F}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BC7D6CBC-69DD-6441-A608-4E17BE5F3912}" type="presParOf" srcId="{20F3FE85-6300-364D-BD11-729655C8629A}" destId="{92D585DD-E1A2-9D4A-9367-6CA18E1E50B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2179BB5-D062-3544-A98D-DFAA2F2F1E08}">
      <dgm:prSet custT="1"/>
      <dgm:spPr>
        <a:solidFill>
          <a:schemeClr val="bg1"/>
        </a:solidFill>
        <a:ln w="15875">
          <a:solidFill>
            <a:schemeClr val="accent3"/>
          </a:solidFill>
        </a:ln>
      </dgm:spPr>
      <dgm:t>
        <a:bodyPr/>
        <a:lstStyle/>
        <a:p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dirty="0">
            <a:solidFill>
              <a:schemeClr val="tx1"/>
            </a:solidFill>
          </a:endParaRPr>
        </a:p>
      </dgm:t>
    </dgm:pt>
    <dgm:pt modelId="{7E3C4D08-3D7E-734E-AF20-A51347F86956}" type="parTrans" cxnId="{21AC227C-2318-714D-8A68-E4C0651BFC1C}">
      <dgm:prSet/>
      <dgm:spPr/>
      <dgm:t>
        <a:bodyPr/>
        <a:lstStyle/>
        <a:p>
          <a:endParaRPr lang="en-US"/>
        </a:p>
      </dgm:t>
    </dgm:pt>
    <dgm:pt modelId="{11B478CA-2005-C04E-A218-CDA19CEFF7EE}" type="sibTrans" cxnId="{21AC227C-2318-714D-8A68-E4C0651BFC1C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0952D22D-AAB9-664D-B181-DE9941C14968}" type="pres">
      <dgm:prSet presAssocID="{92179BB5-D062-3544-A98D-DFAA2F2F1E0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1AC227C-2318-714D-8A68-E4C0651BFC1C}" srcId="{4032B558-B133-6D4B-B04A-4BFE801C98F7}" destId="{92179BB5-D062-3544-A98D-DFAA2F2F1E08}" srcOrd="0" destOrd="0" parTransId="{7E3C4D08-3D7E-734E-AF20-A51347F86956}" sibTransId="{11B478CA-2005-C04E-A218-CDA19CEFF7EE}"/>
    <dgm:cxn modelId="{D772EC96-A499-2D49-8F5F-AF876F875E4A}" type="presOf" srcId="{92179BB5-D062-3544-A98D-DFAA2F2F1E08}" destId="{0952D22D-AAB9-664D-B181-DE9941C14968}" srcOrd="0" destOrd="0" presId="urn:microsoft.com/office/officeart/2005/8/layout/vList2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90F22E19-8490-4D4F-A048-2AF42E8E3885}" type="presParOf" srcId="{20F3FE85-6300-364D-BD11-729655C8629A}" destId="{0952D22D-AAB9-664D-B181-DE9941C149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2179BB5-D062-3544-A98D-DFAA2F2F1E08}">
      <dgm:prSet custT="1"/>
      <dgm:spPr>
        <a:solidFill>
          <a:schemeClr val="bg1"/>
        </a:solidFill>
        <a:ln w="15875">
          <a:solidFill>
            <a:schemeClr val="accent3"/>
          </a:solidFill>
        </a:ln>
      </dgm:spPr>
      <dgm:t>
        <a:bodyPr/>
        <a:lstStyle/>
        <a:p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dirty="0">
            <a:solidFill>
              <a:schemeClr val="tx1"/>
            </a:solidFill>
          </a:endParaRPr>
        </a:p>
      </dgm:t>
    </dgm:pt>
    <dgm:pt modelId="{7E3C4D08-3D7E-734E-AF20-A51347F86956}" type="parTrans" cxnId="{21AC227C-2318-714D-8A68-E4C0651BFC1C}">
      <dgm:prSet/>
      <dgm:spPr/>
      <dgm:t>
        <a:bodyPr/>
        <a:lstStyle/>
        <a:p>
          <a:endParaRPr lang="en-US"/>
        </a:p>
      </dgm:t>
    </dgm:pt>
    <dgm:pt modelId="{11B478CA-2005-C04E-A218-CDA19CEFF7EE}" type="sibTrans" cxnId="{21AC227C-2318-714D-8A68-E4C0651BFC1C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0952D22D-AAB9-664D-B181-DE9941C14968}" type="pres">
      <dgm:prSet presAssocID="{92179BB5-D062-3544-A98D-DFAA2F2F1E0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1AC227C-2318-714D-8A68-E4C0651BFC1C}" srcId="{4032B558-B133-6D4B-B04A-4BFE801C98F7}" destId="{92179BB5-D062-3544-A98D-DFAA2F2F1E08}" srcOrd="0" destOrd="0" parTransId="{7E3C4D08-3D7E-734E-AF20-A51347F86956}" sibTransId="{11B478CA-2005-C04E-A218-CDA19CEFF7EE}"/>
    <dgm:cxn modelId="{D772EC96-A499-2D49-8F5F-AF876F875E4A}" type="presOf" srcId="{92179BB5-D062-3544-A98D-DFAA2F2F1E08}" destId="{0952D22D-AAB9-664D-B181-DE9941C14968}" srcOrd="0" destOrd="0" presId="urn:microsoft.com/office/officeart/2005/8/layout/vList2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90F22E19-8490-4D4F-A048-2AF42E8E3885}" type="presParOf" srcId="{20F3FE85-6300-364D-BD11-729655C8629A}" destId="{0952D22D-AAB9-664D-B181-DE9941C149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2179BB5-D062-3544-A98D-DFAA2F2F1E08}">
      <dgm:prSet custT="1"/>
      <dgm:spPr>
        <a:solidFill>
          <a:schemeClr val="bg1"/>
        </a:solidFill>
        <a:ln w="15875">
          <a:solidFill>
            <a:schemeClr val="accent3"/>
          </a:solidFill>
        </a:ln>
      </dgm:spPr>
      <dgm:t>
        <a:bodyPr/>
        <a:lstStyle/>
        <a:p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dirty="0">
            <a:solidFill>
              <a:schemeClr val="tx1"/>
            </a:solidFill>
          </a:endParaRPr>
        </a:p>
      </dgm:t>
    </dgm:pt>
    <dgm:pt modelId="{7E3C4D08-3D7E-734E-AF20-A51347F86956}" type="parTrans" cxnId="{21AC227C-2318-714D-8A68-E4C0651BFC1C}">
      <dgm:prSet/>
      <dgm:spPr/>
      <dgm:t>
        <a:bodyPr/>
        <a:lstStyle/>
        <a:p>
          <a:endParaRPr lang="en-US"/>
        </a:p>
      </dgm:t>
    </dgm:pt>
    <dgm:pt modelId="{11B478CA-2005-C04E-A218-CDA19CEFF7EE}" type="sibTrans" cxnId="{21AC227C-2318-714D-8A68-E4C0651BFC1C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0952D22D-AAB9-664D-B181-DE9941C14968}" type="pres">
      <dgm:prSet presAssocID="{92179BB5-D062-3544-A98D-DFAA2F2F1E0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1AC227C-2318-714D-8A68-E4C0651BFC1C}" srcId="{4032B558-B133-6D4B-B04A-4BFE801C98F7}" destId="{92179BB5-D062-3544-A98D-DFAA2F2F1E08}" srcOrd="0" destOrd="0" parTransId="{7E3C4D08-3D7E-734E-AF20-A51347F86956}" sibTransId="{11B478CA-2005-C04E-A218-CDA19CEFF7EE}"/>
    <dgm:cxn modelId="{D772EC96-A499-2D49-8F5F-AF876F875E4A}" type="presOf" srcId="{92179BB5-D062-3544-A98D-DFAA2F2F1E08}" destId="{0952D22D-AAB9-664D-B181-DE9941C14968}" srcOrd="0" destOrd="0" presId="urn:microsoft.com/office/officeart/2005/8/layout/vList2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90F22E19-8490-4D4F-A048-2AF42E8E3885}" type="presParOf" srcId="{20F3FE85-6300-364D-BD11-729655C8629A}" destId="{0952D22D-AAB9-664D-B181-DE9941C149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2179BB5-D062-3544-A98D-DFAA2F2F1E08}">
      <dgm:prSet custT="1"/>
      <dgm:spPr>
        <a:solidFill>
          <a:schemeClr val="tx2"/>
        </a:solidFill>
        <a:ln w="15875">
          <a:solidFill>
            <a:schemeClr val="accent3"/>
          </a:solidFill>
        </a:ln>
      </dgm:spPr>
      <dgm:t>
        <a:bodyPr/>
        <a:lstStyle/>
        <a:p>
          <a:r>
            <a:rPr lang="en-US" sz="3600" b="0" i="0" dirty="0">
              <a:latin typeface="Fira Sans" panose="020B0503050000020004" pitchFamily="34" charset="0"/>
            </a:rPr>
            <a:t>Product</a:t>
          </a:r>
          <a:endParaRPr lang="en-US" sz="3600" dirty="0">
            <a:solidFill>
              <a:schemeClr val="tx1"/>
            </a:solidFill>
          </a:endParaRPr>
        </a:p>
      </dgm:t>
    </dgm:pt>
    <dgm:pt modelId="{7E3C4D08-3D7E-734E-AF20-A51347F86956}" type="parTrans" cxnId="{21AC227C-2318-714D-8A68-E4C0651BFC1C}">
      <dgm:prSet/>
      <dgm:spPr/>
      <dgm:t>
        <a:bodyPr/>
        <a:lstStyle/>
        <a:p>
          <a:endParaRPr lang="en-US"/>
        </a:p>
      </dgm:t>
    </dgm:pt>
    <dgm:pt modelId="{11B478CA-2005-C04E-A218-CDA19CEFF7EE}" type="sibTrans" cxnId="{21AC227C-2318-714D-8A68-E4C0651BFC1C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0952D22D-AAB9-664D-B181-DE9941C14968}" type="pres">
      <dgm:prSet presAssocID="{92179BB5-D062-3544-A98D-DFAA2F2F1E0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1AC227C-2318-714D-8A68-E4C0651BFC1C}" srcId="{4032B558-B133-6D4B-B04A-4BFE801C98F7}" destId="{92179BB5-D062-3544-A98D-DFAA2F2F1E08}" srcOrd="0" destOrd="0" parTransId="{7E3C4D08-3D7E-734E-AF20-A51347F86956}" sibTransId="{11B478CA-2005-C04E-A218-CDA19CEFF7EE}"/>
    <dgm:cxn modelId="{D772EC96-A499-2D49-8F5F-AF876F875E4A}" type="presOf" srcId="{92179BB5-D062-3544-A98D-DFAA2F2F1E08}" destId="{0952D22D-AAB9-664D-B181-DE9941C14968}" srcOrd="0" destOrd="0" presId="urn:microsoft.com/office/officeart/2005/8/layout/vList2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90F22E19-8490-4D4F-A048-2AF42E8E3885}" type="presParOf" srcId="{20F3FE85-6300-364D-BD11-729655C8629A}" destId="{0952D22D-AAB9-664D-B181-DE9941C149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F36F385-6D54-E44B-9D4E-590B6DC884B4}">
      <dgm:prSet custT="1"/>
      <dgm:spPr>
        <a:solidFill>
          <a:schemeClr val="tx2"/>
        </a:solidFill>
        <a:ln w="6350">
          <a:solidFill>
            <a:schemeClr val="accent1"/>
          </a:solidFill>
        </a:ln>
      </dgm:spPr>
      <dgm:t>
        <a:bodyPr/>
        <a:lstStyle/>
        <a:p>
          <a:pPr algn="l"/>
          <a:r>
            <a:rPr lang="en-US" sz="3600" b="0" i="0" dirty="0">
              <a:latin typeface="Fira Sans" panose="020B0503050000020004" pitchFamily="34" charset="0"/>
            </a:rPr>
            <a:t>Problem</a:t>
          </a:r>
        </a:p>
      </dgm:t>
    </dgm:pt>
    <dgm:pt modelId="{BC84D498-A73C-A340-AF51-4C6B5F8E89D9}" type="parTrans" cxnId="{858EDFB6-A390-8147-B9DC-56C5645943E5}">
      <dgm:prSet/>
      <dgm:spPr/>
      <dgm:t>
        <a:bodyPr/>
        <a:lstStyle/>
        <a:p>
          <a:endParaRPr lang="en-US"/>
        </a:p>
      </dgm:t>
    </dgm:pt>
    <dgm:pt modelId="{856069E5-8CF1-754A-83C6-272FE06EC60F}" type="sibTrans" cxnId="{858EDFB6-A390-8147-B9DC-56C5645943E5}">
      <dgm:prSet/>
      <dgm:spPr/>
      <dgm:t>
        <a:bodyPr/>
        <a:lstStyle/>
        <a:p>
          <a:endParaRPr lang="en-US"/>
        </a:p>
      </dgm:t>
    </dgm:pt>
    <dgm:pt modelId="{34AE38D0-BCA6-CC46-86AB-0178D5AE2F90}">
      <dgm:prSet custT="1"/>
      <dgm:spPr>
        <a:ln w="6350">
          <a:solidFill>
            <a:schemeClr val="accent2"/>
          </a:solidFill>
        </a:ln>
      </dgm:spPr>
      <dgm:t>
        <a:bodyPr/>
        <a:lstStyle/>
        <a:p>
          <a:r>
            <a:rPr lang="en-US" sz="3600" b="0" i="0" dirty="0">
              <a:latin typeface="Fira Sans" panose="020B0503050000020004" pitchFamily="34" charset="0"/>
            </a:rPr>
            <a:t>Planning</a:t>
          </a:r>
          <a:endParaRPr lang="en-US" sz="3600" dirty="0"/>
        </a:p>
      </dgm:t>
    </dgm:pt>
    <dgm:pt modelId="{62638E1F-160A-2445-B9AF-18A9C779F5F1}" type="parTrans" cxnId="{9795C95A-1065-3C41-AB1E-A9EE3BAADCBD}">
      <dgm:prSet/>
      <dgm:spPr/>
      <dgm:t>
        <a:bodyPr/>
        <a:lstStyle/>
        <a:p>
          <a:endParaRPr lang="en-US"/>
        </a:p>
      </dgm:t>
    </dgm:pt>
    <dgm:pt modelId="{6EF19F93-5D6F-B14D-B922-3192590929E0}" type="sibTrans" cxnId="{9795C95A-1065-3C41-AB1E-A9EE3BAADCBD}">
      <dgm:prSet/>
      <dgm:spPr/>
      <dgm:t>
        <a:bodyPr/>
        <a:lstStyle/>
        <a:p>
          <a:endParaRPr lang="en-US"/>
        </a:p>
      </dgm:t>
    </dgm:pt>
    <dgm:pt modelId="{92179BB5-D062-3544-A98D-DFAA2F2F1E08}">
      <dgm:prSet custT="1"/>
      <dgm:spPr>
        <a:ln w="6350">
          <a:solidFill>
            <a:schemeClr val="accent3"/>
          </a:solidFill>
        </a:ln>
      </dgm:spPr>
      <dgm:t>
        <a:bodyPr/>
        <a:lstStyle/>
        <a:p>
          <a:r>
            <a:rPr lang="en-US" sz="3600" b="0" i="0" dirty="0">
              <a:latin typeface="Fira Sans" panose="020B0503050000020004" pitchFamily="34" charset="0"/>
            </a:rPr>
            <a:t>Product</a:t>
          </a:r>
          <a:endParaRPr lang="en-US" sz="3600" dirty="0"/>
        </a:p>
      </dgm:t>
    </dgm:pt>
    <dgm:pt modelId="{7E3C4D08-3D7E-734E-AF20-A51347F86956}" type="parTrans" cxnId="{21AC227C-2318-714D-8A68-E4C0651BFC1C}">
      <dgm:prSet/>
      <dgm:spPr/>
      <dgm:t>
        <a:bodyPr/>
        <a:lstStyle/>
        <a:p>
          <a:endParaRPr lang="en-US"/>
        </a:p>
      </dgm:t>
    </dgm:pt>
    <dgm:pt modelId="{11B478CA-2005-C04E-A218-CDA19CEFF7EE}" type="sibTrans" cxnId="{21AC227C-2318-714D-8A68-E4C0651BFC1C}">
      <dgm:prSet/>
      <dgm:spPr/>
      <dgm:t>
        <a:bodyPr/>
        <a:lstStyle/>
        <a:p>
          <a:endParaRPr lang="en-US"/>
        </a:p>
      </dgm:t>
    </dgm:pt>
    <dgm:pt modelId="{A2639532-FFB0-C449-B774-A2CE309096A6}">
      <dgm:prSet custT="1"/>
      <dgm:spPr>
        <a:ln w="6350">
          <a:solidFill>
            <a:schemeClr val="accent4"/>
          </a:solidFill>
        </a:ln>
      </dgm:spPr>
      <dgm:t>
        <a:bodyPr/>
        <a:lstStyle/>
        <a:p>
          <a:r>
            <a:rPr lang="en-US" sz="3600" b="0" i="0" dirty="0">
              <a:latin typeface="Fira Sans" panose="020B0503050000020004" pitchFamily="34" charset="0"/>
            </a:rPr>
            <a:t>Issues and Future</a:t>
          </a:r>
        </a:p>
      </dgm:t>
    </dgm:pt>
    <dgm:pt modelId="{8D4405DB-2B74-C74B-B124-0331F5ACB7C1}" type="parTrans" cxnId="{6C25BD1A-1C8C-F241-B289-AB4E69CD7B80}">
      <dgm:prSet/>
      <dgm:spPr/>
      <dgm:t>
        <a:bodyPr/>
        <a:lstStyle/>
        <a:p>
          <a:endParaRPr lang="en-US"/>
        </a:p>
      </dgm:t>
    </dgm:pt>
    <dgm:pt modelId="{691C10D5-4AFB-724F-ABE6-7653D3734718}" type="sibTrans" cxnId="{6C25BD1A-1C8C-F241-B289-AB4E69CD7B80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92D585DD-E1A2-9D4A-9367-6CA18E1E50BD}" type="pres">
      <dgm:prSet presAssocID="{FF36F385-6D54-E44B-9D4E-590B6DC884B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75109DC-813D-D64E-9B61-BFB115497768}" type="pres">
      <dgm:prSet presAssocID="{856069E5-8CF1-754A-83C6-272FE06EC60F}" presName="spacer" presStyleCnt="0"/>
      <dgm:spPr/>
    </dgm:pt>
    <dgm:pt modelId="{8970704F-8B54-0149-B38C-77F38C999E03}" type="pres">
      <dgm:prSet presAssocID="{34AE38D0-BCA6-CC46-86AB-0178D5AE2F9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0118F7-0554-744F-9B4E-BD96CA4424D2}" type="pres">
      <dgm:prSet presAssocID="{6EF19F93-5D6F-B14D-B922-3192590929E0}" presName="spacer" presStyleCnt="0"/>
      <dgm:spPr/>
    </dgm:pt>
    <dgm:pt modelId="{0952D22D-AAB9-664D-B181-DE9941C14968}" type="pres">
      <dgm:prSet presAssocID="{92179BB5-D062-3544-A98D-DFAA2F2F1E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0D0C15-CA55-4F46-9C64-EC1869AB1670}" type="pres">
      <dgm:prSet presAssocID="{11B478CA-2005-C04E-A218-CDA19CEFF7EE}" presName="spacer" presStyleCnt="0"/>
      <dgm:spPr/>
    </dgm:pt>
    <dgm:pt modelId="{94D0090F-D2E3-C14F-A3D7-8E0BAD265A8C}" type="pres">
      <dgm:prSet presAssocID="{A2639532-FFB0-C449-B774-A2CE309096A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C25BD1A-1C8C-F241-B289-AB4E69CD7B80}" srcId="{4032B558-B133-6D4B-B04A-4BFE801C98F7}" destId="{A2639532-FFB0-C449-B774-A2CE309096A6}" srcOrd="3" destOrd="0" parTransId="{8D4405DB-2B74-C74B-B124-0331F5ACB7C1}" sibTransId="{691C10D5-4AFB-724F-ABE6-7653D3734718}"/>
    <dgm:cxn modelId="{49E58926-7FF0-F042-B3E9-BF7C44C563C2}" type="presOf" srcId="{FF36F385-6D54-E44B-9D4E-590B6DC884B4}" destId="{92D585DD-E1A2-9D4A-9367-6CA18E1E50BD}" srcOrd="0" destOrd="0" presId="urn:microsoft.com/office/officeart/2005/8/layout/vList2"/>
    <dgm:cxn modelId="{43A6C426-0D5C-644D-BFCE-1887BFEFF8C8}" type="presOf" srcId="{34AE38D0-BCA6-CC46-86AB-0178D5AE2F90}" destId="{8970704F-8B54-0149-B38C-77F38C999E03}" srcOrd="0" destOrd="0" presId="urn:microsoft.com/office/officeart/2005/8/layout/vList2"/>
    <dgm:cxn modelId="{9795C95A-1065-3C41-AB1E-A9EE3BAADCBD}" srcId="{4032B558-B133-6D4B-B04A-4BFE801C98F7}" destId="{34AE38D0-BCA6-CC46-86AB-0178D5AE2F90}" srcOrd="1" destOrd="0" parTransId="{62638E1F-160A-2445-B9AF-18A9C779F5F1}" sibTransId="{6EF19F93-5D6F-B14D-B922-3192590929E0}"/>
    <dgm:cxn modelId="{E1B56E65-5466-0344-9F05-2EEDFCB31A05}" type="presOf" srcId="{A2639532-FFB0-C449-B774-A2CE309096A6}" destId="{94D0090F-D2E3-C14F-A3D7-8E0BAD265A8C}" srcOrd="0" destOrd="0" presId="urn:microsoft.com/office/officeart/2005/8/layout/vList2"/>
    <dgm:cxn modelId="{21AC227C-2318-714D-8A68-E4C0651BFC1C}" srcId="{4032B558-B133-6D4B-B04A-4BFE801C98F7}" destId="{92179BB5-D062-3544-A98D-DFAA2F2F1E08}" srcOrd="2" destOrd="0" parTransId="{7E3C4D08-3D7E-734E-AF20-A51347F86956}" sibTransId="{11B478CA-2005-C04E-A218-CDA19CEFF7EE}"/>
    <dgm:cxn modelId="{D772EC96-A499-2D49-8F5F-AF876F875E4A}" type="presOf" srcId="{92179BB5-D062-3544-A98D-DFAA2F2F1E08}" destId="{0952D22D-AAB9-664D-B181-DE9941C14968}" srcOrd="0" destOrd="0" presId="urn:microsoft.com/office/officeart/2005/8/layout/vList2"/>
    <dgm:cxn modelId="{858EDFB6-A390-8147-B9DC-56C5645943E5}" srcId="{4032B558-B133-6D4B-B04A-4BFE801C98F7}" destId="{FF36F385-6D54-E44B-9D4E-590B6DC884B4}" srcOrd="0" destOrd="0" parTransId="{BC84D498-A73C-A340-AF51-4C6B5F8E89D9}" sibTransId="{856069E5-8CF1-754A-83C6-272FE06EC60F}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BC7D6CBC-69DD-6441-A608-4E17BE5F3912}" type="presParOf" srcId="{20F3FE85-6300-364D-BD11-729655C8629A}" destId="{92D585DD-E1A2-9D4A-9367-6CA18E1E50BD}" srcOrd="0" destOrd="0" presId="urn:microsoft.com/office/officeart/2005/8/layout/vList2"/>
    <dgm:cxn modelId="{EFF4F4E9-5B7F-1344-96F7-04B301A6F90C}" type="presParOf" srcId="{20F3FE85-6300-364D-BD11-729655C8629A}" destId="{A75109DC-813D-D64E-9B61-BFB115497768}" srcOrd="1" destOrd="0" presId="urn:microsoft.com/office/officeart/2005/8/layout/vList2"/>
    <dgm:cxn modelId="{04A8D031-9472-0840-9B58-857E3CFC0A79}" type="presParOf" srcId="{20F3FE85-6300-364D-BD11-729655C8629A}" destId="{8970704F-8B54-0149-B38C-77F38C999E03}" srcOrd="2" destOrd="0" presId="urn:microsoft.com/office/officeart/2005/8/layout/vList2"/>
    <dgm:cxn modelId="{678B619B-E6CF-F24C-A784-173283025437}" type="presParOf" srcId="{20F3FE85-6300-364D-BD11-729655C8629A}" destId="{AA0118F7-0554-744F-9B4E-BD96CA4424D2}" srcOrd="3" destOrd="0" presId="urn:microsoft.com/office/officeart/2005/8/layout/vList2"/>
    <dgm:cxn modelId="{90F22E19-8490-4D4F-A048-2AF42E8E3885}" type="presParOf" srcId="{20F3FE85-6300-364D-BD11-729655C8629A}" destId="{0952D22D-AAB9-664D-B181-DE9941C14968}" srcOrd="4" destOrd="0" presId="urn:microsoft.com/office/officeart/2005/8/layout/vList2"/>
    <dgm:cxn modelId="{25F01F62-0AE0-9848-8370-7A7536A4D555}" type="presParOf" srcId="{20F3FE85-6300-364D-BD11-729655C8629A}" destId="{DB0D0C15-CA55-4F46-9C64-EC1869AB1670}" srcOrd="5" destOrd="0" presId="urn:microsoft.com/office/officeart/2005/8/layout/vList2"/>
    <dgm:cxn modelId="{B7FB7228-F10E-0E4D-BB57-626202417F84}" type="presParOf" srcId="{20F3FE85-6300-364D-BD11-729655C8629A}" destId="{94D0090F-D2E3-C14F-A3D7-8E0BAD265A8C}" srcOrd="6" destOrd="0" presId="urn:microsoft.com/office/officeart/2005/8/layout/vList2"/>
  </dgm:cxnLst>
  <dgm:bg/>
  <dgm:whole>
    <a:ln w="63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639532-FFB0-C449-B774-A2CE309096A6}">
      <dgm:prSet custT="1"/>
      <dgm:spPr>
        <a:solidFill>
          <a:schemeClr val="bg1"/>
        </a:solidFill>
        <a:ln w="15875">
          <a:solidFill>
            <a:schemeClr val="accent4"/>
          </a:solidFill>
        </a:ln>
      </dgm:spPr>
      <dgm:t>
        <a:bodyPr/>
        <a:lstStyle/>
        <a:p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Issues and Future</a:t>
          </a:r>
        </a:p>
      </dgm:t>
    </dgm:pt>
    <dgm:pt modelId="{8D4405DB-2B74-C74B-B124-0331F5ACB7C1}" type="parTrans" cxnId="{6C25BD1A-1C8C-F241-B289-AB4E69CD7B80}">
      <dgm:prSet/>
      <dgm:spPr/>
      <dgm:t>
        <a:bodyPr/>
        <a:lstStyle/>
        <a:p>
          <a:endParaRPr lang="en-US"/>
        </a:p>
      </dgm:t>
    </dgm:pt>
    <dgm:pt modelId="{691C10D5-4AFB-724F-ABE6-7653D3734718}" type="sibTrans" cxnId="{6C25BD1A-1C8C-F241-B289-AB4E69CD7B80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94D0090F-D2E3-C14F-A3D7-8E0BAD265A8C}" type="pres">
      <dgm:prSet presAssocID="{A2639532-FFB0-C449-B774-A2CE309096A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C25BD1A-1C8C-F241-B289-AB4E69CD7B80}" srcId="{4032B558-B133-6D4B-B04A-4BFE801C98F7}" destId="{A2639532-FFB0-C449-B774-A2CE309096A6}" srcOrd="0" destOrd="0" parTransId="{8D4405DB-2B74-C74B-B124-0331F5ACB7C1}" sibTransId="{691C10D5-4AFB-724F-ABE6-7653D3734718}"/>
    <dgm:cxn modelId="{E1B56E65-5466-0344-9F05-2EEDFCB31A05}" type="presOf" srcId="{A2639532-FFB0-C449-B774-A2CE309096A6}" destId="{94D0090F-D2E3-C14F-A3D7-8E0BAD265A8C}" srcOrd="0" destOrd="0" presId="urn:microsoft.com/office/officeart/2005/8/layout/vList2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B7FB7228-F10E-0E4D-BB57-626202417F84}" type="presParOf" srcId="{20F3FE85-6300-364D-BD11-729655C8629A}" destId="{94D0090F-D2E3-C14F-A3D7-8E0BAD265A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639532-FFB0-C449-B774-A2CE309096A6}">
      <dgm:prSet custT="1"/>
      <dgm:spPr>
        <a:solidFill>
          <a:schemeClr val="bg1"/>
        </a:solidFill>
        <a:ln w="15875">
          <a:solidFill>
            <a:schemeClr val="accent4"/>
          </a:solidFill>
        </a:ln>
      </dgm:spPr>
      <dgm:t>
        <a:bodyPr/>
        <a:lstStyle/>
        <a:p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Issues and Future</a:t>
          </a:r>
        </a:p>
      </dgm:t>
    </dgm:pt>
    <dgm:pt modelId="{8D4405DB-2B74-C74B-B124-0331F5ACB7C1}" type="parTrans" cxnId="{6C25BD1A-1C8C-F241-B289-AB4E69CD7B80}">
      <dgm:prSet/>
      <dgm:spPr/>
      <dgm:t>
        <a:bodyPr/>
        <a:lstStyle/>
        <a:p>
          <a:endParaRPr lang="en-US"/>
        </a:p>
      </dgm:t>
    </dgm:pt>
    <dgm:pt modelId="{691C10D5-4AFB-724F-ABE6-7653D3734718}" type="sibTrans" cxnId="{6C25BD1A-1C8C-F241-B289-AB4E69CD7B80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94D0090F-D2E3-C14F-A3D7-8E0BAD265A8C}" type="pres">
      <dgm:prSet presAssocID="{A2639532-FFB0-C449-B774-A2CE309096A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C25BD1A-1C8C-F241-B289-AB4E69CD7B80}" srcId="{4032B558-B133-6D4B-B04A-4BFE801C98F7}" destId="{A2639532-FFB0-C449-B774-A2CE309096A6}" srcOrd="0" destOrd="0" parTransId="{8D4405DB-2B74-C74B-B124-0331F5ACB7C1}" sibTransId="{691C10D5-4AFB-724F-ABE6-7653D3734718}"/>
    <dgm:cxn modelId="{E1B56E65-5466-0344-9F05-2EEDFCB31A05}" type="presOf" srcId="{A2639532-FFB0-C449-B774-A2CE309096A6}" destId="{94D0090F-D2E3-C14F-A3D7-8E0BAD265A8C}" srcOrd="0" destOrd="0" presId="urn:microsoft.com/office/officeart/2005/8/layout/vList2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B7FB7228-F10E-0E4D-BB57-626202417F84}" type="presParOf" srcId="{20F3FE85-6300-364D-BD11-729655C8629A}" destId="{94D0090F-D2E3-C14F-A3D7-8E0BAD265A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639532-FFB0-C449-B774-A2CE309096A6}">
      <dgm:prSet custT="1"/>
      <dgm:spPr>
        <a:solidFill>
          <a:schemeClr val="tx1"/>
        </a:solidFill>
        <a:ln w="25400">
          <a:solidFill>
            <a:schemeClr val="accent4"/>
          </a:solidFill>
        </a:ln>
      </dgm:spPr>
      <dgm:t>
        <a:bodyPr/>
        <a:lstStyle/>
        <a:p>
          <a:endParaRPr lang="en-US" sz="3600" b="0" i="0" dirty="0">
            <a:solidFill>
              <a:schemeClr val="tx1"/>
            </a:solidFill>
            <a:latin typeface="Fira Sans" panose="020B0503050000020004" pitchFamily="34" charset="0"/>
          </a:endParaRPr>
        </a:p>
      </dgm:t>
    </dgm:pt>
    <dgm:pt modelId="{8D4405DB-2B74-C74B-B124-0331F5ACB7C1}" type="parTrans" cxnId="{6C25BD1A-1C8C-F241-B289-AB4E69CD7B80}">
      <dgm:prSet/>
      <dgm:spPr/>
      <dgm:t>
        <a:bodyPr/>
        <a:lstStyle/>
        <a:p>
          <a:endParaRPr lang="en-US"/>
        </a:p>
      </dgm:t>
    </dgm:pt>
    <dgm:pt modelId="{691C10D5-4AFB-724F-ABE6-7653D3734718}" type="sibTrans" cxnId="{6C25BD1A-1C8C-F241-B289-AB4E69CD7B80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94D0090F-D2E3-C14F-A3D7-8E0BAD265A8C}" type="pres">
      <dgm:prSet presAssocID="{A2639532-FFB0-C449-B774-A2CE309096A6}" presName="parentText" presStyleLbl="node1" presStyleIdx="0" presStyleCnt="1" custScaleY="4139">
        <dgm:presLayoutVars>
          <dgm:chMax val="0"/>
          <dgm:bulletEnabled val="1"/>
        </dgm:presLayoutVars>
      </dgm:prSet>
      <dgm:spPr/>
    </dgm:pt>
  </dgm:ptLst>
  <dgm:cxnLst>
    <dgm:cxn modelId="{6C25BD1A-1C8C-F241-B289-AB4E69CD7B80}" srcId="{4032B558-B133-6D4B-B04A-4BFE801C98F7}" destId="{A2639532-FFB0-C449-B774-A2CE309096A6}" srcOrd="0" destOrd="0" parTransId="{8D4405DB-2B74-C74B-B124-0331F5ACB7C1}" sibTransId="{691C10D5-4AFB-724F-ABE6-7653D3734718}"/>
    <dgm:cxn modelId="{E1B56E65-5466-0344-9F05-2EEDFCB31A05}" type="presOf" srcId="{A2639532-FFB0-C449-B774-A2CE309096A6}" destId="{94D0090F-D2E3-C14F-A3D7-8E0BAD265A8C}" srcOrd="0" destOrd="0" presId="urn:microsoft.com/office/officeart/2005/8/layout/vList2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B7FB7228-F10E-0E4D-BB57-626202417F84}" type="presParOf" srcId="{20F3FE85-6300-364D-BD11-729655C8629A}" destId="{94D0090F-D2E3-C14F-A3D7-8E0BAD265A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F36F385-6D54-E44B-9D4E-590B6DC884B4}">
      <dgm:prSet custT="1"/>
      <dgm:spPr>
        <a:solidFill>
          <a:schemeClr val="bg1"/>
        </a:solidFill>
        <a:ln w="15875">
          <a:solidFill>
            <a:schemeClr val="accent5"/>
          </a:solidFill>
        </a:ln>
      </dgm:spPr>
      <dgm:t>
        <a:bodyPr/>
        <a:lstStyle/>
        <a:p>
          <a:pPr algn="ctr"/>
          <a:r>
            <a:rPr lang="en-US" sz="2400" b="0" i="0" dirty="0">
              <a:solidFill>
                <a:schemeClr val="tx1"/>
              </a:solidFill>
              <a:latin typeface="Fira Sans" panose="020B0503050000020004" pitchFamily="34" charset="0"/>
            </a:rPr>
            <a:t>Background</a:t>
          </a:r>
        </a:p>
      </dgm:t>
    </dgm:pt>
    <dgm:pt modelId="{BC84D498-A73C-A340-AF51-4C6B5F8E89D9}" type="parTrans" cxnId="{858EDFB6-A390-8147-B9DC-56C5645943E5}">
      <dgm:prSet/>
      <dgm:spPr/>
      <dgm:t>
        <a:bodyPr/>
        <a:lstStyle/>
        <a:p>
          <a:endParaRPr lang="en-US"/>
        </a:p>
      </dgm:t>
    </dgm:pt>
    <dgm:pt modelId="{856069E5-8CF1-754A-83C6-272FE06EC60F}" type="sibTrans" cxnId="{858EDFB6-A390-8147-B9DC-56C5645943E5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92D585DD-E1A2-9D4A-9367-6CA18E1E50BD}" type="pres">
      <dgm:prSet presAssocID="{FF36F385-6D54-E44B-9D4E-590B6DC884B4}" presName="parentText" presStyleLbl="node1" presStyleIdx="0" presStyleCnt="1" custLinFactNeighborY="4494">
        <dgm:presLayoutVars>
          <dgm:chMax val="0"/>
          <dgm:bulletEnabled val="1"/>
        </dgm:presLayoutVars>
      </dgm:prSet>
      <dgm:spPr/>
    </dgm:pt>
  </dgm:ptLst>
  <dgm:cxnLst>
    <dgm:cxn modelId="{49E58926-7FF0-F042-B3E9-BF7C44C563C2}" type="presOf" srcId="{FF36F385-6D54-E44B-9D4E-590B6DC884B4}" destId="{92D585DD-E1A2-9D4A-9367-6CA18E1E50BD}" srcOrd="0" destOrd="0" presId="urn:microsoft.com/office/officeart/2005/8/layout/vList2"/>
    <dgm:cxn modelId="{858EDFB6-A390-8147-B9DC-56C5645943E5}" srcId="{4032B558-B133-6D4B-B04A-4BFE801C98F7}" destId="{FF36F385-6D54-E44B-9D4E-590B6DC884B4}" srcOrd="0" destOrd="0" parTransId="{BC84D498-A73C-A340-AF51-4C6B5F8E89D9}" sibTransId="{856069E5-8CF1-754A-83C6-272FE06EC60F}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BC7D6CBC-69DD-6441-A608-4E17BE5F3912}" type="presParOf" srcId="{20F3FE85-6300-364D-BD11-729655C8629A}" destId="{92D585DD-E1A2-9D4A-9367-6CA18E1E50B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F36F385-6D54-E44B-9D4E-590B6DC884B4}">
      <dgm:prSet custT="1"/>
      <dgm:spPr>
        <a:solidFill>
          <a:schemeClr val="bg1"/>
        </a:solidFill>
        <a:ln w="15875">
          <a:solidFill>
            <a:schemeClr val="accent1"/>
          </a:solidFill>
        </a:ln>
      </dgm:spPr>
      <dgm:t>
        <a:bodyPr/>
        <a:lstStyle/>
        <a:p>
          <a:pPr algn="l"/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Problem</a:t>
          </a:r>
        </a:p>
      </dgm:t>
    </dgm:pt>
    <dgm:pt modelId="{BC84D498-A73C-A340-AF51-4C6B5F8E89D9}" type="parTrans" cxnId="{858EDFB6-A390-8147-B9DC-56C5645943E5}">
      <dgm:prSet/>
      <dgm:spPr/>
      <dgm:t>
        <a:bodyPr/>
        <a:lstStyle/>
        <a:p>
          <a:endParaRPr lang="en-US"/>
        </a:p>
      </dgm:t>
    </dgm:pt>
    <dgm:pt modelId="{856069E5-8CF1-754A-83C6-272FE06EC60F}" type="sibTrans" cxnId="{858EDFB6-A390-8147-B9DC-56C5645943E5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92D585DD-E1A2-9D4A-9367-6CA18E1E50BD}" type="pres">
      <dgm:prSet presAssocID="{FF36F385-6D54-E44B-9D4E-590B6DC884B4}" presName="parentText" presStyleLbl="node1" presStyleIdx="0" presStyleCnt="1" custLinFactNeighborY="9154">
        <dgm:presLayoutVars>
          <dgm:chMax val="0"/>
          <dgm:bulletEnabled val="1"/>
        </dgm:presLayoutVars>
      </dgm:prSet>
      <dgm:spPr/>
    </dgm:pt>
  </dgm:ptLst>
  <dgm:cxnLst>
    <dgm:cxn modelId="{49E58926-7FF0-F042-B3E9-BF7C44C563C2}" type="presOf" srcId="{FF36F385-6D54-E44B-9D4E-590B6DC884B4}" destId="{92D585DD-E1A2-9D4A-9367-6CA18E1E50BD}" srcOrd="0" destOrd="0" presId="urn:microsoft.com/office/officeart/2005/8/layout/vList2"/>
    <dgm:cxn modelId="{858EDFB6-A390-8147-B9DC-56C5645943E5}" srcId="{4032B558-B133-6D4B-B04A-4BFE801C98F7}" destId="{FF36F385-6D54-E44B-9D4E-590B6DC884B4}" srcOrd="0" destOrd="0" parTransId="{BC84D498-A73C-A340-AF51-4C6B5F8E89D9}" sibTransId="{856069E5-8CF1-754A-83C6-272FE06EC60F}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BC7D6CBC-69DD-6441-A608-4E17BE5F3912}" type="presParOf" srcId="{20F3FE85-6300-364D-BD11-729655C8629A}" destId="{92D585DD-E1A2-9D4A-9367-6CA18E1E50B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F36F385-6D54-E44B-9D4E-590B6DC884B4}">
      <dgm:prSet custT="1"/>
      <dgm:spPr>
        <a:solidFill>
          <a:schemeClr val="bg1"/>
        </a:solidFill>
        <a:ln w="15875">
          <a:solidFill>
            <a:schemeClr val="accent5"/>
          </a:solidFill>
        </a:ln>
      </dgm:spPr>
      <dgm:t>
        <a:bodyPr/>
        <a:lstStyle/>
        <a:p>
          <a:pPr algn="ctr"/>
          <a:r>
            <a:rPr lang="en-US" sz="2400" b="0" i="0" dirty="0">
              <a:solidFill>
                <a:schemeClr val="tx1"/>
              </a:solidFill>
              <a:latin typeface="Fira Sans" panose="020B0503050000020004" pitchFamily="34" charset="0"/>
            </a:rPr>
            <a:t>Process</a:t>
          </a:r>
        </a:p>
      </dgm:t>
    </dgm:pt>
    <dgm:pt modelId="{BC84D498-A73C-A340-AF51-4C6B5F8E89D9}" type="parTrans" cxnId="{858EDFB6-A390-8147-B9DC-56C5645943E5}">
      <dgm:prSet/>
      <dgm:spPr/>
      <dgm:t>
        <a:bodyPr/>
        <a:lstStyle/>
        <a:p>
          <a:endParaRPr lang="en-US"/>
        </a:p>
      </dgm:t>
    </dgm:pt>
    <dgm:pt modelId="{856069E5-8CF1-754A-83C6-272FE06EC60F}" type="sibTrans" cxnId="{858EDFB6-A390-8147-B9DC-56C5645943E5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92D585DD-E1A2-9D4A-9367-6CA18E1E50BD}" type="pres">
      <dgm:prSet presAssocID="{FF36F385-6D54-E44B-9D4E-590B6DC884B4}" presName="parentText" presStyleLbl="node1" presStyleIdx="0" presStyleCnt="1" custLinFactNeighborY="4494">
        <dgm:presLayoutVars>
          <dgm:chMax val="0"/>
          <dgm:bulletEnabled val="1"/>
        </dgm:presLayoutVars>
      </dgm:prSet>
      <dgm:spPr/>
    </dgm:pt>
  </dgm:ptLst>
  <dgm:cxnLst>
    <dgm:cxn modelId="{49E58926-7FF0-F042-B3E9-BF7C44C563C2}" type="presOf" srcId="{FF36F385-6D54-E44B-9D4E-590B6DC884B4}" destId="{92D585DD-E1A2-9D4A-9367-6CA18E1E50BD}" srcOrd="0" destOrd="0" presId="urn:microsoft.com/office/officeart/2005/8/layout/vList2"/>
    <dgm:cxn modelId="{858EDFB6-A390-8147-B9DC-56C5645943E5}" srcId="{4032B558-B133-6D4B-B04A-4BFE801C98F7}" destId="{FF36F385-6D54-E44B-9D4E-590B6DC884B4}" srcOrd="0" destOrd="0" parTransId="{BC84D498-A73C-A340-AF51-4C6B5F8E89D9}" sibTransId="{856069E5-8CF1-754A-83C6-272FE06EC60F}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BC7D6CBC-69DD-6441-A608-4E17BE5F3912}" type="presParOf" srcId="{20F3FE85-6300-364D-BD11-729655C8629A}" destId="{92D585DD-E1A2-9D4A-9367-6CA18E1E50B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F36F385-6D54-E44B-9D4E-590B6DC884B4}">
      <dgm:prSet custT="1"/>
      <dgm:spPr>
        <a:solidFill>
          <a:schemeClr val="bg1"/>
        </a:solidFill>
        <a:ln w="15875">
          <a:solidFill>
            <a:schemeClr val="accent1"/>
          </a:solidFill>
        </a:ln>
      </dgm:spPr>
      <dgm:t>
        <a:bodyPr/>
        <a:lstStyle/>
        <a:p>
          <a:pPr algn="l"/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Problem</a:t>
          </a:r>
        </a:p>
      </dgm:t>
    </dgm:pt>
    <dgm:pt modelId="{BC84D498-A73C-A340-AF51-4C6B5F8E89D9}" type="parTrans" cxnId="{858EDFB6-A390-8147-B9DC-56C5645943E5}">
      <dgm:prSet/>
      <dgm:spPr/>
      <dgm:t>
        <a:bodyPr/>
        <a:lstStyle/>
        <a:p>
          <a:endParaRPr lang="en-US"/>
        </a:p>
      </dgm:t>
    </dgm:pt>
    <dgm:pt modelId="{856069E5-8CF1-754A-83C6-272FE06EC60F}" type="sibTrans" cxnId="{858EDFB6-A390-8147-B9DC-56C5645943E5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92D585DD-E1A2-9D4A-9367-6CA18E1E50BD}" type="pres">
      <dgm:prSet presAssocID="{FF36F385-6D54-E44B-9D4E-590B6DC884B4}" presName="parentText" presStyleLbl="node1" presStyleIdx="0" presStyleCnt="1" custLinFactNeighborY="9154">
        <dgm:presLayoutVars>
          <dgm:chMax val="0"/>
          <dgm:bulletEnabled val="1"/>
        </dgm:presLayoutVars>
      </dgm:prSet>
      <dgm:spPr/>
    </dgm:pt>
  </dgm:ptLst>
  <dgm:cxnLst>
    <dgm:cxn modelId="{49E58926-7FF0-F042-B3E9-BF7C44C563C2}" type="presOf" srcId="{FF36F385-6D54-E44B-9D4E-590B6DC884B4}" destId="{92D585DD-E1A2-9D4A-9367-6CA18E1E50BD}" srcOrd="0" destOrd="0" presId="urn:microsoft.com/office/officeart/2005/8/layout/vList2"/>
    <dgm:cxn modelId="{858EDFB6-A390-8147-B9DC-56C5645943E5}" srcId="{4032B558-B133-6D4B-B04A-4BFE801C98F7}" destId="{FF36F385-6D54-E44B-9D4E-590B6DC884B4}" srcOrd="0" destOrd="0" parTransId="{BC84D498-A73C-A340-AF51-4C6B5F8E89D9}" sibTransId="{856069E5-8CF1-754A-83C6-272FE06EC60F}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BC7D6CBC-69DD-6441-A608-4E17BE5F3912}" type="presParOf" srcId="{20F3FE85-6300-364D-BD11-729655C8629A}" destId="{92D585DD-E1A2-9D4A-9367-6CA18E1E50B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F36F385-6D54-E44B-9D4E-590B6DC884B4}">
      <dgm:prSet custT="1"/>
      <dgm:spPr>
        <a:solidFill>
          <a:schemeClr val="bg1"/>
        </a:solidFill>
        <a:ln w="15875">
          <a:solidFill>
            <a:schemeClr val="accent5"/>
          </a:solidFill>
        </a:ln>
      </dgm:spPr>
      <dgm:t>
        <a:bodyPr/>
        <a:lstStyle/>
        <a:p>
          <a:pPr algn="ctr"/>
          <a:r>
            <a:rPr lang="en-US" sz="2400" b="0" i="0" dirty="0">
              <a:solidFill>
                <a:schemeClr val="tx1"/>
              </a:solidFill>
              <a:latin typeface="Fira Sans" panose="020B0503050000020004" pitchFamily="34" charset="0"/>
            </a:rPr>
            <a:t>Diagram</a:t>
          </a:r>
        </a:p>
      </dgm:t>
    </dgm:pt>
    <dgm:pt modelId="{BC84D498-A73C-A340-AF51-4C6B5F8E89D9}" type="parTrans" cxnId="{858EDFB6-A390-8147-B9DC-56C5645943E5}">
      <dgm:prSet/>
      <dgm:spPr/>
      <dgm:t>
        <a:bodyPr/>
        <a:lstStyle/>
        <a:p>
          <a:endParaRPr lang="en-US"/>
        </a:p>
      </dgm:t>
    </dgm:pt>
    <dgm:pt modelId="{856069E5-8CF1-754A-83C6-272FE06EC60F}" type="sibTrans" cxnId="{858EDFB6-A390-8147-B9DC-56C5645943E5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92D585DD-E1A2-9D4A-9367-6CA18E1E50BD}" type="pres">
      <dgm:prSet presAssocID="{FF36F385-6D54-E44B-9D4E-590B6DC884B4}" presName="parentText" presStyleLbl="node1" presStyleIdx="0" presStyleCnt="1" custLinFactNeighborY="4494">
        <dgm:presLayoutVars>
          <dgm:chMax val="0"/>
          <dgm:bulletEnabled val="1"/>
        </dgm:presLayoutVars>
      </dgm:prSet>
      <dgm:spPr/>
    </dgm:pt>
  </dgm:ptLst>
  <dgm:cxnLst>
    <dgm:cxn modelId="{49E58926-7FF0-F042-B3E9-BF7C44C563C2}" type="presOf" srcId="{FF36F385-6D54-E44B-9D4E-590B6DC884B4}" destId="{92D585DD-E1A2-9D4A-9367-6CA18E1E50BD}" srcOrd="0" destOrd="0" presId="urn:microsoft.com/office/officeart/2005/8/layout/vList2"/>
    <dgm:cxn modelId="{858EDFB6-A390-8147-B9DC-56C5645943E5}" srcId="{4032B558-B133-6D4B-B04A-4BFE801C98F7}" destId="{FF36F385-6D54-E44B-9D4E-590B6DC884B4}" srcOrd="0" destOrd="0" parTransId="{BC84D498-A73C-A340-AF51-4C6B5F8E89D9}" sibTransId="{856069E5-8CF1-754A-83C6-272FE06EC60F}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BC7D6CBC-69DD-6441-A608-4E17BE5F3912}" type="presParOf" srcId="{20F3FE85-6300-364D-BD11-729655C8629A}" destId="{92D585DD-E1A2-9D4A-9367-6CA18E1E50B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F36F385-6D54-E44B-9D4E-590B6DC884B4}">
      <dgm:prSet custT="1"/>
      <dgm:spPr>
        <a:solidFill>
          <a:schemeClr val="tx2"/>
        </a:solidFill>
        <a:ln w="6350">
          <a:solidFill>
            <a:schemeClr val="accent1"/>
          </a:solidFill>
        </a:ln>
      </dgm:spPr>
      <dgm:t>
        <a:bodyPr/>
        <a:lstStyle/>
        <a:p>
          <a:pPr algn="l"/>
          <a:r>
            <a:rPr lang="en-US" sz="3600" b="0" i="0" dirty="0">
              <a:latin typeface="Fira Sans" panose="020B0503050000020004" pitchFamily="34" charset="0"/>
            </a:rPr>
            <a:t>Problem</a:t>
          </a:r>
        </a:p>
      </dgm:t>
    </dgm:pt>
    <dgm:pt modelId="{BC84D498-A73C-A340-AF51-4C6B5F8E89D9}" type="parTrans" cxnId="{858EDFB6-A390-8147-B9DC-56C5645943E5}">
      <dgm:prSet/>
      <dgm:spPr/>
      <dgm:t>
        <a:bodyPr/>
        <a:lstStyle/>
        <a:p>
          <a:endParaRPr lang="en-US"/>
        </a:p>
      </dgm:t>
    </dgm:pt>
    <dgm:pt modelId="{856069E5-8CF1-754A-83C6-272FE06EC60F}" type="sibTrans" cxnId="{858EDFB6-A390-8147-B9DC-56C5645943E5}">
      <dgm:prSet/>
      <dgm:spPr/>
      <dgm:t>
        <a:bodyPr/>
        <a:lstStyle/>
        <a:p>
          <a:endParaRPr lang="en-US"/>
        </a:p>
      </dgm:t>
    </dgm:pt>
    <dgm:pt modelId="{34AE38D0-BCA6-CC46-86AB-0178D5AE2F90}">
      <dgm:prSet custT="1"/>
      <dgm:spPr>
        <a:ln w="6350">
          <a:solidFill>
            <a:schemeClr val="accent2"/>
          </a:solidFill>
        </a:ln>
      </dgm:spPr>
      <dgm:t>
        <a:bodyPr/>
        <a:lstStyle/>
        <a:p>
          <a:r>
            <a:rPr lang="en-US" sz="3600" b="0" i="0" dirty="0">
              <a:latin typeface="Fira Sans" panose="020B0503050000020004" pitchFamily="34" charset="0"/>
            </a:rPr>
            <a:t>Planning</a:t>
          </a:r>
          <a:endParaRPr lang="en-US" sz="3600" dirty="0"/>
        </a:p>
      </dgm:t>
    </dgm:pt>
    <dgm:pt modelId="{62638E1F-160A-2445-B9AF-18A9C779F5F1}" type="parTrans" cxnId="{9795C95A-1065-3C41-AB1E-A9EE3BAADCBD}">
      <dgm:prSet/>
      <dgm:spPr/>
      <dgm:t>
        <a:bodyPr/>
        <a:lstStyle/>
        <a:p>
          <a:endParaRPr lang="en-US"/>
        </a:p>
      </dgm:t>
    </dgm:pt>
    <dgm:pt modelId="{6EF19F93-5D6F-B14D-B922-3192590929E0}" type="sibTrans" cxnId="{9795C95A-1065-3C41-AB1E-A9EE3BAADCBD}">
      <dgm:prSet/>
      <dgm:spPr/>
      <dgm:t>
        <a:bodyPr/>
        <a:lstStyle/>
        <a:p>
          <a:endParaRPr lang="en-US"/>
        </a:p>
      </dgm:t>
    </dgm:pt>
    <dgm:pt modelId="{92179BB5-D062-3544-A98D-DFAA2F2F1E08}">
      <dgm:prSet custT="1"/>
      <dgm:spPr>
        <a:ln w="6350">
          <a:solidFill>
            <a:schemeClr val="accent3"/>
          </a:solidFill>
        </a:ln>
      </dgm:spPr>
      <dgm:t>
        <a:bodyPr/>
        <a:lstStyle/>
        <a:p>
          <a:r>
            <a:rPr lang="en-US" sz="3600" b="0" i="0" dirty="0">
              <a:latin typeface="Fira Sans" panose="020B0503050000020004" pitchFamily="34" charset="0"/>
            </a:rPr>
            <a:t>Product</a:t>
          </a:r>
          <a:endParaRPr lang="en-US" sz="3600" dirty="0"/>
        </a:p>
      </dgm:t>
    </dgm:pt>
    <dgm:pt modelId="{7E3C4D08-3D7E-734E-AF20-A51347F86956}" type="parTrans" cxnId="{21AC227C-2318-714D-8A68-E4C0651BFC1C}">
      <dgm:prSet/>
      <dgm:spPr/>
      <dgm:t>
        <a:bodyPr/>
        <a:lstStyle/>
        <a:p>
          <a:endParaRPr lang="en-US"/>
        </a:p>
      </dgm:t>
    </dgm:pt>
    <dgm:pt modelId="{11B478CA-2005-C04E-A218-CDA19CEFF7EE}" type="sibTrans" cxnId="{21AC227C-2318-714D-8A68-E4C0651BFC1C}">
      <dgm:prSet/>
      <dgm:spPr/>
      <dgm:t>
        <a:bodyPr/>
        <a:lstStyle/>
        <a:p>
          <a:endParaRPr lang="en-US"/>
        </a:p>
      </dgm:t>
    </dgm:pt>
    <dgm:pt modelId="{A2639532-FFB0-C449-B774-A2CE309096A6}">
      <dgm:prSet custT="1"/>
      <dgm:spPr>
        <a:ln w="6350">
          <a:solidFill>
            <a:schemeClr val="accent4"/>
          </a:solidFill>
        </a:ln>
      </dgm:spPr>
      <dgm:t>
        <a:bodyPr/>
        <a:lstStyle/>
        <a:p>
          <a:r>
            <a:rPr lang="en-US" sz="3600" dirty="0"/>
            <a:t>Issues and Future</a:t>
          </a:r>
        </a:p>
      </dgm:t>
    </dgm:pt>
    <dgm:pt modelId="{8D4405DB-2B74-C74B-B124-0331F5ACB7C1}" type="parTrans" cxnId="{6C25BD1A-1C8C-F241-B289-AB4E69CD7B80}">
      <dgm:prSet/>
      <dgm:spPr/>
      <dgm:t>
        <a:bodyPr/>
        <a:lstStyle/>
        <a:p>
          <a:endParaRPr lang="en-US"/>
        </a:p>
      </dgm:t>
    </dgm:pt>
    <dgm:pt modelId="{691C10D5-4AFB-724F-ABE6-7653D3734718}" type="sibTrans" cxnId="{6C25BD1A-1C8C-F241-B289-AB4E69CD7B80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92D585DD-E1A2-9D4A-9367-6CA18E1E50BD}" type="pres">
      <dgm:prSet presAssocID="{FF36F385-6D54-E44B-9D4E-590B6DC884B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75109DC-813D-D64E-9B61-BFB115497768}" type="pres">
      <dgm:prSet presAssocID="{856069E5-8CF1-754A-83C6-272FE06EC60F}" presName="spacer" presStyleCnt="0"/>
      <dgm:spPr/>
    </dgm:pt>
    <dgm:pt modelId="{8970704F-8B54-0149-B38C-77F38C999E03}" type="pres">
      <dgm:prSet presAssocID="{34AE38D0-BCA6-CC46-86AB-0178D5AE2F9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0118F7-0554-744F-9B4E-BD96CA4424D2}" type="pres">
      <dgm:prSet presAssocID="{6EF19F93-5D6F-B14D-B922-3192590929E0}" presName="spacer" presStyleCnt="0"/>
      <dgm:spPr/>
    </dgm:pt>
    <dgm:pt modelId="{0952D22D-AAB9-664D-B181-DE9941C14968}" type="pres">
      <dgm:prSet presAssocID="{92179BB5-D062-3544-A98D-DFAA2F2F1E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0D0C15-CA55-4F46-9C64-EC1869AB1670}" type="pres">
      <dgm:prSet presAssocID="{11B478CA-2005-C04E-A218-CDA19CEFF7EE}" presName="spacer" presStyleCnt="0"/>
      <dgm:spPr/>
    </dgm:pt>
    <dgm:pt modelId="{94D0090F-D2E3-C14F-A3D7-8E0BAD265A8C}" type="pres">
      <dgm:prSet presAssocID="{A2639532-FFB0-C449-B774-A2CE309096A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C25BD1A-1C8C-F241-B289-AB4E69CD7B80}" srcId="{4032B558-B133-6D4B-B04A-4BFE801C98F7}" destId="{A2639532-FFB0-C449-B774-A2CE309096A6}" srcOrd="3" destOrd="0" parTransId="{8D4405DB-2B74-C74B-B124-0331F5ACB7C1}" sibTransId="{691C10D5-4AFB-724F-ABE6-7653D3734718}"/>
    <dgm:cxn modelId="{49E58926-7FF0-F042-B3E9-BF7C44C563C2}" type="presOf" srcId="{FF36F385-6D54-E44B-9D4E-590B6DC884B4}" destId="{92D585DD-E1A2-9D4A-9367-6CA18E1E50BD}" srcOrd="0" destOrd="0" presId="urn:microsoft.com/office/officeart/2005/8/layout/vList2"/>
    <dgm:cxn modelId="{43A6C426-0D5C-644D-BFCE-1887BFEFF8C8}" type="presOf" srcId="{34AE38D0-BCA6-CC46-86AB-0178D5AE2F90}" destId="{8970704F-8B54-0149-B38C-77F38C999E03}" srcOrd="0" destOrd="0" presId="urn:microsoft.com/office/officeart/2005/8/layout/vList2"/>
    <dgm:cxn modelId="{9795C95A-1065-3C41-AB1E-A9EE3BAADCBD}" srcId="{4032B558-B133-6D4B-B04A-4BFE801C98F7}" destId="{34AE38D0-BCA6-CC46-86AB-0178D5AE2F90}" srcOrd="1" destOrd="0" parTransId="{62638E1F-160A-2445-B9AF-18A9C779F5F1}" sibTransId="{6EF19F93-5D6F-B14D-B922-3192590929E0}"/>
    <dgm:cxn modelId="{E1B56E65-5466-0344-9F05-2EEDFCB31A05}" type="presOf" srcId="{A2639532-FFB0-C449-B774-A2CE309096A6}" destId="{94D0090F-D2E3-C14F-A3D7-8E0BAD265A8C}" srcOrd="0" destOrd="0" presId="urn:microsoft.com/office/officeart/2005/8/layout/vList2"/>
    <dgm:cxn modelId="{21AC227C-2318-714D-8A68-E4C0651BFC1C}" srcId="{4032B558-B133-6D4B-B04A-4BFE801C98F7}" destId="{92179BB5-D062-3544-A98D-DFAA2F2F1E08}" srcOrd="2" destOrd="0" parTransId="{7E3C4D08-3D7E-734E-AF20-A51347F86956}" sibTransId="{11B478CA-2005-C04E-A218-CDA19CEFF7EE}"/>
    <dgm:cxn modelId="{D772EC96-A499-2D49-8F5F-AF876F875E4A}" type="presOf" srcId="{92179BB5-D062-3544-A98D-DFAA2F2F1E08}" destId="{0952D22D-AAB9-664D-B181-DE9941C14968}" srcOrd="0" destOrd="0" presId="urn:microsoft.com/office/officeart/2005/8/layout/vList2"/>
    <dgm:cxn modelId="{858EDFB6-A390-8147-B9DC-56C5645943E5}" srcId="{4032B558-B133-6D4B-B04A-4BFE801C98F7}" destId="{FF36F385-6D54-E44B-9D4E-590B6DC884B4}" srcOrd="0" destOrd="0" parTransId="{BC84D498-A73C-A340-AF51-4C6B5F8E89D9}" sibTransId="{856069E5-8CF1-754A-83C6-272FE06EC60F}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BC7D6CBC-69DD-6441-A608-4E17BE5F3912}" type="presParOf" srcId="{20F3FE85-6300-364D-BD11-729655C8629A}" destId="{92D585DD-E1A2-9D4A-9367-6CA18E1E50BD}" srcOrd="0" destOrd="0" presId="urn:microsoft.com/office/officeart/2005/8/layout/vList2"/>
    <dgm:cxn modelId="{EFF4F4E9-5B7F-1344-96F7-04B301A6F90C}" type="presParOf" srcId="{20F3FE85-6300-364D-BD11-729655C8629A}" destId="{A75109DC-813D-D64E-9B61-BFB115497768}" srcOrd="1" destOrd="0" presId="urn:microsoft.com/office/officeart/2005/8/layout/vList2"/>
    <dgm:cxn modelId="{04A8D031-9472-0840-9B58-857E3CFC0A79}" type="presParOf" srcId="{20F3FE85-6300-364D-BD11-729655C8629A}" destId="{8970704F-8B54-0149-B38C-77F38C999E03}" srcOrd="2" destOrd="0" presId="urn:microsoft.com/office/officeart/2005/8/layout/vList2"/>
    <dgm:cxn modelId="{678B619B-E6CF-F24C-A784-173283025437}" type="presParOf" srcId="{20F3FE85-6300-364D-BD11-729655C8629A}" destId="{AA0118F7-0554-744F-9B4E-BD96CA4424D2}" srcOrd="3" destOrd="0" presId="urn:microsoft.com/office/officeart/2005/8/layout/vList2"/>
    <dgm:cxn modelId="{90F22E19-8490-4D4F-A048-2AF42E8E3885}" type="presParOf" srcId="{20F3FE85-6300-364D-BD11-729655C8629A}" destId="{0952D22D-AAB9-664D-B181-DE9941C14968}" srcOrd="4" destOrd="0" presId="urn:microsoft.com/office/officeart/2005/8/layout/vList2"/>
    <dgm:cxn modelId="{25F01F62-0AE0-9848-8370-7A7536A4D555}" type="presParOf" srcId="{20F3FE85-6300-364D-BD11-729655C8629A}" destId="{DB0D0C15-CA55-4F46-9C64-EC1869AB1670}" srcOrd="5" destOrd="0" presId="urn:microsoft.com/office/officeart/2005/8/layout/vList2"/>
    <dgm:cxn modelId="{B7FB7228-F10E-0E4D-BB57-626202417F84}" type="presParOf" srcId="{20F3FE85-6300-364D-BD11-729655C8629A}" destId="{94D0090F-D2E3-C14F-A3D7-8E0BAD265A8C}" srcOrd="6" destOrd="0" presId="urn:microsoft.com/office/officeart/2005/8/layout/vList2"/>
  </dgm:cxnLst>
  <dgm:bg/>
  <dgm:whole>
    <a:ln w="63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032B558-B133-6D4B-B04A-4BFE801C98F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4AE38D0-BCA6-CC46-86AB-0178D5AE2F90}">
      <dgm:prSet custT="1"/>
      <dgm:spPr>
        <a:solidFill>
          <a:schemeClr val="bg1"/>
        </a:solidFill>
        <a:ln w="15875">
          <a:solidFill>
            <a:schemeClr val="accent2"/>
          </a:solidFill>
        </a:ln>
      </dgm:spPr>
      <dgm:t>
        <a:bodyPr/>
        <a:lstStyle/>
        <a:p>
          <a:r>
            <a:rPr lang="en-US" sz="3600" b="0" i="0" dirty="0">
              <a:solidFill>
                <a:schemeClr val="tx1"/>
              </a:solidFill>
              <a:latin typeface="Fira Sans" panose="020B0503050000020004" pitchFamily="34" charset="0"/>
            </a:rPr>
            <a:t>Planning</a:t>
          </a:r>
          <a:endParaRPr lang="en-US" sz="3600" dirty="0">
            <a:solidFill>
              <a:schemeClr val="tx1"/>
            </a:solidFill>
          </a:endParaRPr>
        </a:p>
      </dgm:t>
    </dgm:pt>
    <dgm:pt modelId="{62638E1F-160A-2445-B9AF-18A9C779F5F1}" type="parTrans" cxnId="{9795C95A-1065-3C41-AB1E-A9EE3BAADCBD}">
      <dgm:prSet/>
      <dgm:spPr/>
      <dgm:t>
        <a:bodyPr/>
        <a:lstStyle/>
        <a:p>
          <a:endParaRPr lang="en-US"/>
        </a:p>
      </dgm:t>
    </dgm:pt>
    <dgm:pt modelId="{6EF19F93-5D6F-B14D-B922-3192590929E0}" type="sibTrans" cxnId="{9795C95A-1065-3C41-AB1E-A9EE3BAADCBD}">
      <dgm:prSet/>
      <dgm:spPr/>
      <dgm:t>
        <a:bodyPr/>
        <a:lstStyle/>
        <a:p>
          <a:endParaRPr lang="en-US"/>
        </a:p>
      </dgm:t>
    </dgm:pt>
    <dgm:pt modelId="{20F3FE85-6300-364D-BD11-729655C8629A}" type="pres">
      <dgm:prSet presAssocID="{4032B558-B133-6D4B-B04A-4BFE801C98F7}" presName="linear" presStyleCnt="0">
        <dgm:presLayoutVars>
          <dgm:animLvl val="lvl"/>
          <dgm:resizeHandles val="exact"/>
        </dgm:presLayoutVars>
      </dgm:prSet>
      <dgm:spPr/>
    </dgm:pt>
    <dgm:pt modelId="{8970704F-8B54-0149-B38C-77F38C999E03}" type="pres">
      <dgm:prSet presAssocID="{34AE38D0-BCA6-CC46-86AB-0178D5AE2F90}" presName="parentText" presStyleLbl="node1" presStyleIdx="0" presStyleCnt="1" custLinFactNeighborY="9154">
        <dgm:presLayoutVars>
          <dgm:chMax val="0"/>
          <dgm:bulletEnabled val="1"/>
        </dgm:presLayoutVars>
      </dgm:prSet>
      <dgm:spPr/>
    </dgm:pt>
  </dgm:ptLst>
  <dgm:cxnLst>
    <dgm:cxn modelId="{43A6C426-0D5C-644D-BFCE-1887BFEFF8C8}" type="presOf" srcId="{34AE38D0-BCA6-CC46-86AB-0178D5AE2F90}" destId="{8970704F-8B54-0149-B38C-77F38C999E03}" srcOrd="0" destOrd="0" presId="urn:microsoft.com/office/officeart/2005/8/layout/vList2"/>
    <dgm:cxn modelId="{9795C95A-1065-3C41-AB1E-A9EE3BAADCBD}" srcId="{4032B558-B133-6D4B-B04A-4BFE801C98F7}" destId="{34AE38D0-BCA6-CC46-86AB-0178D5AE2F90}" srcOrd="0" destOrd="0" parTransId="{62638E1F-160A-2445-B9AF-18A9C779F5F1}" sibTransId="{6EF19F93-5D6F-B14D-B922-3192590929E0}"/>
    <dgm:cxn modelId="{E7EC3CDA-0EBC-DF4A-94CE-0B4E1B443333}" type="presOf" srcId="{4032B558-B133-6D4B-B04A-4BFE801C98F7}" destId="{20F3FE85-6300-364D-BD11-729655C8629A}" srcOrd="0" destOrd="0" presId="urn:microsoft.com/office/officeart/2005/8/layout/vList2"/>
    <dgm:cxn modelId="{04A8D031-9472-0840-9B58-857E3CFC0A79}" type="presParOf" srcId="{20F3FE85-6300-364D-BD11-729655C8629A}" destId="{8970704F-8B54-0149-B38C-77F38C999E0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585DD-E1A2-9D4A-9367-6CA18E1E50BD}">
      <dsp:nvSpPr>
        <dsp:cNvPr id="0" name=""/>
        <dsp:cNvSpPr/>
      </dsp:nvSpPr>
      <dsp:spPr>
        <a:xfrm>
          <a:off x="0" y="41417"/>
          <a:ext cx="9074425" cy="973440"/>
        </a:xfrm>
        <a:prstGeom prst="roundRect">
          <a:avLst/>
        </a:prstGeom>
        <a:solidFill>
          <a:schemeClr val="tx2"/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Fira Sans" panose="020B0503050000020004" pitchFamily="34" charset="0"/>
            </a:rPr>
            <a:t>Problem</a:t>
          </a:r>
        </a:p>
      </dsp:txBody>
      <dsp:txXfrm>
        <a:off x="47519" y="88936"/>
        <a:ext cx="8979387" cy="878402"/>
      </dsp:txXfrm>
    </dsp:sp>
    <dsp:sp modelId="{8970704F-8B54-0149-B38C-77F38C999E03}">
      <dsp:nvSpPr>
        <dsp:cNvPr id="0" name=""/>
        <dsp:cNvSpPr/>
      </dsp:nvSpPr>
      <dsp:spPr>
        <a:xfrm>
          <a:off x="0" y="1164617"/>
          <a:ext cx="9074425" cy="973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Fira Sans" panose="020B0503050000020004" pitchFamily="34" charset="0"/>
            </a:rPr>
            <a:t>Planning</a:t>
          </a:r>
          <a:endParaRPr lang="en-US" sz="3600" kern="1200" dirty="0"/>
        </a:p>
      </dsp:txBody>
      <dsp:txXfrm>
        <a:off x="47519" y="1212136"/>
        <a:ext cx="8979387" cy="878402"/>
      </dsp:txXfrm>
    </dsp:sp>
    <dsp:sp modelId="{0952D22D-AAB9-664D-B181-DE9941C14968}">
      <dsp:nvSpPr>
        <dsp:cNvPr id="0" name=""/>
        <dsp:cNvSpPr/>
      </dsp:nvSpPr>
      <dsp:spPr>
        <a:xfrm>
          <a:off x="0" y="2287817"/>
          <a:ext cx="9074425" cy="973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Fira Sans" panose="020B0503050000020004" pitchFamily="34" charset="0"/>
            </a:rPr>
            <a:t>Product</a:t>
          </a:r>
          <a:endParaRPr lang="en-US" sz="3600" kern="1200" dirty="0"/>
        </a:p>
      </dsp:txBody>
      <dsp:txXfrm>
        <a:off x="47519" y="2335336"/>
        <a:ext cx="8979387" cy="878402"/>
      </dsp:txXfrm>
    </dsp:sp>
    <dsp:sp modelId="{94D0090F-D2E3-C14F-A3D7-8E0BAD265A8C}">
      <dsp:nvSpPr>
        <dsp:cNvPr id="0" name=""/>
        <dsp:cNvSpPr/>
      </dsp:nvSpPr>
      <dsp:spPr>
        <a:xfrm>
          <a:off x="0" y="3411017"/>
          <a:ext cx="9074425" cy="973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Issues and Future</a:t>
          </a:r>
        </a:p>
      </dsp:txBody>
      <dsp:txXfrm>
        <a:off x="47519" y="3458536"/>
        <a:ext cx="8979387" cy="8784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0704F-8B54-0149-B38C-77F38C999E03}">
      <dsp:nvSpPr>
        <dsp:cNvPr id="0" name=""/>
        <dsp:cNvSpPr/>
      </dsp:nvSpPr>
      <dsp:spPr>
        <a:xfrm>
          <a:off x="0" y="1152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Planning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53002" y="64522"/>
        <a:ext cx="8855116" cy="9797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0704F-8B54-0149-B38C-77F38C999E03}">
      <dsp:nvSpPr>
        <dsp:cNvPr id="0" name=""/>
        <dsp:cNvSpPr/>
      </dsp:nvSpPr>
      <dsp:spPr>
        <a:xfrm>
          <a:off x="0" y="1152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Planning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53002" y="64522"/>
        <a:ext cx="8855116" cy="97975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0704F-8B54-0149-B38C-77F38C999E03}">
      <dsp:nvSpPr>
        <dsp:cNvPr id="0" name=""/>
        <dsp:cNvSpPr/>
      </dsp:nvSpPr>
      <dsp:spPr>
        <a:xfrm>
          <a:off x="0" y="1152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Planning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53002" y="64522"/>
        <a:ext cx="8855116" cy="9797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0704F-8B54-0149-B38C-77F38C999E03}">
      <dsp:nvSpPr>
        <dsp:cNvPr id="0" name=""/>
        <dsp:cNvSpPr/>
      </dsp:nvSpPr>
      <dsp:spPr>
        <a:xfrm>
          <a:off x="0" y="1152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Planning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53002" y="64522"/>
        <a:ext cx="8855116" cy="97975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585DD-E1A2-9D4A-9367-6CA18E1E50BD}">
      <dsp:nvSpPr>
        <dsp:cNvPr id="0" name=""/>
        <dsp:cNvSpPr/>
      </dsp:nvSpPr>
      <dsp:spPr>
        <a:xfrm>
          <a:off x="0" y="41417"/>
          <a:ext cx="9074425" cy="973440"/>
        </a:xfrm>
        <a:prstGeom prst="roundRect">
          <a:avLst/>
        </a:prstGeom>
        <a:solidFill>
          <a:schemeClr val="tx2"/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Fira Sans" panose="020B0503050000020004" pitchFamily="34" charset="0"/>
            </a:rPr>
            <a:t>Problem</a:t>
          </a:r>
        </a:p>
      </dsp:txBody>
      <dsp:txXfrm>
        <a:off x="47519" y="88936"/>
        <a:ext cx="8979387" cy="878402"/>
      </dsp:txXfrm>
    </dsp:sp>
    <dsp:sp modelId="{8970704F-8B54-0149-B38C-77F38C999E03}">
      <dsp:nvSpPr>
        <dsp:cNvPr id="0" name=""/>
        <dsp:cNvSpPr/>
      </dsp:nvSpPr>
      <dsp:spPr>
        <a:xfrm>
          <a:off x="0" y="1164617"/>
          <a:ext cx="9074425" cy="973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Fira Sans" panose="020B0503050000020004" pitchFamily="34" charset="0"/>
            </a:rPr>
            <a:t>Planning</a:t>
          </a:r>
          <a:endParaRPr lang="en-US" sz="3600" kern="1200" dirty="0"/>
        </a:p>
      </dsp:txBody>
      <dsp:txXfrm>
        <a:off x="47519" y="1212136"/>
        <a:ext cx="8979387" cy="878402"/>
      </dsp:txXfrm>
    </dsp:sp>
    <dsp:sp modelId="{0952D22D-AAB9-664D-B181-DE9941C14968}">
      <dsp:nvSpPr>
        <dsp:cNvPr id="0" name=""/>
        <dsp:cNvSpPr/>
      </dsp:nvSpPr>
      <dsp:spPr>
        <a:xfrm>
          <a:off x="0" y="2287817"/>
          <a:ext cx="9074425" cy="973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Fira Sans" panose="020B0503050000020004" pitchFamily="34" charset="0"/>
            </a:rPr>
            <a:t>Product</a:t>
          </a:r>
          <a:endParaRPr lang="en-US" sz="3600" kern="1200" dirty="0"/>
        </a:p>
      </dsp:txBody>
      <dsp:txXfrm>
        <a:off x="47519" y="2335336"/>
        <a:ext cx="8979387" cy="878402"/>
      </dsp:txXfrm>
    </dsp:sp>
    <dsp:sp modelId="{94D0090F-D2E3-C14F-A3D7-8E0BAD265A8C}">
      <dsp:nvSpPr>
        <dsp:cNvPr id="0" name=""/>
        <dsp:cNvSpPr/>
      </dsp:nvSpPr>
      <dsp:spPr>
        <a:xfrm>
          <a:off x="0" y="3411017"/>
          <a:ext cx="9074425" cy="973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Fira Sans" panose="020B0503050000020004" pitchFamily="34" charset="0"/>
            </a:rPr>
            <a:t>Issues and Future</a:t>
          </a:r>
        </a:p>
      </dsp:txBody>
      <dsp:txXfrm>
        <a:off x="47519" y="3458536"/>
        <a:ext cx="8979387" cy="87840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2D22D-AAB9-664D-B181-DE9941C14968}">
      <dsp:nvSpPr>
        <dsp:cNvPr id="0" name=""/>
        <dsp:cNvSpPr/>
      </dsp:nvSpPr>
      <dsp:spPr>
        <a:xfrm>
          <a:off x="0" y="576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53002" y="58762"/>
        <a:ext cx="8855116" cy="97975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2D22D-AAB9-664D-B181-DE9941C14968}">
      <dsp:nvSpPr>
        <dsp:cNvPr id="0" name=""/>
        <dsp:cNvSpPr/>
      </dsp:nvSpPr>
      <dsp:spPr>
        <a:xfrm>
          <a:off x="0" y="576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53002" y="58762"/>
        <a:ext cx="8855116" cy="97975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2D22D-AAB9-664D-B181-DE9941C14968}">
      <dsp:nvSpPr>
        <dsp:cNvPr id="0" name=""/>
        <dsp:cNvSpPr/>
      </dsp:nvSpPr>
      <dsp:spPr>
        <a:xfrm>
          <a:off x="0" y="576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53002" y="58762"/>
        <a:ext cx="8855116" cy="97975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2D22D-AAB9-664D-B181-DE9941C14968}">
      <dsp:nvSpPr>
        <dsp:cNvPr id="0" name=""/>
        <dsp:cNvSpPr/>
      </dsp:nvSpPr>
      <dsp:spPr>
        <a:xfrm>
          <a:off x="0" y="576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53002" y="58762"/>
        <a:ext cx="8855116" cy="97975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2D22D-AAB9-664D-B181-DE9941C14968}">
      <dsp:nvSpPr>
        <dsp:cNvPr id="0" name=""/>
        <dsp:cNvSpPr/>
      </dsp:nvSpPr>
      <dsp:spPr>
        <a:xfrm>
          <a:off x="0" y="576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53002" y="58762"/>
        <a:ext cx="8855116" cy="979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585DD-E1A2-9D4A-9367-6CA18E1E50BD}">
      <dsp:nvSpPr>
        <dsp:cNvPr id="0" name=""/>
        <dsp:cNvSpPr/>
      </dsp:nvSpPr>
      <dsp:spPr>
        <a:xfrm>
          <a:off x="0" y="1152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Problem</a:t>
          </a:r>
        </a:p>
      </dsp:txBody>
      <dsp:txXfrm>
        <a:off x="53002" y="64522"/>
        <a:ext cx="8855116" cy="97975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2D22D-AAB9-664D-B181-DE9941C14968}">
      <dsp:nvSpPr>
        <dsp:cNvPr id="0" name=""/>
        <dsp:cNvSpPr/>
      </dsp:nvSpPr>
      <dsp:spPr>
        <a:xfrm>
          <a:off x="0" y="576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53002" y="58762"/>
        <a:ext cx="8855116" cy="97975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2D22D-AAB9-664D-B181-DE9941C14968}">
      <dsp:nvSpPr>
        <dsp:cNvPr id="0" name=""/>
        <dsp:cNvSpPr/>
      </dsp:nvSpPr>
      <dsp:spPr>
        <a:xfrm>
          <a:off x="0" y="576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53002" y="58762"/>
        <a:ext cx="8855116" cy="97975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2D22D-AAB9-664D-B181-DE9941C14968}">
      <dsp:nvSpPr>
        <dsp:cNvPr id="0" name=""/>
        <dsp:cNvSpPr/>
      </dsp:nvSpPr>
      <dsp:spPr>
        <a:xfrm>
          <a:off x="0" y="576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Product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53002" y="58762"/>
        <a:ext cx="8855116" cy="97975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2D22D-AAB9-664D-B181-DE9941C14968}">
      <dsp:nvSpPr>
        <dsp:cNvPr id="0" name=""/>
        <dsp:cNvSpPr/>
      </dsp:nvSpPr>
      <dsp:spPr>
        <a:xfrm>
          <a:off x="0" y="5760"/>
          <a:ext cx="8961120" cy="1085760"/>
        </a:xfrm>
        <a:prstGeom prst="roundRect">
          <a:avLst/>
        </a:prstGeom>
        <a:solidFill>
          <a:schemeClr val="tx2"/>
        </a:solidFill>
        <a:ln w="15875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Fira Sans" panose="020B0503050000020004" pitchFamily="34" charset="0"/>
            </a:rPr>
            <a:t>Product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53002" y="58762"/>
        <a:ext cx="8855116" cy="97975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585DD-E1A2-9D4A-9367-6CA18E1E50BD}">
      <dsp:nvSpPr>
        <dsp:cNvPr id="0" name=""/>
        <dsp:cNvSpPr/>
      </dsp:nvSpPr>
      <dsp:spPr>
        <a:xfrm>
          <a:off x="0" y="41417"/>
          <a:ext cx="9074425" cy="973440"/>
        </a:xfrm>
        <a:prstGeom prst="roundRect">
          <a:avLst/>
        </a:prstGeom>
        <a:solidFill>
          <a:schemeClr val="tx2"/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Fira Sans" panose="020B0503050000020004" pitchFamily="34" charset="0"/>
            </a:rPr>
            <a:t>Problem</a:t>
          </a:r>
        </a:p>
      </dsp:txBody>
      <dsp:txXfrm>
        <a:off x="47519" y="88936"/>
        <a:ext cx="8979387" cy="878402"/>
      </dsp:txXfrm>
    </dsp:sp>
    <dsp:sp modelId="{8970704F-8B54-0149-B38C-77F38C999E03}">
      <dsp:nvSpPr>
        <dsp:cNvPr id="0" name=""/>
        <dsp:cNvSpPr/>
      </dsp:nvSpPr>
      <dsp:spPr>
        <a:xfrm>
          <a:off x="0" y="1164617"/>
          <a:ext cx="9074425" cy="973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Fira Sans" panose="020B0503050000020004" pitchFamily="34" charset="0"/>
            </a:rPr>
            <a:t>Planning</a:t>
          </a:r>
          <a:endParaRPr lang="en-US" sz="3600" kern="1200" dirty="0"/>
        </a:p>
      </dsp:txBody>
      <dsp:txXfrm>
        <a:off x="47519" y="1212136"/>
        <a:ext cx="8979387" cy="878402"/>
      </dsp:txXfrm>
    </dsp:sp>
    <dsp:sp modelId="{0952D22D-AAB9-664D-B181-DE9941C14968}">
      <dsp:nvSpPr>
        <dsp:cNvPr id="0" name=""/>
        <dsp:cNvSpPr/>
      </dsp:nvSpPr>
      <dsp:spPr>
        <a:xfrm>
          <a:off x="0" y="2287817"/>
          <a:ext cx="9074425" cy="973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Fira Sans" panose="020B0503050000020004" pitchFamily="34" charset="0"/>
            </a:rPr>
            <a:t>Product</a:t>
          </a:r>
          <a:endParaRPr lang="en-US" sz="3600" kern="1200" dirty="0"/>
        </a:p>
      </dsp:txBody>
      <dsp:txXfrm>
        <a:off x="47519" y="2335336"/>
        <a:ext cx="8979387" cy="878402"/>
      </dsp:txXfrm>
    </dsp:sp>
    <dsp:sp modelId="{94D0090F-D2E3-C14F-A3D7-8E0BAD265A8C}">
      <dsp:nvSpPr>
        <dsp:cNvPr id="0" name=""/>
        <dsp:cNvSpPr/>
      </dsp:nvSpPr>
      <dsp:spPr>
        <a:xfrm>
          <a:off x="0" y="3411017"/>
          <a:ext cx="9074425" cy="973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Fira Sans" panose="020B0503050000020004" pitchFamily="34" charset="0"/>
            </a:rPr>
            <a:t>Issues and Future</a:t>
          </a:r>
        </a:p>
      </dsp:txBody>
      <dsp:txXfrm>
        <a:off x="47519" y="3458536"/>
        <a:ext cx="8979387" cy="87840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0090F-D2E3-C14F-A3D7-8E0BAD265A8C}">
      <dsp:nvSpPr>
        <dsp:cNvPr id="0" name=""/>
        <dsp:cNvSpPr/>
      </dsp:nvSpPr>
      <dsp:spPr>
        <a:xfrm>
          <a:off x="0" y="576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Issues and Future</a:t>
          </a:r>
        </a:p>
      </dsp:txBody>
      <dsp:txXfrm>
        <a:off x="53002" y="58762"/>
        <a:ext cx="8855116" cy="97975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0090F-D2E3-C14F-A3D7-8E0BAD265A8C}">
      <dsp:nvSpPr>
        <dsp:cNvPr id="0" name=""/>
        <dsp:cNvSpPr/>
      </dsp:nvSpPr>
      <dsp:spPr>
        <a:xfrm>
          <a:off x="0" y="576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Issues and Future</a:t>
          </a:r>
        </a:p>
      </dsp:txBody>
      <dsp:txXfrm>
        <a:off x="53002" y="58762"/>
        <a:ext cx="8855116" cy="97975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0090F-D2E3-C14F-A3D7-8E0BAD265A8C}">
      <dsp:nvSpPr>
        <dsp:cNvPr id="0" name=""/>
        <dsp:cNvSpPr/>
      </dsp:nvSpPr>
      <dsp:spPr>
        <a:xfrm>
          <a:off x="0" y="2"/>
          <a:ext cx="7265504" cy="45714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0" i="0" kern="1200" dirty="0">
            <a:solidFill>
              <a:schemeClr val="tx1"/>
            </a:solidFill>
            <a:latin typeface="Fira Sans" panose="020B0503050000020004" pitchFamily="34" charset="0"/>
          </a:endParaRPr>
        </a:p>
      </dsp:txBody>
      <dsp:txXfrm>
        <a:off x="2232" y="2234"/>
        <a:ext cx="7261040" cy="41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585DD-E1A2-9D4A-9367-6CA18E1E50BD}">
      <dsp:nvSpPr>
        <dsp:cNvPr id="0" name=""/>
        <dsp:cNvSpPr/>
      </dsp:nvSpPr>
      <dsp:spPr>
        <a:xfrm>
          <a:off x="0" y="11520"/>
          <a:ext cx="274320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Background</a:t>
          </a:r>
        </a:p>
      </dsp:txBody>
      <dsp:txXfrm>
        <a:off x="53002" y="64522"/>
        <a:ext cx="2637196" cy="9797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585DD-E1A2-9D4A-9367-6CA18E1E50BD}">
      <dsp:nvSpPr>
        <dsp:cNvPr id="0" name=""/>
        <dsp:cNvSpPr/>
      </dsp:nvSpPr>
      <dsp:spPr>
        <a:xfrm>
          <a:off x="0" y="1152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Problem</a:t>
          </a:r>
        </a:p>
      </dsp:txBody>
      <dsp:txXfrm>
        <a:off x="53002" y="64522"/>
        <a:ext cx="8855116" cy="979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585DD-E1A2-9D4A-9367-6CA18E1E50BD}">
      <dsp:nvSpPr>
        <dsp:cNvPr id="0" name=""/>
        <dsp:cNvSpPr/>
      </dsp:nvSpPr>
      <dsp:spPr>
        <a:xfrm>
          <a:off x="0" y="11520"/>
          <a:ext cx="274320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Process</a:t>
          </a:r>
        </a:p>
      </dsp:txBody>
      <dsp:txXfrm>
        <a:off x="53002" y="64522"/>
        <a:ext cx="2637196" cy="9797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585DD-E1A2-9D4A-9367-6CA18E1E50BD}">
      <dsp:nvSpPr>
        <dsp:cNvPr id="0" name=""/>
        <dsp:cNvSpPr/>
      </dsp:nvSpPr>
      <dsp:spPr>
        <a:xfrm>
          <a:off x="0" y="1152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Problem</a:t>
          </a:r>
        </a:p>
      </dsp:txBody>
      <dsp:txXfrm>
        <a:off x="53002" y="64522"/>
        <a:ext cx="8855116" cy="9797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585DD-E1A2-9D4A-9367-6CA18E1E50BD}">
      <dsp:nvSpPr>
        <dsp:cNvPr id="0" name=""/>
        <dsp:cNvSpPr/>
      </dsp:nvSpPr>
      <dsp:spPr>
        <a:xfrm>
          <a:off x="0" y="11520"/>
          <a:ext cx="274320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Diagram</a:t>
          </a:r>
        </a:p>
      </dsp:txBody>
      <dsp:txXfrm>
        <a:off x="53002" y="64522"/>
        <a:ext cx="2637196" cy="9797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585DD-E1A2-9D4A-9367-6CA18E1E50BD}">
      <dsp:nvSpPr>
        <dsp:cNvPr id="0" name=""/>
        <dsp:cNvSpPr/>
      </dsp:nvSpPr>
      <dsp:spPr>
        <a:xfrm>
          <a:off x="0" y="41417"/>
          <a:ext cx="9074425" cy="973440"/>
        </a:xfrm>
        <a:prstGeom prst="roundRect">
          <a:avLst/>
        </a:prstGeom>
        <a:solidFill>
          <a:schemeClr val="tx2"/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Fira Sans" panose="020B0503050000020004" pitchFamily="34" charset="0"/>
            </a:rPr>
            <a:t>Problem</a:t>
          </a:r>
        </a:p>
      </dsp:txBody>
      <dsp:txXfrm>
        <a:off x="47519" y="88936"/>
        <a:ext cx="8979387" cy="878402"/>
      </dsp:txXfrm>
    </dsp:sp>
    <dsp:sp modelId="{8970704F-8B54-0149-B38C-77F38C999E03}">
      <dsp:nvSpPr>
        <dsp:cNvPr id="0" name=""/>
        <dsp:cNvSpPr/>
      </dsp:nvSpPr>
      <dsp:spPr>
        <a:xfrm>
          <a:off x="0" y="1164617"/>
          <a:ext cx="9074425" cy="973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Fira Sans" panose="020B0503050000020004" pitchFamily="34" charset="0"/>
            </a:rPr>
            <a:t>Planning</a:t>
          </a:r>
          <a:endParaRPr lang="en-US" sz="3600" kern="1200" dirty="0"/>
        </a:p>
      </dsp:txBody>
      <dsp:txXfrm>
        <a:off x="47519" y="1212136"/>
        <a:ext cx="8979387" cy="878402"/>
      </dsp:txXfrm>
    </dsp:sp>
    <dsp:sp modelId="{0952D22D-AAB9-664D-B181-DE9941C14968}">
      <dsp:nvSpPr>
        <dsp:cNvPr id="0" name=""/>
        <dsp:cNvSpPr/>
      </dsp:nvSpPr>
      <dsp:spPr>
        <a:xfrm>
          <a:off x="0" y="2287817"/>
          <a:ext cx="9074425" cy="973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Fira Sans" panose="020B0503050000020004" pitchFamily="34" charset="0"/>
            </a:rPr>
            <a:t>Product</a:t>
          </a:r>
          <a:endParaRPr lang="en-US" sz="3600" kern="1200" dirty="0"/>
        </a:p>
      </dsp:txBody>
      <dsp:txXfrm>
        <a:off x="47519" y="2335336"/>
        <a:ext cx="8979387" cy="878402"/>
      </dsp:txXfrm>
    </dsp:sp>
    <dsp:sp modelId="{94D0090F-D2E3-C14F-A3D7-8E0BAD265A8C}">
      <dsp:nvSpPr>
        <dsp:cNvPr id="0" name=""/>
        <dsp:cNvSpPr/>
      </dsp:nvSpPr>
      <dsp:spPr>
        <a:xfrm>
          <a:off x="0" y="3411017"/>
          <a:ext cx="9074425" cy="973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Issues and Future</a:t>
          </a:r>
        </a:p>
      </dsp:txBody>
      <dsp:txXfrm>
        <a:off x="47519" y="3458536"/>
        <a:ext cx="8979387" cy="8784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0704F-8B54-0149-B38C-77F38C999E03}">
      <dsp:nvSpPr>
        <dsp:cNvPr id="0" name=""/>
        <dsp:cNvSpPr/>
      </dsp:nvSpPr>
      <dsp:spPr>
        <a:xfrm>
          <a:off x="0" y="11520"/>
          <a:ext cx="8961120" cy="108576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1"/>
              </a:solidFill>
              <a:latin typeface="Fira Sans" panose="020B0503050000020004" pitchFamily="34" charset="0"/>
            </a:rPr>
            <a:t>Planning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53002" y="64522"/>
        <a:ext cx="8855116" cy="979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Fira Sans" panose="020B05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Fira Sans" panose="020B0503050000020004" pitchFamily="34" charset="0"/>
              </a:defRPr>
            </a:lvl1pPr>
          </a:lstStyle>
          <a:p>
            <a:fld id="{E199E616-2F2E-6D43-8D28-3A0F9BC574DD}" type="datetimeFigureOut">
              <a:rPr lang="en-US" smtClean="0"/>
              <a:pPr/>
              <a:t>12/4/23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Fira Sans" panose="020B05030500000200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Fira Sans" panose="020B0503050000020004" pitchFamily="34" charset="0"/>
              </a:defRPr>
            </a:lvl1pPr>
          </a:lstStyle>
          <a:p>
            <a:fld id="{4D86D468-BD45-5C47-BEC8-89614FC69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72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ira Sans" panose="020B05030500000200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ira Sans" panose="020B05030500000200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ira Sans" panose="020B05030500000200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ira Sans" panose="020B05030500000200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ira Sans" panose="020B05030500000200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6D468-BD45-5C47-BEC8-89614FC699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13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6D468-BD45-5C47-BEC8-89614FC699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7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05D7-1FBD-D2E5-C7BB-5A75DA39A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EA05C-06B4-785D-FAD3-AE159A59A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EF8FF-0A08-B74A-9405-7DF5D82A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Kaleb Ducharme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415DB-EE87-BC39-8C13-690F00E2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CE9F1199-773E-3C42-89C3-D1E20D5C3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5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A264-D84A-186B-31E8-80310F68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46F93-6BAA-59B0-25CC-80949B4F4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795DE-0D13-DB07-FC3B-8CCE4BC0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ira Sans" panose="020B0503050000020004" pitchFamily="34" charset="0"/>
              </a:defRPr>
            </a:lvl1pPr>
          </a:lstStyle>
          <a:p>
            <a:fld id="{B2F8F646-BC6E-B34A-8066-C2C2FC922210}" type="datetime1">
              <a:rPr lang="en-US" smtClean="0"/>
              <a:pPr/>
              <a:t>12/4/23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003A1-AE46-A91A-777C-3283091A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373D6-0BB7-F9E0-AB99-DC02C121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21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B4C01-BB34-3901-CEBC-CEB5C619E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4E071-C2D5-9BC9-8A33-6A28B9FEB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CE312-5FD4-2839-6EE7-A0917804A8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ira Sans" panose="020B0503050000020004" pitchFamily="34" charset="0"/>
              </a:defRPr>
            </a:lvl1pPr>
          </a:lstStyle>
          <a:p>
            <a:fld id="{91AB2E91-A1D4-9A46-9C5F-32A640E8222C}" type="datetime1">
              <a:rPr lang="en-US" smtClean="0"/>
              <a:pPr/>
              <a:t>12/4/23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736F1-4DF0-8156-9B4D-689EDA7F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C0097-00DE-3207-3341-3098517C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58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3D01-91BA-94DB-D65D-72FFEE39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C4616-4C79-7C31-016D-F27DE7E6A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6E8E7-6E25-686D-D87A-5A5BEFCC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ira Sans" panose="020B0503050000020004" pitchFamily="34" charset="0"/>
              </a:defRPr>
            </a:lvl1pPr>
          </a:lstStyle>
          <a:p>
            <a:fld id="{D4CA0212-0442-394C-9D5F-73D2EE5DAA2F}" type="datetime1">
              <a:rPr lang="en-US" smtClean="0"/>
              <a:pPr/>
              <a:t>12/4/23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063E1-CDCA-E3FB-7903-70A38DAE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B93E1-388C-B1C2-A3AB-95EBCC49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48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EED2-11EE-0E18-8DFB-88141BB6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2CDE-6D68-DB69-8BF9-05C90A574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10A70-D0C6-005F-0DA4-CCBEF2E0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ira Sans" panose="020B0503050000020004" pitchFamily="34" charset="0"/>
              </a:defRPr>
            </a:lvl1pPr>
          </a:lstStyle>
          <a:p>
            <a:fld id="{DCA1131C-E39A-CF47-87BB-CFE537548DFA}" type="datetime1">
              <a:rPr lang="en-US" smtClean="0"/>
              <a:pPr/>
              <a:t>12/4/23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DE9C1-F5E5-6EEF-143B-B16F0D46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FDB17-DD6C-3D38-1361-865F5707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9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B66-4D0E-F9F9-C2DF-7669E79D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EC3B-36F7-F527-9A89-0254FEAFB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837BE-A64D-53BE-7351-CFA4B1E2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B2A23-C896-767A-77FD-DA5EA858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ira Sans" panose="020B0503050000020004" pitchFamily="34" charset="0"/>
              </a:defRPr>
            </a:lvl1pPr>
          </a:lstStyle>
          <a:p>
            <a:fld id="{409728B4-2084-774A-9EA7-1A189C061D19}" type="datetime1">
              <a:rPr lang="en-US" smtClean="0"/>
              <a:pPr/>
              <a:t>12/4/23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99E83-63F9-3387-A55F-B3D255D2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3A358-4754-0161-E4C3-2214FEC9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67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4EB0-09E5-B89E-0634-E92144DE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86FC5-501F-26DC-21C0-D231F48F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06B12-E6C3-4E79-9E91-CE1AA6245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5CFEF-5554-0E43-2A82-467986000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1F63C-21F8-7FF8-87E2-DE3819A95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B4B13-A423-48EC-9044-458D7A95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ira Sans" panose="020B0503050000020004" pitchFamily="34" charset="0"/>
              </a:defRPr>
            </a:lvl1pPr>
          </a:lstStyle>
          <a:p>
            <a:fld id="{BB7B8643-AAFF-084C-8B59-A77D11064D0F}" type="datetime1">
              <a:rPr lang="en-US" smtClean="0"/>
              <a:pPr/>
              <a:t>12/4/23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2DE7AD-ADC1-0B5A-B01C-C34C1E61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565B9-2659-0F44-0E69-AD3D2AA8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48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1DDF-7A6F-1195-9461-5EA509CE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53454-8B6C-C6CA-E0A0-1040E058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ira Sans" panose="020B0503050000020004" pitchFamily="34" charset="0"/>
              </a:defRPr>
            </a:lvl1pPr>
          </a:lstStyle>
          <a:p>
            <a:fld id="{C1404DE7-7E3C-374D-8191-52D8F5C823C3}" type="datetime1">
              <a:rPr lang="en-US" smtClean="0"/>
              <a:pPr/>
              <a:t>12/4/23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13EC3-EBB9-0EF0-2E07-78A00DF0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32067-21BF-513A-1316-5667A2CB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37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5D1B7-D63A-C277-8AE4-17EDAEA9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ira Sans" panose="020B0503050000020004" pitchFamily="34" charset="0"/>
              </a:defRPr>
            </a:lvl1pPr>
          </a:lstStyle>
          <a:p>
            <a:fld id="{06E7B069-9CC3-8C47-91DE-E1ABF56737BB}" type="datetime1">
              <a:rPr lang="en-US" smtClean="0"/>
              <a:pPr/>
              <a:t>12/4/23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C140B-D4AF-D305-B4C2-B0C1E032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616D7-2406-0311-CB95-F93EB103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79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8111-158B-67BB-47E8-3EC4D54F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EC5C5-85D9-0E05-A3A9-9C3A59B17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16D22-4AA0-E3BA-23AE-3C989A086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7A3C0-212F-E649-AC8F-EF4968FA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ira Sans" panose="020B0503050000020004" pitchFamily="34" charset="0"/>
              </a:defRPr>
            </a:lvl1pPr>
          </a:lstStyle>
          <a:p>
            <a:fld id="{653C9712-2513-C846-A929-967091CC51AE}" type="datetime1">
              <a:rPr lang="en-US" smtClean="0"/>
              <a:pPr/>
              <a:t>12/4/23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15D6E-C118-6DB0-7687-4B96E5CB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4E4CF-965A-DAF4-F758-A3A86C76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48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6B30-73C0-E0E5-082E-541709F8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71DF3-25D8-8254-F479-505517C4E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AF3A9-7DA1-A15E-D732-4C2B64295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CA0D6-5B3B-A7A8-C8EE-88A241B2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ira Sans" panose="020B0503050000020004" pitchFamily="34" charset="0"/>
              </a:defRPr>
            </a:lvl1pPr>
          </a:lstStyle>
          <a:p>
            <a:fld id="{1D6D74DB-3CB7-7244-A3B1-196A07CC545F}" type="datetime1">
              <a:rPr lang="en-US" smtClean="0"/>
              <a:pPr/>
              <a:t>12/4/23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6AFA7-AC03-8560-9007-AD3B258B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8163E-8EFA-A826-1B60-07B7A694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0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49AD7-F107-7FFF-4CEA-0E207DE3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EACB-7757-11B5-3D32-A7CE507DB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BD23E-CC34-A74D-1EFA-3324806F5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ira Sans Thin" panose="020B0303050000020004" pitchFamily="34" charset="0"/>
              </a:defRPr>
            </a:lvl1pPr>
          </a:lstStyle>
          <a:p>
            <a:r>
              <a:rPr lang="en-US" dirty="0"/>
              <a:t>Kaleb Ducharme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AD87F-11B0-0C48-FDB8-854A0D167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ira Sans Thin" panose="020B0303050000020004" pitchFamily="34" charset="0"/>
              </a:defRPr>
            </a:lvl1pPr>
          </a:lstStyle>
          <a:p>
            <a:fld id="{CE9F1199-773E-3C42-89C3-D1E20D5C3F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6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Fira Sans SemiBold" panose="020B0503050000020004" pitchFamily="34" charset="0"/>
          <a:ea typeface="FiraCode Nerd Font Mono Ret" panose="02000009000000000000" pitchFamily="49" charset="0"/>
          <a:cs typeface="FiraCode Nerd Font Mono Ret" panose="02000009000000000000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ira Sans" panose="020B0503050000020004" pitchFamily="34" charset="0"/>
          <a:ea typeface="FiraCode Nerd Font" panose="02000009000000000000" pitchFamily="49" charset="0"/>
          <a:cs typeface="FiraCode Nerd Font" panose="02000009000000000000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ira Sans" panose="020B0503050000020004" pitchFamily="34" charset="0"/>
          <a:ea typeface="FiraCode Nerd Font" panose="02000009000000000000" pitchFamily="49" charset="0"/>
          <a:cs typeface="FiraCode Nerd Font" panose="02000009000000000000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ira Sans" panose="020B0503050000020004" pitchFamily="34" charset="0"/>
          <a:ea typeface="FiraCode Nerd Font" panose="02000009000000000000" pitchFamily="49" charset="0"/>
          <a:cs typeface="FiraCode Nerd Font" panose="02000009000000000000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ira Sans" panose="020B0503050000020004" pitchFamily="34" charset="0"/>
          <a:ea typeface="FiraCode Nerd Font" panose="02000009000000000000" pitchFamily="49" charset="0"/>
          <a:cs typeface="FiraCode Nerd Font" panose="02000009000000000000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ira Sans" panose="020B0503050000020004" pitchFamily="34" charset="0"/>
          <a:ea typeface="FiraCode Nerd Font" panose="02000009000000000000" pitchFamily="49" charset="0"/>
          <a:cs typeface="FiraCode Nerd Font" panose="02000009000000000000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4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5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16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16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17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18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17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23.xml"/><Relationship Id="rId7" Type="http://schemas.openxmlformats.org/officeDocument/2006/relationships/image" Target="../media/image20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image" Target="../media/image4.png"/><Relationship Id="rId18" Type="http://schemas.openxmlformats.org/officeDocument/2006/relationships/image" Target="../media/image9.sv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5" Type="http://schemas.openxmlformats.org/officeDocument/2006/relationships/image" Target="../media/image6.png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0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10" Type="http://schemas.openxmlformats.org/officeDocument/2006/relationships/image" Target="../media/image13.sv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10" Type="http://schemas.openxmlformats.org/officeDocument/2006/relationships/image" Target="../media/image13.svg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1E8339-D74B-0CCC-ADAF-DE9DBB7087CE}"/>
              </a:ext>
            </a:extLst>
          </p:cNvPr>
          <p:cNvCxnSpPr/>
          <p:nvPr/>
        </p:nvCxnSpPr>
        <p:spPr>
          <a:xfrm>
            <a:off x="1742660" y="3334407"/>
            <a:ext cx="870667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9F9A754-19C0-B58B-7304-EDAF009CF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Fira Sans" panose="020B0503050000020004" pitchFamily="34" charset="0"/>
              </a:rPr>
              <a:t>Bioinformatics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B5653-BCBD-FF37-82C3-FE5DF3A5A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Kaleb Ducharme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97D197-5093-D3AB-2E6E-A21BB30208DA}"/>
              </a:ext>
            </a:extLst>
          </p:cNvPr>
          <p:cNvSpPr txBox="1"/>
          <p:nvPr/>
        </p:nvSpPr>
        <p:spPr>
          <a:xfrm>
            <a:off x="283780" y="1431084"/>
            <a:ext cx="724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Make the cleaning process easier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/>
        </p:nvGraphicFramePr>
        <p:xfrm>
          <a:off x="182880" y="182881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3A61E4B2-4E06-5582-8CEF-8D0F2911F20D}"/>
              </a:ext>
            </a:extLst>
          </p:cNvPr>
          <p:cNvGrpSpPr/>
          <p:nvPr/>
        </p:nvGrpSpPr>
        <p:grpSpPr>
          <a:xfrm>
            <a:off x="9265920" y="194401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B741338-9565-6DE8-240C-5001A417F95A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923EB615-7827-FB0C-65F9-D388C0A068EE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i="0" kern="12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Visualizer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ABD0223-8973-F6DA-995C-724917F58956}"/>
              </a:ext>
            </a:extLst>
          </p:cNvPr>
          <p:cNvSpPr txBox="1"/>
          <p:nvPr/>
        </p:nvSpPr>
        <p:spPr>
          <a:xfrm>
            <a:off x="182880" y="2105227"/>
            <a:ext cx="522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Make an automated cleaning script that runs until a good tree/alignment output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Way outside my knowledge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76F011-4405-E992-E315-6E703F22DC56}"/>
              </a:ext>
            </a:extLst>
          </p:cNvPr>
          <p:cNvSpPr txBox="1"/>
          <p:nvPr/>
        </p:nvSpPr>
        <p:spPr>
          <a:xfrm>
            <a:off x="8217387" y="1896329"/>
            <a:ext cx="8740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FiraCode Nerd Font Mono Light" panose="02000009000000000000" pitchFamily="49" charset="0"/>
                <a:ea typeface="FiraCode Nerd Font Mono Light" panose="02000009000000000000" pitchFamily="49" charset="0"/>
                <a:cs typeface="FiraCode Nerd Font Mono Light" panose="02000009000000000000" pitchFamily="49" charset="0"/>
              </a:rPr>
              <a:t>grep</a:t>
            </a:r>
            <a:endParaRPr lang="en-US" sz="1400" dirty="0">
              <a:latin typeface="FiraCode Nerd Font Mono Light" panose="02000009000000000000" pitchFamily="49" charset="0"/>
              <a:ea typeface="FiraCode Nerd Font Mono Light" panose="02000009000000000000" pitchFamily="49" charset="0"/>
              <a:cs typeface="FiraCode Nerd Font Mono Light" panose="02000009000000000000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8F93A-4726-2381-C007-EB0544533C89}"/>
              </a:ext>
            </a:extLst>
          </p:cNvPr>
          <p:cNvSpPr txBox="1"/>
          <p:nvPr/>
        </p:nvSpPr>
        <p:spPr>
          <a:xfrm>
            <a:off x="10200512" y="2843890"/>
            <a:ext cx="8740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FiraCode Nerd Font Mono Light" panose="02000009000000000000" pitchFamily="49" charset="0"/>
                <a:ea typeface="FiraCode Nerd Font Mono Light" panose="02000009000000000000" pitchFamily="49" charset="0"/>
                <a:cs typeface="FiraCode Nerd Font Mono Light" panose="02000009000000000000" pitchFamily="49" charset="0"/>
              </a:rPr>
              <a:t>cut</a:t>
            </a:r>
            <a:endParaRPr lang="en-US" sz="1400" dirty="0">
              <a:latin typeface="FiraCode Nerd Font Mono Light" panose="02000009000000000000" pitchFamily="49" charset="0"/>
              <a:ea typeface="FiraCode Nerd Font Mono Light" panose="02000009000000000000" pitchFamily="49" charset="0"/>
              <a:cs typeface="FiraCode Nerd Font Mono Light" panose="02000009000000000000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FA8552-E9DC-1BB4-792D-5CEA5E7DBEEF}"/>
              </a:ext>
            </a:extLst>
          </p:cNvPr>
          <p:cNvSpPr txBox="1"/>
          <p:nvPr/>
        </p:nvSpPr>
        <p:spPr>
          <a:xfrm>
            <a:off x="9011792" y="2477524"/>
            <a:ext cx="8740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FiraCode Nerd Font Mono Light" panose="02000009000000000000" pitchFamily="49" charset="0"/>
                <a:ea typeface="FiraCode Nerd Font Mono Light" panose="02000009000000000000" pitchFamily="49" charset="0"/>
                <a:cs typeface="FiraCode Nerd Font Mono Light" panose="02000009000000000000" pitchFamily="49" charset="0"/>
              </a:rPr>
              <a:t>less</a:t>
            </a:r>
            <a:endParaRPr lang="en-US" sz="1400" dirty="0">
              <a:latin typeface="FiraCode Nerd Font Mono Light" panose="02000009000000000000" pitchFamily="49" charset="0"/>
              <a:ea typeface="FiraCode Nerd Font Mono Light" panose="02000009000000000000" pitchFamily="49" charset="0"/>
              <a:cs typeface="FiraCode Nerd Font Mono Light" panose="02000009000000000000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08887-95F9-B806-75A7-5BFDC90FAC37}"/>
              </a:ext>
            </a:extLst>
          </p:cNvPr>
          <p:cNvSpPr txBox="1"/>
          <p:nvPr/>
        </p:nvSpPr>
        <p:spPr>
          <a:xfrm>
            <a:off x="10139936" y="1954304"/>
            <a:ext cx="12002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FiraCode Nerd Font Mono Light" panose="02000009000000000000" pitchFamily="49" charset="0"/>
                <a:ea typeface="FiraCode Nerd Font Mono Light" panose="02000009000000000000" pitchFamily="49" charset="0"/>
                <a:cs typeface="FiraCode Nerd Font Mono Light" panose="02000009000000000000" pitchFamily="49" charset="0"/>
              </a:rPr>
              <a:t>Directory searching</a:t>
            </a:r>
            <a:endParaRPr lang="en-US" sz="1400" dirty="0">
              <a:latin typeface="FiraCode Nerd Font Mono Light" panose="02000009000000000000" pitchFamily="49" charset="0"/>
              <a:ea typeface="FiraCode Nerd Font Mono Light" panose="02000009000000000000" pitchFamily="49" charset="0"/>
              <a:cs typeface="FiraCode Nerd Font Mono Light" panose="02000009000000000000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5E252A-5322-42CC-5F3D-26B2A11042A7}"/>
              </a:ext>
            </a:extLst>
          </p:cNvPr>
          <p:cNvSpPr txBox="1"/>
          <p:nvPr/>
        </p:nvSpPr>
        <p:spPr>
          <a:xfrm>
            <a:off x="8001628" y="2967000"/>
            <a:ext cx="14541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FiraCode Nerd Font Mono Light" panose="02000009000000000000" pitchFamily="49" charset="0"/>
                <a:ea typeface="FiraCode Nerd Font Mono Light" panose="02000009000000000000" pitchFamily="49" charset="0"/>
                <a:cs typeface="FiraCode Nerd Font Mono Light" panose="02000009000000000000" pitchFamily="49" charset="0"/>
              </a:rPr>
              <a:t>xml parsing</a:t>
            </a:r>
            <a:endParaRPr lang="en-US" sz="1400" dirty="0">
              <a:latin typeface="FiraCode Nerd Font Mono Light" panose="02000009000000000000" pitchFamily="49" charset="0"/>
              <a:ea typeface="FiraCode Nerd Font Mono Light" panose="02000009000000000000" pitchFamily="49" charset="0"/>
              <a:cs typeface="FiraCode Nerd Font Mono Light" panose="02000009000000000000" pitchFamily="49" charset="0"/>
            </a:endParaRPr>
          </a:p>
        </p:txBody>
      </p:sp>
      <p:sp>
        <p:nvSpPr>
          <p:cNvPr id="18" name="&quot;No&quot; Symbol 17">
            <a:extLst>
              <a:ext uri="{FF2B5EF4-FFF2-40B4-BE49-F238E27FC236}">
                <a16:creationId xmlns:a16="http://schemas.microsoft.com/office/drawing/2014/main" id="{6ED04A7C-F171-A50B-3570-5827AC931BC5}"/>
              </a:ext>
            </a:extLst>
          </p:cNvPr>
          <p:cNvSpPr/>
          <p:nvPr/>
        </p:nvSpPr>
        <p:spPr>
          <a:xfrm>
            <a:off x="8528399" y="1470139"/>
            <a:ext cx="2174542" cy="2193506"/>
          </a:xfrm>
          <a:prstGeom prst="noSmoking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391B5AE1-EB5D-7053-DB9B-FBA7920CBBAF}"/>
              </a:ext>
            </a:extLst>
          </p:cNvPr>
          <p:cNvSpPr/>
          <p:nvPr/>
        </p:nvSpPr>
        <p:spPr>
          <a:xfrm rot="5228197">
            <a:off x="9473730" y="3928099"/>
            <a:ext cx="383498" cy="4220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D3D1AF-A461-9243-510A-B60B9F69C7DA}"/>
              </a:ext>
            </a:extLst>
          </p:cNvPr>
          <p:cNvSpPr txBox="1"/>
          <p:nvPr/>
        </p:nvSpPr>
        <p:spPr>
          <a:xfrm>
            <a:off x="8713309" y="4552012"/>
            <a:ext cx="19043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FiraCode Nerd Font Mono Light" panose="02000009000000000000" pitchFamily="49" charset="0"/>
                <a:ea typeface="FiraCode Nerd Font Mono Light" panose="02000009000000000000" pitchFamily="49" charset="0"/>
                <a:cs typeface="FiraCode Nerd Font Mono Light" panose="02000009000000000000" pitchFamily="49" charset="0"/>
              </a:rPr>
              <a:t>./</a:t>
            </a:r>
            <a:r>
              <a:rPr lang="en-US" sz="1400" dirty="0" err="1">
                <a:solidFill>
                  <a:schemeClr val="tx2"/>
                </a:solidFill>
                <a:latin typeface="FiraCode Nerd Font Mono Light" panose="02000009000000000000" pitchFamily="49" charset="0"/>
                <a:ea typeface="FiraCode Nerd Font Mono Light" panose="02000009000000000000" pitchFamily="49" charset="0"/>
                <a:cs typeface="FiraCode Nerd Font Mono Light" panose="02000009000000000000" pitchFamily="49" charset="0"/>
              </a:rPr>
              <a:t>visualizer.py</a:t>
            </a:r>
            <a:endParaRPr lang="en-US" sz="1400" dirty="0">
              <a:latin typeface="FiraCode Nerd Font Mono Light" panose="02000009000000000000" pitchFamily="49" charset="0"/>
              <a:ea typeface="FiraCode Nerd Font Mono Light" panose="02000009000000000000" pitchFamily="49" charset="0"/>
              <a:cs typeface="FiraCode Nerd Font Mono Light" panose="02000009000000000000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D73879-2FA6-56D1-D85A-785B26816EF9}"/>
              </a:ext>
            </a:extLst>
          </p:cNvPr>
          <p:cNvSpPr txBox="1"/>
          <p:nvPr/>
        </p:nvSpPr>
        <p:spPr>
          <a:xfrm>
            <a:off x="182880" y="3154191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Make human cleaning of data easier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Put all the stats in one place to make viewing easier</a:t>
            </a:r>
          </a:p>
        </p:txBody>
      </p:sp>
    </p:spTree>
    <p:extLst>
      <p:ext uri="{BB962C8B-B14F-4D97-AF65-F5344CB8AC3E}">
        <p14:creationId xmlns:p14="http://schemas.microsoft.com/office/powerpoint/2010/main" val="1905972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 animBg="1"/>
      <p:bldP spid="20" grpId="0" animBg="1"/>
      <p:bldP spid="21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97D197-5093-D3AB-2E6E-A21BB30208DA}"/>
              </a:ext>
            </a:extLst>
          </p:cNvPr>
          <p:cNvSpPr txBox="1"/>
          <p:nvPr/>
        </p:nvSpPr>
        <p:spPr>
          <a:xfrm>
            <a:off x="283780" y="1431084"/>
            <a:ext cx="724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Make the cleaning process easier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/>
        </p:nvGraphicFramePr>
        <p:xfrm>
          <a:off x="182880" y="182881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3A61E4B2-4E06-5582-8CEF-8D0F2911F20D}"/>
              </a:ext>
            </a:extLst>
          </p:cNvPr>
          <p:cNvGrpSpPr/>
          <p:nvPr/>
        </p:nvGrpSpPr>
        <p:grpSpPr>
          <a:xfrm>
            <a:off x="9265920" y="194401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B741338-9565-6DE8-240C-5001A417F95A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923EB615-7827-FB0C-65F9-D388C0A068EE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i="0" kern="12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Visualizer</a:t>
              </a:r>
            </a:p>
          </p:txBody>
        </p:sp>
      </p:grpSp>
      <p:sp>
        <p:nvSpPr>
          <p:cNvPr id="20" name="Right Arrow 19">
            <a:extLst>
              <a:ext uri="{FF2B5EF4-FFF2-40B4-BE49-F238E27FC236}">
                <a16:creationId xmlns:a16="http://schemas.microsoft.com/office/drawing/2014/main" id="{391B5AE1-EB5D-7053-DB9B-FBA7920CBBAF}"/>
              </a:ext>
            </a:extLst>
          </p:cNvPr>
          <p:cNvSpPr/>
          <p:nvPr/>
        </p:nvSpPr>
        <p:spPr>
          <a:xfrm>
            <a:off x="2476211" y="3774210"/>
            <a:ext cx="959681" cy="4220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D3D1AF-A461-9243-510A-B60B9F69C7DA}"/>
              </a:ext>
            </a:extLst>
          </p:cNvPr>
          <p:cNvSpPr txBox="1"/>
          <p:nvPr/>
        </p:nvSpPr>
        <p:spPr>
          <a:xfrm>
            <a:off x="283780" y="3831337"/>
            <a:ext cx="19043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FiraCode Nerd Font Mono Light" panose="02000009000000000000" pitchFamily="49" charset="0"/>
                <a:ea typeface="FiraCode Nerd Font Mono Light" panose="02000009000000000000" pitchFamily="49" charset="0"/>
                <a:cs typeface="FiraCode Nerd Font Mono Light" panose="02000009000000000000" pitchFamily="49" charset="0"/>
              </a:rPr>
              <a:t>./</a:t>
            </a:r>
            <a:r>
              <a:rPr lang="en-US" sz="1400" dirty="0" err="1">
                <a:solidFill>
                  <a:schemeClr val="tx2"/>
                </a:solidFill>
                <a:latin typeface="FiraCode Nerd Font Mono Light" panose="02000009000000000000" pitchFamily="49" charset="0"/>
                <a:ea typeface="FiraCode Nerd Font Mono Light" panose="02000009000000000000" pitchFamily="49" charset="0"/>
                <a:cs typeface="FiraCode Nerd Font Mono Light" panose="02000009000000000000" pitchFamily="49" charset="0"/>
              </a:rPr>
              <a:t>visualizer.py</a:t>
            </a:r>
            <a:endParaRPr lang="en-US" sz="1400" dirty="0">
              <a:latin typeface="FiraCode Nerd Font Mono Light" panose="02000009000000000000" pitchFamily="49" charset="0"/>
              <a:ea typeface="FiraCode Nerd Font Mono Light" panose="02000009000000000000" pitchFamily="49" charset="0"/>
              <a:cs typeface="FiraCode Nerd Font Mono Light" panose="02000009000000000000" pitchFamily="49" charset="0"/>
            </a:endParaRP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CEDF517-6FE2-92CF-9B2F-9444FCD18C3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036"/>
          <a:stretch/>
        </p:blipFill>
        <p:spPr>
          <a:xfrm>
            <a:off x="3723984" y="2069962"/>
            <a:ext cx="7096416" cy="4422912"/>
          </a:xfrm>
          <a:prstGeom prst="rect">
            <a:avLst/>
          </a:prstGeom>
          <a:ln w="19050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913719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03F9FF-7DB1-64DD-CDEE-E1A15D8F8876}"/>
              </a:ext>
            </a:extLst>
          </p:cNvPr>
          <p:cNvCxnSpPr>
            <a:cxnSpLocks/>
          </p:cNvCxnSpPr>
          <p:nvPr/>
        </p:nvCxnSpPr>
        <p:spPr>
          <a:xfrm>
            <a:off x="374374" y="755374"/>
            <a:ext cx="7146234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1760345"/>
              </p:ext>
            </p:extLst>
          </p:nvPr>
        </p:nvGraphicFramePr>
        <p:xfrm>
          <a:off x="374374" y="1444494"/>
          <a:ext cx="9074425" cy="4425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9F9A754-19C0-B58B-7304-EDAF009CF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104" y="0"/>
            <a:ext cx="7265504" cy="91585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2"/>
                </a:solidFill>
                <a:latin typeface="Fira Sans" panose="020B0503050000020004" pitchFamily="34" charset="0"/>
              </a:rPr>
              <a:t>Bioinformatics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065551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4530953"/>
              </p:ext>
            </p:extLst>
          </p:nvPr>
        </p:nvGraphicFramePr>
        <p:xfrm>
          <a:off x="182880" y="182880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06ED53A7-8817-0863-B1BA-67C68856A9F1}"/>
              </a:ext>
            </a:extLst>
          </p:cNvPr>
          <p:cNvGrpSpPr/>
          <p:nvPr/>
        </p:nvGrpSpPr>
        <p:grpSpPr>
          <a:xfrm>
            <a:off x="9265920" y="194401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741C6D7-F3B5-A8E8-F043-E10A169EA46E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D7FC81AD-40B4-68AD-4295-5C88616A3D32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i="0" kern="12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Pipeline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E1DD36B-2538-A9DC-1DB2-C48C5EAFEEF5}"/>
              </a:ext>
            </a:extLst>
          </p:cNvPr>
          <p:cNvSpPr txBox="1"/>
          <p:nvPr/>
        </p:nvSpPr>
        <p:spPr>
          <a:xfrm>
            <a:off x="283780" y="1431084"/>
            <a:ext cx="724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Pipeline 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4B6D8-E16D-5360-931C-801180EA2AB1}"/>
              </a:ext>
            </a:extLst>
          </p:cNvPr>
          <p:cNvSpPr txBox="1"/>
          <p:nvPr/>
        </p:nvSpPr>
        <p:spPr>
          <a:xfrm>
            <a:off x="182880" y="2105227"/>
            <a:ext cx="5223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Basic implementation of a pipeline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Most processes use subprocess module to run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Python mainly used for file management of outputs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7857C1-57D5-20A6-B6FB-A789F6D161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6522" y="1857350"/>
            <a:ext cx="6367670" cy="197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22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/>
        </p:nvGraphicFramePr>
        <p:xfrm>
          <a:off x="182880" y="182880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06ED53A7-8817-0863-B1BA-67C68856A9F1}"/>
              </a:ext>
            </a:extLst>
          </p:cNvPr>
          <p:cNvGrpSpPr/>
          <p:nvPr/>
        </p:nvGrpSpPr>
        <p:grpSpPr>
          <a:xfrm>
            <a:off x="9265920" y="194401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741C6D7-F3B5-A8E8-F043-E10A169EA46E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D7FC81AD-40B4-68AD-4295-5C88616A3D32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i="0" kern="12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Usage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E1DD36B-2538-A9DC-1DB2-C48C5EAFEEF5}"/>
              </a:ext>
            </a:extLst>
          </p:cNvPr>
          <p:cNvSpPr txBox="1"/>
          <p:nvPr/>
        </p:nvSpPr>
        <p:spPr>
          <a:xfrm>
            <a:off x="283780" y="1431084"/>
            <a:ext cx="282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Pipeline Script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7EB4E-C786-11BA-C371-99D694C2102A}"/>
              </a:ext>
            </a:extLst>
          </p:cNvPr>
          <p:cNvSpPr txBox="1"/>
          <p:nvPr/>
        </p:nvSpPr>
        <p:spPr>
          <a:xfrm>
            <a:off x="283780" y="2207652"/>
            <a:ext cx="1050017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usage: 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pipeline.py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[-h] -q Q -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qtype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{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nucl,prot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} -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fastas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FASTAS -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ftype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{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nucl,prot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} [-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max_targets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MAX_TARGETS] [-a A] [-t T]</a:t>
            </a:r>
          </a:p>
          <a:p>
            <a:endParaRPr lang="en-US" sz="1600" dirty="0">
              <a:latin typeface="FiraCode Nerd Font Light" panose="02000009000000000000" pitchFamily="49" charset="0"/>
              <a:ea typeface="FiraCode Nerd Font Light" panose="02000009000000000000" pitchFamily="49" charset="0"/>
              <a:cs typeface="FiraCode Nerd Font Light" panose="02000009000000000000" pitchFamily="49" charset="0"/>
            </a:endParaRPr>
          </a:p>
          <a:p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pipeline script to take query sequence and 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fastas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, and create blast database, blasts the sequences, aligns output, and creates tree</a:t>
            </a:r>
          </a:p>
          <a:p>
            <a:endParaRPr lang="en-US" sz="1600" dirty="0">
              <a:latin typeface="FiraCode Nerd Font Light" panose="02000009000000000000" pitchFamily="49" charset="0"/>
              <a:ea typeface="FiraCode Nerd Font Light" panose="02000009000000000000" pitchFamily="49" charset="0"/>
              <a:cs typeface="FiraCode Nerd Font Light" panose="02000009000000000000" pitchFamily="49" charset="0"/>
            </a:endParaRPr>
          </a:p>
          <a:p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options:</a:t>
            </a:r>
          </a:p>
          <a:p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 -h, --help            show this help message and exit</a:t>
            </a:r>
          </a:p>
          <a:p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 -q Q                  query sequence</a:t>
            </a:r>
          </a:p>
          <a:p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 -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qtype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{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nucl,prot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}    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querry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sequence type (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prot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, 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nucl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)</a:t>
            </a:r>
          </a:p>
          <a:p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 -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fastas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FASTAS        directory location of 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fasta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file(s)</a:t>
            </a:r>
          </a:p>
          <a:p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 -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ftype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{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nucl,prot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}    database 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fasta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type (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prot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, 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nucl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)</a:t>
            </a:r>
          </a:p>
          <a:p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 -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max_targets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	          max number of target seqs while running blast</a:t>
            </a:r>
          </a:p>
          <a:p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 -a A, -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alignemnt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A    location of </a:t>
            </a:r>
            <a:r>
              <a:rPr lang="en-US" sz="1600" dirty="0" err="1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macse</a:t>
            </a:r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jar file, if not given, script will stop after blast output</a:t>
            </a:r>
          </a:p>
          <a:p>
            <a:r>
              <a:rPr lang="en-US" sz="1600" dirty="0">
                <a:latin typeface="FiraCode Nerd Font Light" panose="02000009000000000000" pitchFamily="49" charset="0"/>
                <a:ea typeface="FiraCode Nerd Font Light" panose="02000009000000000000" pitchFamily="49" charset="0"/>
                <a:cs typeface="FiraCode Nerd Font Light" panose="02000009000000000000" pitchFamily="49" charset="0"/>
              </a:rPr>
              <a:t>  -t T, -threads T      number of threads to allow subprocesses to use</a:t>
            </a:r>
          </a:p>
        </p:txBody>
      </p:sp>
    </p:spTree>
    <p:extLst>
      <p:ext uri="{BB962C8B-B14F-4D97-AF65-F5344CB8AC3E}">
        <p14:creationId xmlns:p14="http://schemas.microsoft.com/office/powerpoint/2010/main" val="4256506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/>
        </p:nvGraphicFramePr>
        <p:xfrm>
          <a:off x="182880" y="182880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06ED53A7-8817-0863-B1BA-67C68856A9F1}"/>
              </a:ext>
            </a:extLst>
          </p:cNvPr>
          <p:cNvGrpSpPr/>
          <p:nvPr/>
        </p:nvGrpSpPr>
        <p:grpSpPr>
          <a:xfrm>
            <a:off x="9265920" y="194401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741C6D7-F3B5-A8E8-F043-E10A169EA46E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D7FC81AD-40B4-68AD-4295-5C88616A3D32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i="0" kern="12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Visualizer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E1DD36B-2538-A9DC-1DB2-C48C5EAFEEF5}"/>
              </a:ext>
            </a:extLst>
          </p:cNvPr>
          <p:cNvSpPr txBox="1"/>
          <p:nvPr/>
        </p:nvSpPr>
        <p:spPr>
          <a:xfrm>
            <a:off x="283780" y="1431084"/>
            <a:ext cx="724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Visualizer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4B6D8-E16D-5360-931C-801180EA2AB1}"/>
              </a:ext>
            </a:extLst>
          </p:cNvPr>
          <p:cNvSpPr txBox="1"/>
          <p:nvPr/>
        </p:nvSpPr>
        <p:spPr>
          <a:xfrm>
            <a:off x="182880" y="2105227"/>
            <a:ext cx="522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Uses </a:t>
            </a:r>
            <a:r>
              <a:rPr lang="en-US" dirty="0" err="1">
                <a:solidFill>
                  <a:schemeClr val="tx2"/>
                </a:solidFill>
                <a:latin typeface="Fira Sans" panose="020B0503050000020004" pitchFamily="34" charset="0"/>
              </a:rPr>
              <a:t>PyTermGUI</a:t>
            </a:r>
            <a:endParaRPr lang="en-US" dirty="0">
              <a:solidFill>
                <a:schemeClr val="tx2"/>
              </a:solidFill>
              <a:latin typeface="Fira Sans" panose="020B05030500000200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Uses Widget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E36904-1C43-057A-2A81-EA4DBBBE7E19}"/>
              </a:ext>
            </a:extLst>
          </p:cNvPr>
          <p:cNvSpPr txBox="1"/>
          <p:nvPr/>
        </p:nvSpPr>
        <p:spPr>
          <a:xfrm>
            <a:off x="169238" y="3036733"/>
            <a:ext cx="5223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Tip Input Widget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User input for tip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Tree Viewer Widget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Shows phylogenetic tree in ascii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Blast Viewer Widget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Shows statistics in a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Alignment Viewer Widget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Shows statistics in a table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865DC876-47B3-189C-750E-198605E531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234"/>
          <a:stretch/>
        </p:blipFill>
        <p:spPr>
          <a:xfrm>
            <a:off x="5278338" y="1716259"/>
            <a:ext cx="6629882" cy="412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24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/>
        </p:nvGraphicFramePr>
        <p:xfrm>
          <a:off x="182880" y="-1327867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06ED53A7-8817-0863-B1BA-67C68856A9F1}"/>
              </a:ext>
            </a:extLst>
          </p:cNvPr>
          <p:cNvGrpSpPr/>
          <p:nvPr/>
        </p:nvGrpSpPr>
        <p:grpSpPr>
          <a:xfrm>
            <a:off x="9448800" y="-1316347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741C6D7-F3B5-A8E8-F043-E10A169EA46E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D7FC81AD-40B4-68AD-4295-5C88616A3D32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i="0" kern="12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Visualizer</a:t>
              </a:r>
            </a:p>
          </p:txBody>
        </p:sp>
      </p:grp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77116A4-0CF6-1E7D-A5D5-80C885217F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694" y="-283589"/>
            <a:ext cx="10996611" cy="714197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27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1043715"/>
              </p:ext>
            </p:extLst>
          </p:nvPr>
        </p:nvGraphicFramePr>
        <p:xfrm>
          <a:off x="182880" y="-1327867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06ED53A7-8817-0863-B1BA-67C68856A9F1}"/>
              </a:ext>
            </a:extLst>
          </p:cNvPr>
          <p:cNvGrpSpPr/>
          <p:nvPr/>
        </p:nvGrpSpPr>
        <p:grpSpPr>
          <a:xfrm>
            <a:off x="9448800" y="-1316347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741C6D7-F3B5-A8E8-F043-E10A169EA46E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D7FC81AD-40B4-68AD-4295-5C88616A3D32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i="0" kern="12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Visualizer</a:t>
              </a:r>
            </a:p>
          </p:txBody>
        </p:sp>
      </p:grp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DBEB2B1-B403-316B-C5A8-9EAC11632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94" y="-283589"/>
            <a:ext cx="10996012" cy="714158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10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/>
        </p:nvGraphicFramePr>
        <p:xfrm>
          <a:off x="182880" y="-1327867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06ED53A7-8817-0863-B1BA-67C68856A9F1}"/>
              </a:ext>
            </a:extLst>
          </p:cNvPr>
          <p:cNvGrpSpPr/>
          <p:nvPr/>
        </p:nvGrpSpPr>
        <p:grpSpPr>
          <a:xfrm>
            <a:off x="9448800" y="-1316347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741C6D7-F3B5-A8E8-F043-E10A169EA46E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D7FC81AD-40B4-68AD-4295-5C88616A3D32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i="0" kern="12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Visualizer</a:t>
              </a:r>
            </a:p>
          </p:txBody>
        </p:sp>
      </p:grp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1AD8349-B42D-7A5E-0A20-646F871082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94" y="-283588"/>
            <a:ext cx="10996011" cy="714158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63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/>
        </p:nvGraphicFramePr>
        <p:xfrm>
          <a:off x="182880" y="-1327867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06ED53A7-8817-0863-B1BA-67C68856A9F1}"/>
              </a:ext>
            </a:extLst>
          </p:cNvPr>
          <p:cNvGrpSpPr/>
          <p:nvPr/>
        </p:nvGrpSpPr>
        <p:grpSpPr>
          <a:xfrm>
            <a:off x="9448800" y="-1316347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741C6D7-F3B5-A8E8-F043-E10A169EA46E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D7FC81AD-40B4-68AD-4295-5C88616A3D32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i="0" kern="12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Visualizer</a:t>
              </a:r>
            </a:p>
          </p:txBody>
        </p:sp>
      </p:grp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DBEB2B1-B403-316B-C5A8-9EAC11632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94" y="-283589"/>
            <a:ext cx="10996012" cy="714158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2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03F9FF-7DB1-64DD-CDEE-E1A15D8F8876}"/>
              </a:ext>
            </a:extLst>
          </p:cNvPr>
          <p:cNvCxnSpPr>
            <a:cxnSpLocks/>
          </p:cNvCxnSpPr>
          <p:nvPr/>
        </p:nvCxnSpPr>
        <p:spPr>
          <a:xfrm>
            <a:off x="374374" y="755374"/>
            <a:ext cx="7146234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1E8339-D74B-0CCC-ADAF-DE9DBB7087CE}"/>
              </a:ext>
            </a:extLst>
          </p:cNvPr>
          <p:cNvCxnSpPr>
            <a:cxnSpLocks/>
          </p:cNvCxnSpPr>
          <p:nvPr/>
        </p:nvCxnSpPr>
        <p:spPr>
          <a:xfrm>
            <a:off x="374374" y="755374"/>
            <a:ext cx="714623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9F9A754-19C0-B58B-7304-EDAF009CF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104" y="0"/>
            <a:ext cx="7265504" cy="91585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2"/>
                </a:solidFill>
                <a:latin typeface="Fira Sans" panose="020B0503050000020004" pitchFamily="34" charset="0"/>
              </a:rPr>
              <a:t>Bioinformatics Final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7305660"/>
              </p:ext>
            </p:extLst>
          </p:nvPr>
        </p:nvGraphicFramePr>
        <p:xfrm>
          <a:off x="374374" y="1444494"/>
          <a:ext cx="9074425" cy="4425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6938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/>
        </p:nvGraphicFramePr>
        <p:xfrm>
          <a:off x="182880" y="-1327867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06ED53A7-8817-0863-B1BA-67C68856A9F1}"/>
              </a:ext>
            </a:extLst>
          </p:cNvPr>
          <p:cNvGrpSpPr/>
          <p:nvPr/>
        </p:nvGrpSpPr>
        <p:grpSpPr>
          <a:xfrm>
            <a:off x="9448800" y="-1316347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741C6D7-F3B5-A8E8-F043-E10A169EA46E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D7FC81AD-40B4-68AD-4295-5C88616A3D32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i="0" kern="12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Visualizer</a:t>
              </a:r>
            </a:p>
          </p:txBody>
        </p:sp>
      </p:grp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4B27E3B-C32B-A86F-9737-2098AB1A3D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94" y="-283590"/>
            <a:ext cx="10996012" cy="714158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Kaleb Ducharme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56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2107061"/>
              </p:ext>
            </p:extLst>
          </p:nvPr>
        </p:nvGraphicFramePr>
        <p:xfrm>
          <a:off x="182880" y="-1327867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06ED53A7-8817-0863-B1BA-67C68856A9F1}"/>
              </a:ext>
            </a:extLst>
          </p:cNvPr>
          <p:cNvGrpSpPr/>
          <p:nvPr/>
        </p:nvGrpSpPr>
        <p:grpSpPr>
          <a:xfrm>
            <a:off x="9448800" y="-1316347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741C6D7-F3B5-A8E8-F043-E10A169EA46E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D7FC81AD-40B4-68AD-4295-5C88616A3D32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i="0" kern="12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Visualizer</a:t>
              </a:r>
            </a:p>
          </p:txBody>
        </p:sp>
      </p:grp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305FD88-80EA-77CE-FCA2-CD8F3F1129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59" y="-280172"/>
            <a:ext cx="11000232" cy="714433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Kaleb Ducharme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21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F5AA79-700E-B5C8-984B-DA56C56DF8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0951" y="4687020"/>
            <a:ext cx="5500116" cy="17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20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03F9FF-7DB1-64DD-CDEE-E1A15D8F8876}"/>
              </a:ext>
            </a:extLst>
          </p:cNvPr>
          <p:cNvCxnSpPr>
            <a:cxnSpLocks/>
          </p:cNvCxnSpPr>
          <p:nvPr/>
        </p:nvCxnSpPr>
        <p:spPr>
          <a:xfrm>
            <a:off x="374374" y="755374"/>
            <a:ext cx="7146234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9F9A754-19C0-B58B-7304-EDAF009CF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104" y="0"/>
            <a:ext cx="7265504" cy="91585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2"/>
                </a:solidFill>
                <a:latin typeface="Fira Sans" panose="020B0503050000020004" pitchFamily="34" charset="0"/>
              </a:rPr>
              <a:t>Bioinformatics Final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5709529"/>
              </p:ext>
            </p:extLst>
          </p:nvPr>
        </p:nvGraphicFramePr>
        <p:xfrm>
          <a:off x="374374" y="1444494"/>
          <a:ext cx="9074425" cy="4425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9752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6270509"/>
              </p:ext>
            </p:extLst>
          </p:nvPr>
        </p:nvGraphicFramePr>
        <p:xfrm>
          <a:off x="182880" y="182880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57C1630C-50D5-CE8F-1A87-E6B1D3A08142}"/>
              </a:ext>
            </a:extLst>
          </p:cNvPr>
          <p:cNvGrpSpPr/>
          <p:nvPr/>
        </p:nvGrpSpPr>
        <p:grpSpPr>
          <a:xfrm>
            <a:off x="9265920" y="194401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33CD269B-DF0F-115A-1AA6-92472B042241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DE44B28E-CE7F-2159-E8F8-DB76534E54E9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i="0" kern="12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Pipeline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C4E5D1F-50A3-81DC-6B0D-AD9CE28263D7}"/>
              </a:ext>
            </a:extLst>
          </p:cNvPr>
          <p:cNvSpPr txBox="1"/>
          <p:nvPr/>
        </p:nvSpPr>
        <p:spPr>
          <a:xfrm>
            <a:off x="283780" y="1431084"/>
            <a:ext cx="282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Pipeline 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B0D61-44E0-60C5-78A9-E4B5CFB66025}"/>
              </a:ext>
            </a:extLst>
          </p:cNvPr>
          <p:cNvSpPr txBox="1"/>
          <p:nvPr/>
        </p:nvSpPr>
        <p:spPr>
          <a:xfrm>
            <a:off x="182880" y="2105228"/>
            <a:ext cx="5223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latin typeface="Fira Sans" panose="020B0503050000020004" pitchFamily="34" charset="0"/>
              </a:rPr>
              <a:t>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Extremely basic arguments allowed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No fine control over subprocesses from command 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5D3B16-9E46-87B5-42F0-E9E13C8854F9}"/>
              </a:ext>
            </a:extLst>
          </p:cNvPr>
          <p:cNvSpPr txBox="1"/>
          <p:nvPr/>
        </p:nvSpPr>
        <p:spPr>
          <a:xfrm>
            <a:off x="182880" y="3552444"/>
            <a:ext cx="52236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latin typeface="Fira Sans" panose="020B0503050000020004" pitchFamily="34" charset="0"/>
              </a:rPr>
              <a:t>Future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Give user more control through command line, but keep simplicity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Don’t want user to have to submit 100 arguments each time they run the 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Maybe store commands in external file, and script can pull from there?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Reproducible and Simple</a:t>
            </a:r>
          </a:p>
        </p:txBody>
      </p:sp>
    </p:spTree>
    <p:extLst>
      <p:ext uri="{BB962C8B-B14F-4D97-AF65-F5344CB8AC3E}">
        <p14:creationId xmlns:p14="http://schemas.microsoft.com/office/powerpoint/2010/main" val="2834598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/>
        </p:nvGraphicFramePr>
        <p:xfrm>
          <a:off x="182880" y="182880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57C1630C-50D5-CE8F-1A87-E6B1D3A08142}"/>
              </a:ext>
            </a:extLst>
          </p:cNvPr>
          <p:cNvGrpSpPr/>
          <p:nvPr/>
        </p:nvGrpSpPr>
        <p:grpSpPr>
          <a:xfrm>
            <a:off x="9265920" y="194401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33CD269B-DF0F-115A-1AA6-92472B042241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DE44B28E-CE7F-2159-E8F8-DB76534E54E9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i="0" kern="12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Visualizer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C4E5D1F-50A3-81DC-6B0D-AD9CE28263D7}"/>
              </a:ext>
            </a:extLst>
          </p:cNvPr>
          <p:cNvSpPr txBox="1"/>
          <p:nvPr/>
        </p:nvSpPr>
        <p:spPr>
          <a:xfrm>
            <a:off x="283780" y="1431084"/>
            <a:ext cx="282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Visualizer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B0D61-44E0-60C5-78A9-E4B5CFB66025}"/>
              </a:ext>
            </a:extLst>
          </p:cNvPr>
          <p:cNvSpPr txBox="1"/>
          <p:nvPr/>
        </p:nvSpPr>
        <p:spPr>
          <a:xfrm>
            <a:off x="182880" y="2105228"/>
            <a:ext cx="5223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latin typeface="Fira Sans" panose="020B0503050000020004" pitchFamily="34" charset="0"/>
              </a:rPr>
              <a:t>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  <a:latin typeface="Fira Sans" panose="020B0503050000020004" pitchFamily="34" charset="0"/>
              </a:rPr>
              <a:t>Bio.phylo</a:t>
            </a: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 is not the best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No way to just save as a string?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Ascii trees are a little hard to read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5D3B16-9E46-87B5-42F0-E9E13C8854F9}"/>
              </a:ext>
            </a:extLst>
          </p:cNvPr>
          <p:cNvSpPr txBox="1"/>
          <p:nvPr/>
        </p:nvSpPr>
        <p:spPr>
          <a:xfrm>
            <a:off x="182880" y="3552444"/>
            <a:ext cx="52236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latin typeface="Fira Sans" panose="020B0503050000020004" pitchFamily="34" charset="0"/>
              </a:rPr>
              <a:t>Future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Add more viewing options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Actual alignment viewer?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Could even do nucleotide colors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Adding arguments to the script to run each Widget separate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Could just look at the tree/alignment/</a:t>
            </a:r>
            <a:r>
              <a:rPr lang="en-US" dirty="0" err="1">
                <a:solidFill>
                  <a:schemeClr val="tx2"/>
                </a:solidFill>
                <a:latin typeface="Fira Sans" panose="020B0503050000020004" pitchFamily="34" charset="0"/>
              </a:rPr>
              <a:t>etc</a:t>
            </a:r>
            <a:endParaRPr lang="en-US" dirty="0">
              <a:solidFill>
                <a:schemeClr val="tx2"/>
              </a:solidFill>
              <a:latin typeface="Fira Sans" panose="020B05030500000200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675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8783989"/>
              </p:ext>
            </p:extLst>
          </p:nvPr>
        </p:nvGraphicFramePr>
        <p:xfrm>
          <a:off x="255104" y="785338"/>
          <a:ext cx="7265504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518B6AD6-FE09-D149-B96F-A8BB17EAA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104" y="0"/>
            <a:ext cx="7265504" cy="91585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2"/>
                </a:solidFill>
                <a:latin typeface="Fira Sans" panose="020B0503050000020004" pitchFamily="34" charset="0"/>
              </a:rPr>
              <a:t>Bioinformatics Final Project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16E75BE-FFAA-0178-F064-92E780EDAED6}"/>
              </a:ext>
            </a:extLst>
          </p:cNvPr>
          <p:cNvSpPr txBox="1">
            <a:spLocks/>
          </p:cNvSpPr>
          <p:nvPr/>
        </p:nvSpPr>
        <p:spPr>
          <a:xfrm>
            <a:off x="2463248" y="2513150"/>
            <a:ext cx="7265504" cy="915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tx1"/>
                </a:solidFill>
                <a:latin typeface="Fira Sans SemiBold" panose="020B0503050000020004" pitchFamily="34" charset="0"/>
                <a:ea typeface="FiraCode Nerd Font Mono Ret" panose="02000009000000000000" pitchFamily="49" charset="0"/>
                <a:cs typeface="FiraCode Nerd Font Mono Ret" panose="02000009000000000000" pitchFamily="49" charset="0"/>
              </a:defRPr>
            </a:lvl1pPr>
          </a:lstStyle>
          <a:p>
            <a:r>
              <a:rPr lang="en-US" sz="4400" dirty="0">
                <a:solidFill>
                  <a:schemeClr val="bg2"/>
                </a:solidFill>
                <a:latin typeface="Fira Sans" panose="020B05030500000200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82210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4910"/>
              </p:ext>
            </p:extLst>
          </p:nvPr>
        </p:nvGraphicFramePr>
        <p:xfrm>
          <a:off x="182879" y="185527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16D0EBD-032C-CC8A-A7F1-ABA13D3645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1828215"/>
              </p:ext>
            </p:extLst>
          </p:nvPr>
        </p:nvGraphicFramePr>
        <p:xfrm>
          <a:off x="9265922" y="185527"/>
          <a:ext cx="274320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" name="Picture 10" descr="An example phylogenetic tree">
            <a:extLst>
              <a:ext uri="{FF2B5EF4-FFF2-40B4-BE49-F238E27FC236}">
                <a16:creationId xmlns:a16="http://schemas.microsoft.com/office/drawing/2014/main" id="{D8551CCF-530E-D7E7-867C-685502EF13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7141" y="1570249"/>
            <a:ext cx="6214859" cy="5102224"/>
          </a:xfrm>
          <a:prstGeom prst="rect">
            <a:avLst/>
          </a:prstGeom>
          <a:ln w="1905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737C99-05DC-85AC-69C2-83A805659C02}"/>
              </a:ext>
            </a:extLst>
          </p:cNvPr>
          <p:cNvSpPr txBox="1"/>
          <p:nvPr/>
        </p:nvSpPr>
        <p:spPr>
          <a:xfrm>
            <a:off x="283779" y="1426528"/>
            <a:ext cx="5223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What are Phylogenetic Trees?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72E4E-F18A-68DE-9749-E04E1AD5121C}"/>
              </a:ext>
            </a:extLst>
          </p:cNvPr>
          <p:cNvSpPr txBox="1"/>
          <p:nvPr/>
        </p:nvSpPr>
        <p:spPr>
          <a:xfrm>
            <a:off x="283779" y="2093469"/>
            <a:ext cx="522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Used to show evolutionary relationship between organisms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FBEC6-E6D0-3A54-3819-2A35608F2D67}"/>
              </a:ext>
            </a:extLst>
          </p:cNvPr>
          <p:cNvSpPr txBox="1"/>
          <p:nvPr/>
        </p:nvSpPr>
        <p:spPr>
          <a:xfrm>
            <a:off x="283779" y="3167390"/>
            <a:ext cx="5223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What is </a:t>
            </a:r>
            <a:r>
              <a:rPr lang="en-US" sz="2800" dirty="0" err="1">
                <a:latin typeface="Fira Sans" panose="020B0503050000020004" pitchFamily="34" charset="0"/>
              </a:rPr>
              <a:t>Phylogenomics</a:t>
            </a:r>
            <a:r>
              <a:rPr lang="en-US" sz="2800" dirty="0">
                <a:latin typeface="Fira Sans" panose="020B0503050000020004" pitchFamily="34" charset="0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BBFCE-3F15-53B7-B64E-64FD406A3C5B}"/>
              </a:ext>
            </a:extLst>
          </p:cNvPr>
          <p:cNvSpPr txBox="1"/>
          <p:nvPr/>
        </p:nvSpPr>
        <p:spPr>
          <a:xfrm>
            <a:off x="283779" y="3925863"/>
            <a:ext cx="52236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Establish the evolutionary relationships between genes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Gene families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Gene predictions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Gene Evolution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40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/>
        </p:nvGraphicFramePr>
        <p:xfrm>
          <a:off x="182879" y="185527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16D0EBD-032C-CC8A-A7F1-ABA13D3645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819"/>
              </p:ext>
            </p:extLst>
          </p:nvPr>
        </p:nvGraphicFramePr>
        <p:xfrm>
          <a:off x="9265922" y="185527"/>
          <a:ext cx="274320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DFBEC6-E6D0-3A54-3819-2A35608F2D67}"/>
              </a:ext>
            </a:extLst>
          </p:cNvPr>
          <p:cNvSpPr txBox="1"/>
          <p:nvPr/>
        </p:nvSpPr>
        <p:spPr>
          <a:xfrm>
            <a:off x="283779" y="1423679"/>
            <a:ext cx="5223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What is the process?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BD84E-931A-CE65-5435-B155E6D0B376}"/>
              </a:ext>
            </a:extLst>
          </p:cNvPr>
          <p:cNvSpPr txBox="1"/>
          <p:nvPr/>
        </p:nvSpPr>
        <p:spPr>
          <a:xfrm>
            <a:off x="283779" y="2093469"/>
            <a:ext cx="522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A bit of a pain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D6FB56-2708-9D24-C5F2-5782661733AD}"/>
              </a:ext>
            </a:extLst>
          </p:cNvPr>
          <p:cNvSpPr txBox="1"/>
          <p:nvPr/>
        </p:nvSpPr>
        <p:spPr>
          <a:xfrm>
            <a:off x="283779" y="3413586"/>
            <a:ext cx="5223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Find a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Find similar sequences in your </a:t>
            </a:r>
            <a:r>
              <a:rPr lang="en-US" dirty="0" err="1">
                <a:solidFill>
                  <a:schemeClr val="tx2"/>
                </a:solidFill>
                <a:latin typeface="Fira Sans" panose="020B0503050000020004" pitchFamily="34" charset="0"/>
              </a:rPr>
              <a:t>transciptomes</a:t>
            </a:r>
            <a:endParaRPr lang="en-US" dirty="0">
              <a:solidFill>
                <a:schemeClr val="tx2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Align the similar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Make a tree from the alignment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194FEF-9610-5993-6CAB-75E9490D7B65}"/>
              </a:ext>
            </a:extLst>
          </p:cNvPr>
          <p:cNvSpPr txBox="1"/>
          <p:nvPr/>
        </p:nvSpPr>
        <p:spPr>
          <a:xfrm>
            <a:off x="182879" y="2749494"/>
            <a:ext cx="5223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Steps</a:t>
            </a:r>
          </a:p>
        </p:txBody>
      </p:sp>
      <p:sp>
        <p:nvSpPr>
          <p:cNvPr id="14" name="U-Turn Arrow 13">
            <a:extLst>
              <a:ext uri="{FF2B5EF4-FFF2-40B4-BE49-F238E27FC236}">
                <a16:creationId xmlns:a16="http://schemas.microsoft.com/office/drawing/2014/main" id="{312506AD-F3DB-DA7F-BB11-A90978C3CEE7}"/>
              </a:ext>
            </a:extLst>
          </p:cNvPr>
          <p:cNvSpPr/>
          <p:nvPr/>
        </p:nvSpPr>
        <p:spPr>
          <a:xfrm rot="16200000" flipV="1">
            <a:off x="3603594" y="2352172"/>
            <a:ext cx="1700332" cy="4114801"/>
          </a:xfrm>
          <a:prstGeom prst="uturnArrow">
            <a:avLst>
              <a:gd name="adj1" fmla="val 19497"/>
              <a:gd name="adj2" fmla="val 25000"/>
              <a:gd name="adj3" fmla="val 25000"/>
              <a:gd name="adj4" fmla="val 50000"/>
              <a:gd name="adj5" fmla="val 25223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4E9795-3AE4-B6EC-2A2D-7D723F5C6C99}"/>
              </a:ext>
            </a:extLst>
          </p:cNvPr>
          <p:cNvSpPr txBox="1"/>
          <p:nvPr/>
        </p:nvSpPr>
        <p:spPr>
          <a:xfrm>
            <a:off x="3410606" y="4930523"/>
            <a:ext cx="140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Fira Sans Light" panose="020B0403050000020004" pitchFamily="34" charset="0"/>
              </a:rPr>
              <a:t>Clean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E4286F-2D06-A643-6F5C-BCDD0199A61A}"/>
              </a:ext>
            </a:extLst>
          </p:cNvPr>
          <p:cNvSpPr txBox="1"/>
          <p:nvPr/>
        </p:nvSpPr>
        <p:spPr>
          <a:xfrm>
            <a:off x="6836979" y="1423679"/>
            <a:ext cx="5223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Cleaning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AB4334-7CB0-19AE-3379-4C56D1711856}"/>
              </a:ext>
            </a:extLst>
          </p:cNvPr>
          <p:cNvSpPr txBox="1"/>
          <p:nvPr/>
        </p:nvSpPr>
        <p:spPr>
          <a:xfrm>
            <a:off x="6785479" y="2089588"/>
            <a:ext cx="52236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Removing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Removing low e-scores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Fixing frame shifts/internal stop codons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Too many/ not enough sequences?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More/less strict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Fira Sans" panose="020B0503050000020004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CC3A1D09-99B1-EDD6-7C6F-89A5881260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44359" y="4593439"/>
            <a:ext cx="1504000" cy="68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21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 animBg="1"/>
      <p:bldP spid="18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/>
        </p:nvGraphicFramePr>
        <p:xfrm>
          <a:off x="182879" y="185527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16D0EBD-032C-CC8A-A7F1-ABA13D3645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2313799"/>
              </p:ext>
            </p:extLst>
          </p:nvPr>
        </p:nvGraphicFramePr>
        <p:xfrm>
          <a:off x="9265921" y="179769"/>
          <a:ext cx="274320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" name="Picture 1" descr="NCBI website">
            <a:extLst>
              <a:ext uri="{FF2B5EF4-FFF2-40B4-BE49-F238E27FC236}">
                <a16:creationId xmlns:a16="http://schemas.microsoft.com/office/drawing/2014/main" id="{59D997EF-6A9A-DF8A-10DE-E341295679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2879" y="1562867"/>
            <a:ext cx="1939160" cy="2099766"/>
          </a:xfrm>
          <a:prstGeom prst="rect">
            <a:avLst/>
          </a:prstGeom>
          <a:ln w="19050">
            <a:solidFill>
              <a:schemeClr val="accent5"/>
            </a:solidFill>
          </a:ln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02C56FA-1B9F-59ED-A60F-E1586A8F5B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96150" y="3563501"/>
            <a:ext cx="3237297" cy="1174825"/>
          </a:xfrm>
          <a:prstGeom prst="rect">
            <a:avLst/>
          </a:prstGeom>
          <a:ln w="19050">
            <a:solidFill>
              <a:schemeClr val="accent5"/>
            </a:solidFill>
          </a:ln>
        </p:spPr>
      </p:pic>
      <p:pic>
        <p:nvPicPr>
          <p:cNvPr id="13" name="Picture 12" descr="A colorful text on a grey background&#10;&#10;Description automatically generated with medium confidence">
            <a:extLst>
              <a:ext uri="{FF2B5EF4-FFF2-40B4-BE49-F238E27FC236}">
                <a16:creationId xmlns:a16="http://schemas.microsoft.com/office/drawing/2014/main" id="{760CB529-13D4-8ECB-D9C5-535283A3EB4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48138"/>
          <a:stretch/>
        </p:blipFill>
        <p:spPr>
          <a:xfrm>
            <a:off x="5526869" y="5117582"/>
            <a:ext cx="3086798" cy="974072"/>
          </a:xfrm>
          <a:prstGeom prst="rect">
            <a:avLst/>
          </a:prstGeom>
          <a:ln w="19050">
            <a:solidFill>
              <a:schemeClr val="accent5"/>
            </a:solidFill>
          </a:ln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1494E52-C127-D3DE-EDEC-4308F2DB229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92427" y="3058476"/>
            <a:ext cx="2743200" cy="2252090"/>
          </a:xfrm>
          <a:prstGeom prst="rect">
            <a:avLst/>
          </a:prstGeom>
          <a:ln w="19050">
            <a:solidFill>
              <a:schemeClr val="accent5"/>
            </a:solidFill>
          </a:ln>
        </p:spPr>
      </p:pic>
      <p:sp>
        <p:nvSpPr>
          <p:cNvPr id="28" name="Bent Arrow 27">
            <a:extLst>
              <a:ext uri="{FF2B5EF4-FFF2-40B4-BE49-F238E27FC236}">
                <a16:creationId xmlns:a16="http://schemas.microsoft.com/office/drawing/2014/main" id="{4F13BD96-2089-8F4C-53AF-339558FA9E3C}"/>
              </a:ext>
            </a:extLst>
          </p:cNvPr>
          <p:cNvSpPr/>
          <p:nvPr/>
        </p:nvSpPr>
        <p:spPr>
          <a:xfrm>
            <a:off x="7946488" y="4184521"/>
            <a:ext cx="667179" cy="67567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87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30" name="Bent Arrow 29">
            <a:extLst>
              <a:ext uri="{FF2B5EF4-FFF2-40B4-BE49-F238E27FC236}">
                <a16:creationId xmlns:a16="http://schemas.microsoft.com/office/drawing/2014/main" id="{7643E5D6-B203-BA6A-2177-AD2D7F6800E0}"/>
              </a:ext>
            </a:extLst>
          </p:cNvPr>
          <p:cNvSpPr/>
          <p:nvPr/>
        </p:nvSpPr>
        <p:spPr>
          <a:xfrm flipH="1">
            <a:off x="2267164" y="2235233"/>
            <a:ext cx="7734086" cy="67567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87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31" name="Bent Arrow 30">
            <a:extLst>
              <a:ext uri="{FF2B5EF4-FFF2-40B4-BE49-F238E27FC236}">
                <a16:creationId xmlns:a16="http://schemas.microsoft.com/office/drawing/2014/main" id="{4B1DA086-A2DB-C614-C84A-2B610EAE2D00}"/>
              </a:ext>
            </a:extLst>
          </p:cNvPr>
          <p:cNvSpPr/>
          <p:nvPr/>
        </p:nvSpPr>
        <p:spPr>
          <a:xfrm rot="5400000" flipV="1">
            <a:off x="3657600" y="2578608"/>
            <a:ext cx="1059416" cy="56496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87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BB73A9BA-7EB1-497D-3EC0-900794C72385}"/>
              </a:ext>
            </a:extLst>
          </p:cNvPr>
          <p:cNvSpPr/>
          <p:nvPr/>
        </p:nvSpPr>
        <p:spPr>
          <a:xfrm rot="5400000" flipV="1">
            <a:off x="5783387" y="3356157"/>
            <a:ext cx="2614514" cy="56496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87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23B29E-F661-89AE-6802-899237CDA488}"/>
              </a:ext>
            </a:extLst>
          </p:cNvPr>
          <p:cNvSpPr txBox="1"/>
          <p:nvPr/>
        </p:nvSpPr>
        <p:spPr>
          <a:xfrm>
            <a:off x="182879" y="5830044"/>
            <a:ext cx="5223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How can we make this easier?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EB88382F-25D5-1163-A8AD-5C2922402D1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99985" y="3852725"/>
            <a:ext cx="667179" cy="663592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EEAEDC77-C238-32BF-DD34-FBC94038AC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39342" y="4860195"/>
            <a:ext cx="667179" cy="66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77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03F9FF-7DB1-64DD-CDEE-E1A15D8F8876}"/>
              </a:ext>
            </a:extLst>
          </p:cNvPr>
          <p:cNvCxnSpPr>
            <a:cxnSpLocks/>
          </p:cNvCxnSpPr>
          <p:nvPr/>
        </p:nvCxnSpPr>
        <p:spPr>
          <a:xfrm>
            <a:off x="374374" y="755374"/>
            <a:ext cx="7146234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9F9A754-19C0-B58B-7304-EDAF009CF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104" y="0"/>
            <a:ext cx="7265504" cy="91585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2"/>
                </a:solidFill>
                <a:latin typeface="Fira Sans" panose="020B0503050000020004" pitchFamily="34" charset="0"/>
              </a:rPr>
              <a:t>Bioinformatics Final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6299620"/>
              </p:ext>
            </p:extLst>
          </p:nvPr>
        </p:nvGraphicFramePr>
        <p:xfrm>
          <a:off x="374374" y="1444494"/>
          <a:ext cx="9074425" cy="4425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8488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083029"/>
              </p:ext>
            </p:extLst>
          </p:nvPr>
        </p:nvGraphicFramePr>
        <p:xfrm>
          <a:off x="182880" y="182881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3A61E4B2-4E06-5582-8CEF-8D0F2911F20D}"/>
              </a:ext>
            </a:extLst>
          </p:cNvPr>
          <p:cNvGrpSpPr/>
          <p:nvPr/>
        </p:nvGrpSpPr>
        <p:grpSpPr>
          <a:xfrm>
            <a:off x="9265920" y="194401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B741338-9565-6DE8-240C-5001A417F95A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923EB615-7827-FB0C-65F9-D388C0A068EE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Initial Plan</a:t>
              </a:r>
              <a:endParaRPr lang="en-US" sz="2400" b="0" i="0" kern="1200" dirty="0">
                <a:solidFill>
                  <a:schemeClr val="tx1"/>
                </a:solidFill>
                <a:latin typeface="Fira Sans" panose="020B05030500000200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9432B0E-3325-4908-6A2E-C21AA5E73109}"/>
              </a:ext>
            </a:extLst>
          </p:cNvPr>
          <p:cNvSpPr txBox="1"/>
          <p:nvPr/>
        </p:nvSpPr>
        <p:spPr>
          <a:xfrm>
            <a:off x="283779" y="1426528"/>
            <a:ext cx="5223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How can we make this easier?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6479D-51CC-DEC6-F7DE-76123BD6912F}"/>
              </a:ext>
            </a:extLst>
          </p:cNvPr>
          <p:cNvSpPr txBox="1"/>
          <p:nvPr/>
        </p:nvSpPr>
        <p:spPr>
          <a:xfrm>
            <a:off x="283779" y="2093469"/>
            <a:ext cx="5223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  <a:latin typeface="Fira Sans" panose="020B0503050000020004" pitchFamily="34" charset="0"/>
              </a:rPr>
              <a:t>Automate the process of taking transcriptomes and turning them into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Less time spent setting up subprocesses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Reproducibility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Cleaner working environment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A00382-0C8B-473B-C91A-4ACE016022F3}"/>
              </a:ext>
            </a:extLst>
          </p:cNvPr>
          <p:cNvSpPr txBox="1"/>
          <p:nvPr/>
        </p:nvSpPr>
        <p:spPr>
          <a:xfrm>
            <a:off x="283779" y="3716428"/>
            <a:ext cx="52236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b="1" dirty="0">
                <a:solidFill>
                  <a:schemeClr val="tx2"/>
                </a:solidFill>
                <a:latin typeface="Fira Sans" panose="020B0503050000020004" pitchFamily="34" charset="0"/>
              </a:rPr>
              <a:t>Make the cleaning process easier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Don’t need to remember how to individually process each step’s file outputs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Stats can be seen relative to each other, rather than individually</a:t>
            </a:r>
          </a:p>
        </p:txBody>
      </p:sp>
    </p:spTree>
    <p:extLst>
      <p:ext uri="{BB962C8B-B14F-4D97-AF65-F5344CB8AC3E}">
        <p14:creationId xmlns:p14="http://schemas.microsoft.com/office/powerpoint/2010/main" val="1981273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96479D-51CC-DEC6-F7DE-76123BD6912F}"/>
              </a:ext>
            </a:extLst>
          </p:cNvPr>
          <p:cNvSpPr txBox="1"/>
          <p:nvPr/>
        </p:nvSpPr>
        <p:spPr>
          <a:xfrm>
            <a:off x="283780" y="1431084"/>
            <a:ext cx="7241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Automate the process of taking transcriptomes and turning them into trees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/>
        </p:nvGraphicFramePr>
        <p:xfrm>
          <a:off x="182880" y="182881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3A61E4B2-4E06-5582-8CEF-8D0F2911F20D}"/>
              </a:ext>
            </a:extLst>
          </p:cNvPr>
          <p:cNvGrpSpPr/>
          <p:nvPr/>
        </p:nvGrpSpPr>
        <p:grpSpPr>
          <a:xfrm>
            <a:off x="9265920" y="194401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B741338-9565-6DE8-240C-5001A417F95A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923EB615-7827-FB0C-65F9-D388C0A068EE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Pipeline</a:t>
              </a:r>
              <a:endParaRPr lang="en-US" sz="2400" b="0" i="0" kern="1200" dirty="0">
                <a:solidFill>
                  <a:schemeClr val="tx1"/>
                </a:solidFill>
                <a:latin typeface="Fira Sans" panose="020B05030500000200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038270-2B27-064D-838C-4342B9626172}"/>
              </a:ext>
            </a:extLst>
          </p:cNvPr>
          <p:cNvGrpSpPr/>
          <p:nvPr/>
        </p:nvGrpSpPr>
        <p:grpSpPr>
          <a:xfrm>
            <a:off x="747773" y="2737595"/>
            <a:ext cx="10830444" cy="2905682"/>
            <a:chOff x="747773" y="2737595"/>
            <a:chExt cx="10830444" cy="2905682"/>
          </a:xfrm>
        </p:grpSpPr>
        <p:pic>
          <p:nvPicPr>
            <p:cNvPr id="5122" name="Picture 2" descr="Nucleotide query-&gt;Nucleotide database">
              <a:extLst>
                <a:ext uri="{FF2B5EF4-FFF2-40B4-BE49-F238E27FC236}">
                  <a16:creationId xmlns:a16="http://schemas.microsoft.com/office/drawing/2014/main" id="{E3AB63E9-3BAB-EC75-8529-F89D0F1E23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1" t="1144" r="2254" b="7422"/>
            <a:stretch/>
          </p:blipFill>
          <p:spPr bwMode="auto">
            <a:xfrm>
              <a:off x="747773" y="3216579"/>
              <a:ext cx="2080260" cy="1028701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7C796AF-A15A-18AE-8CFD-50F78893E4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0871" y="3208229"/>
              <a:ext cx="1917929" cy="1035073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CA8D0FC-3257-8CAB-15BA-306DEDEEE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75277" y="3191101"/>
              <a:ext cx="1325620" cy="103507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4DC648-0F3A-86E2-CF00-A07B714463E9}"/>
                </a:ext>
              </a:extLst>
            </p:cNvPr>
            <p:cNvSpPr txBox="1"/>
            <p:nvPr/>
          </p:nvSpPr>
          <p:spPr>
            <a:xfrm>
              <a:off x="747773" y="4298617"/>
              <a:ext cx="208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Fira Sans" panose="020B0503050000020004" pitchFamily="34" charset="0"/>
                </a:rPr>
                <a:t>Find Transcripts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1BC987-70CC-9E59-AE35-AD7DBA2543DF}"/>
                </a:ext>
              </a:extLst>
            </p:cNvPr>
            <p:cNvSpPr txBox="1"/>
            <p:nvPr/>
          </p:nvSpPr>
          <p:spPr>
            <a:xfrm>
              <a:off x="3307406" y="3402599"/>
              <a:ext cx="2080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Fira Sans" panose="020B0503050000020004" pitchFamily="34" charset="0"/>
                </a:rPr>
                <a:t>Process back to </a:t>
              </a:r>
              <a:r>
                <a:rPr lang="en-US" dirty="0" err="1">
                  <a:solidFill>
                    <a:schemeClr val="tx2"/>
                  </a:solidFill>
                  <a:latin typeface="Fira Sans" panose="020B0503050000020004" pitchFamily="34" charset="0"/>
                </a:rPr>
                <a:t>fasta</a:t>
              </a:r>
              <a:r>
                <a:rPr lang="en-US" dirty="0">
                  <a:solidFill>
                    <a:schemeClr val="tx2"/>
                  </a:solidFill>
                  <a:latin typeface="Fira Sans" panose="020B0503050000020004" pitchFamily="34" charset="0"/>
                </a:rPr>
                <a:t> format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295F52-B9AB-FF79-7FCC-140D1A4B84AB}"/>
                </a:ext>
              </a:extLst>
            </p:cNvPr>
            <p:cNvSpPr txBox="1"/>
            <p:nvPr/>
          </p:nvSpPr>
          <p:spPr>
            <a:xfrm>
              <a:off x="5371201" y="3392497"/>
              <a:ext cx="2080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Fira Sans" panose="020B0503050000020004" pitchFamily="34" charset="0"/>
                </a:rPr>
                <a:t>Remove Duplicates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FD0C06-F4AC-831A-106A-0CA553518D05}"/>
                </a:ext>
              </a:extLst>
            </p:cNvPr>
            <p:cNvSpPr txBox="1"/>
            <p:nvPr/>
          </p:nvSpPr>
          <p:spPr>
            <a:xfrm>
              <a:off x="7530871" y="4289106"/>
              <a:ext cx="1917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Fira Sans" panose="020B0503050000020004" pitchFamily="34" charset="0"/>
                </a:rPr>
                <a:t>Align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AA959B-F4BD-44E6-E741-E056D38AF1E2}"/>
                </a:ext>
              </a:extLst>
            </p:cNvPr>
            <p:cNvSpPr txBox="1"/>
            <p:nvPr/>
          </p:nvSpPr>
          <p:spPr>
            <a:xfrm>
              <a:off x="9875277" y="4285306"/>
              <a:ext cx="132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Fira Sans" panose="020B0503050000020004" pitchFamily="34" charset="0"/>
                </a:rPr>
                <a:t>Build Tree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F9BC93E1-79C0-F771-F7D0-6138FE53A7F3}"/>
                </a:ext>
              </a:extLst>
            </p:cNvPr>
            <p:cNvSpPr/>
            <p:nvPr/>
          </p:nvSpPr>
          <p:spPr>
            <a:xfrm>
              <a:off x="5291791" y="3514750"/>
              <a:ext cx="383498" cy="42203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0B256D9A-0949-588A-3F2E-9113F0CBE1D2}"/>
                </a:ext>
              </a:extLst>
            </p:cNvPr>
            <p:cNvSpPr/>
            <p:nvPr/>
          </p:nvSpPr>
          <p:spPr>
            <a:xfrm>
              <a:off x="3019782" y="3514750"/>
              <a:ext cx="383498" cy="42203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42247556-BCA8-937E-5991-2648B9DBA690}"/>
                </a:ext>
              </a:extLst>
            </p:cNvPr>
            <p:cNvSpPr/>
            <p:nvPr/>
          </p:nvSpPr>
          <p:spPr>
            <a:xfrm>
              <a:off x="7067963" y="3499925"/>
              <a:ext cx="383498" cy="42203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DCC99D74-10F2-C270-54A8-12C69AB508AC}"/>
                </a:ext>
              </a:extLst>
            </p:cNvPr>
            <p:cNvSpPr/>
            <p:nvPr/>
          </p:nvSpPr>
          <p:spPr>
            <a:xfrm>
              <a:off x="9528210" y="3514750"/>
              <a:ext cx="383498" cy="42203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5E740A7A-AD7F-269F-E650-288B02FE698D}"/>
                </a:ext>
              </a:extLst>
            </p:cNvPr>
            <p:cNvSpPr/>
            <p:nvPr/>
          </p:nvSpPr>
          <p:spPr>
            <a:xfrm rot="5400000">
              <a:off x="10346338" y="4754979"/>
              <a:ext cx="383498" cy="422030"/>
            </a:xfrm>
            <a:prstGeom prst="rightArrow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D7B0A472-959E-FC5F-A96B-63810FCA82DF}"/>
                </a:ext>
              </a:extLst>
            </p:cNvPr>
            <p:cNvSpPr/>
            <p:nvPr/>
          </p:nvSpPr>
          <p:spPr>
            <a:xfrm rot="16200000">
              <a:off x="1596154" y="4754979"/>
              <a:ext cx="383498" cy="422030"/>
            </a:xfrm>
            <a:prstGeom prst="rightArrow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39B31B-1348-64B3-0161-C8D59405F808}"/>
                </a:ext>
              </a:extLst>
            </p:cNvPr>
            <p:cNvSpPr txBox="1"/>
            <p:nvPr/>
          </p:nvSpPr>
          <p:spPr>
            <a:xfrm>
              <a:off x="747773" y="5273945"/>
              <a:ext cx="208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>
                  <a:solidFill>
                    <a:schemeClr val="tx2"/>
                  </a:solidFill>
                  <a:latin typeface="Fira Sans" panose="020B0503050000020004" pitchFamily="34" charset="0"/>
                </a:rPr>
                <a:t>INPUT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F8690F-25B2-DE3F-54B9-0108758DEAD3}"/>
                </a:ext>
              </a:extLst>
            </p:cNvPr>
            <p:cNvSpPr txBox="1"/>
            <p:nvPr/>
          </p:nvSpPr>
          <p:spPr>
            <a:xfrm>
              <a:off x="9497957" y="5273945"/>
              <a:ext cx="208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>
                  <a:solidFill>
                    <a:schemeClr val="tx2"/>
                  </a:solidFill>
                  <a:latin typeface="Fira Sans" panose="020B0503050000020004" pitchFamily="34" charset="0"/>
                </a:rPr>
                <a:t>OUTPUT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5CE937-4EE2-1344-EF98-E80CBC1F9735}"/>
                </a:ext>
              </a:extLst>
            </p:cNvPr>
            <p:cNvSpPr txBox="1"/>
            <p:nvPr/>
          </p:nvSpPr>
          <p:spPr>
            <a:xfrm>
              <a:off x="747773" y="2740951"/>
              <a:ext cx="208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Fira Sans" panose="020B0503050000020004" pitchFamily="34" charset="0"/>
                </a:rPr>
                <a:t>5 minutes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99C278-D694-8900-14D6-CA57E15EF651}"/>
                </a:ext>
              </a:extLst>
            </p:cNvPr>
            <p:cNvSpPr txBox="1"/>
            <p:nvPr/>
          </p:nvSpPr>
          <p:spPr>
            <a:xfrm>
              <a:off x="3211531" y="2745386"/>
              <a:ext cx="208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Fira Sans" panose="020B0503050000020004" pitchFamily="34" charset="0"/>
                </a:rPr>
                <a:t>10 minutes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89A43A-4553-21B8-FC7E-2033CD07DBD8}"/>
                </a:ext>
              </a:extLst>
            </p:cNvPr>
            <p:cNvSpPr txBox="1"/>
            <p:nvPr/>
          </p:nvSpPr>
          <p:spPr>
            <a:xfrm>
              <a:off x="5290035" y="2760501"/>
              <a:ext cx="208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Fira Sans" panose="020B0503050000020004" pitchFamily="34" charset="0"/>
                </a:rPr>
                <a:t>5 minutes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6E24505-5C46-396E-1A05-EA59CC1FE36C}"/>
                </a:ext>
              </a:extLst>
            </p:cNvPr>
            <p:cNvSpPr txBox="1"/>
            <p:nvPr/>
          </p:nvSpPr>
          <p:spPr>
            <a:xfrm>
              <a:off x="7417697" y="2737595"/>
              <a:ext cx="208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Fira Sans" panose="020B0503050000020004" pitchFamily="34" charset="0"/>
                </a:rPr>
                <a:t>20 minutes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7DDEBF-5083-6151-0ED0-074B27B9AAC1}"/>
                </a:ext>
              </a:extLst>
            </p:cNvPr>
            <p:cNvSpPr txBox="1"/>
            <p:nvPr/>
          </p:nvSpPr>
          <p:spPr>
            <a:xfrm>
              <a:off x="9448800" y="2737595"/>
              <a:ext cx="208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Fira Sans" panose="020B0503050000020004" pitchFamily="34" charset="0"/>
                </a:rPr>
                <a:t>20 minutes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C908EAC-CF5B-72DF-554C-87351155E6E8}"/>
              </a:ext>
            </a:extLst>
          </p:cNvPr>
          <p:cNvSpPr txBox="1"/>
          <p:nvPr/>
        </p:nvSpPr>
        <p:spPr>
          <a:xfrm>
            <a:off x="4953939" y="2448570"/>
            <a:ext cx="1638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Fira Sans" panose="020B0503050000020004" pitchFamily="34" charset="0"/>
              </a:rPr>
              <a:t>Setup Times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F4D0133-9F1B-9A67-0360-05A591748D80}"/>
              </a:ext>
            </a:extLst>
          </p:cNvPr>
          <p:cNvCxnSpPr>
            <a:cxnSpLocks/>
          </p:cNvCxnSpPr>
          <p:nvPr/>
        </p:nvCxnSpPr>
        <p:spPr>
          <a:xfrm flipV="1">
            <a:off x="1123122" y="3106927"/>
            <a:ext cx="10077775" cy="77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826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96479D-51CC-DEC6-F7DE-76123BD6912F}"/>
              </a:ext>
            </a:extLst>
          </p:cNvPr>
          <p:cNvSpPr txBox="1"/>
          <p:nvPr/>
        </p:nvSpPr>
        <p:spPr>
          <a:xfrm>
            <a:off x="283780" y="1431084"/>
            <a:ext cx="7241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</a:rPr>
              <a:t>Automate the process of taking transcriptomes and turning them into trees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2B40-56B6-40A0-723D-B48DEAE2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Kaleb Ducharme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86351-515A-B39B-43EF-24A60B9A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1199-773E-3C42-89C3-D1E20D5C3FD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ECD4889-2F99-2A1E-A1B5-444E6E414740}"/>
              </a:ext>
            </a:extLst>
          </p:cNvPr>
          <p:cNvGraphicFramePr/>
          <p:nvPr/>
        </p:nvGraphicFramePr>
        <p:xfrm>
          <a:off x="182880" y="182881"/>
          <a:ext cx="8961120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3A61E4B2-4E06-5582-8CEF-8D0F2911F20D}"/>
              </a:ext>
            </a:extLst>
          </p:cNvPr>
          <p:cNvGrpSpPr/>
          <p:nvPr/>
        </p:nvGrpSpPr>
        <p:grpSpPr>
          <a:xfrm>
            <a:off x="9265920" y="194401"/>
            <a:ext cx="2743200" cy="1085760"/>
            <a:chOff x="0" y="11520"/>
            <a:chExt cx="2743200" cy="108576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B741338-9565-6DE8-240C-5001A417F95A}"/>
                </a:ext>
              </a:extLst>
            </p:cNvPr>
            <p:cNvSpPr/>
            <p:nvPr/>
          </p:nvSpPr>
          <p:spPr>
            <a:xfrm>
              <a:off x="0" y="11520"/>
              <a:ext cx="2743200" cy="108576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923EB615-7827-FB0C-65F9-D388C0A068EE}"/>
                </a:ext>
              </a:extLst>
            </p:cNvPr>
            <p:cNvSpPr txBox="1"/>
            <p:nvPr/>
          </p:nvSpPr>
          <p:spPr>
            <a:xfrm>
              <a:off x="53002" y="64522"/>
              <a:ext cx="2637196" cy="9797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>
                  <a:solidFill>
                    <a:schemeClr val="tx1"/>
                  </a:solidFill>
                  <a:latin typeface="Fira Sans" panose="020B0503050000020004" pitchFamily="34" charset="0"/>
                </a:rPr>
                <a:t>Pipeline</a:t>
              </a:r>
              <a:endParaRPr lang="en-US" sz="2400" b="0" i="0" kern="1200" dirty="0">
                <a:solidFill>
                  <a:schemeClr val="tx1"/>
                </a:solidFill>
                <a:latin typeface="Fira Sans" panose="020B05030500000200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038270-2B27-064D-838C-4342B9626172}"/>
              </a:ext>
            </a:extLst>
          </p:cNvPr>
          <p:cNvGrpSpPr/>
          <p:nvPr/>
        </p:nvGrpSpPr>
        <p:grpSpPr>
          <a:xfrm>
            <a:off x="4641389" y="3846443"/>
            <a:ext cx="2491594" cy="1292087"/>
            <a:chOff x="747773" y="2737595"/>
            <a:chExt cx="10830444" cy="2790266"/>
          </a:xfrm>
        </p:grpSpPr>
        <p:pic>
          <p:nvPicPr>
            <p:cNvPr id="5122" name="Picture 2" descr="Nucleotide query-&gt;Nucleotide database">
              <a:extLst>
                <a:ext uri="{FF2B5EF4-FFF2-40B4-BE49-F238E27FC236}">
                  <a16:creationId xmlns:a16="http://schemas.microsoft.com/office/drawing/2014/main" id="{E3AB63E9-3BAB-EC75-8529-F89D0F1E23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1" t="1144" r="2254" b="7422"/>
            <a:stretch/>
          </p:blipFill>
          <p:spPr bwMode="auto">
            <a:xfrm>
              <a:off x="747773" y="3216579"/>
              <a:ext cx="2080260" cy="1028701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7C796AF-A15A-18AE-8CFD-50F78893E4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0871" y="3208229"/>
              <a:ext cx="1917929" cy="1035073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CA8D0FC-3257-8CAB-15BA-306DEDEEE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75277" y="3191101"/>
              <a:ext cx="1325620" cy="103507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4DC648-0F3A-86E2-CF00-A07B714463E9}"/>
                </a:ext>
              </a:extLst>
            </p:cNvPr>
            <p:cNvSpPr txBox="1"/>
            <p:nvPr/>
          </p:nvSpPr>
          <p:spPr>
            <a:xfrm>
              <a:off x="747773" y="4298617"/>
              <a:ext cx="20802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2"/>
                  </a:solidFill>
                  <a:latin typeface="Fira Sans" panose="020B0503050000020004" pitchFamily="34" charset="0"/>
                </a:rPr>
                <a:t>Find Transcripts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1BC987-70CC-9E59-AE35-AD7DBA2543DF}"/>
                </a:ext>
              </a:extLst>
            </p:cNvPr>
            <p:cNvSpPr txBox="1"/>
            <p:nvPr/>
          </p:nvSpPr>
          <p:spPr>
            <a:xfrm>
              <a:off x="3307406" y="3402599"/>
              <a:ext cx="20802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2"/>
                  </a:solidFill>
                  <a:latin typeface="Fira Sans" panose="020B0503050000020004" pitchFamily="34" charset="0"/>
                </a:rPr>
                <a:t>Process back to </a:t>
              </a:r>
              <a:r>
                <a:rPr lang="en-US" sz="1050" dirty="0" err="1">
                  <a:solidFill>
                    <a:schemeClr val="tx2"/>
                  </a:solidFill>
                  <a:latin typeface="Fira Sans" panose="020B0503050000020004" pitchFamily="34" charset="0"/>
                </a:rPr>
                <a:t>fasta</a:t>
              </a:r>
              <a:r>
                <a:rPr lang="en-US" sz="1050" dirty="0">
                  <a:solidFill>
                    <a:schemeClr val="tx2"/>
                  </a:solidFill>
                  <a:latin typeface="Fira Sans" panose="020B0503050000020004" pitchFamily="34" charset="0"/>
                </a:rPr>
                <a:t> format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295F52-B9AB-FF79-7FCC-140D1A4B84AB}"/>
                </a:ext>
              </a:extLst>
            </p:cNvPr>
            <p:cNvSpPr txBox="1"/>
            <p:nvPr/>
          </p:nvSpPr>
          <p:spPr>
            <a:xfrm>
              <a:off x="5371201" y="3392497"/>
              <a:ext cx="20802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2"/>
                  </a:solidFill>
                  <a:latin typeface="Fira Sans" panose="020B0503050000020004" pitchFamily="34" charset="0"/>
                </a:rPr>
                <a:t>Remove Duplicates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FD0C06-F4AC-831A-106A-0CA553518D05}"/>
                </a:ext>
              </a:extLst>
            </p:cNvPr>
            <p:cNvSpPr txBox="1"/>
            <p:nvPr/>
          </p:nvSpPr>
          <p:spPr>
            <a:xfrm>
              <a:off x="7530871" y="4289106"/>
              <a:ext cx="191792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2"/>
                  </a:solidFill>
                  <a:latin typeface="Fira Sans" panose="020B0503050000020004" pitchFamily="34" charset="0"/>
                </a:rPr>
                <a:t>Align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AA959B-F4BD-44E6-E741-E056D38AF1E2}"/>
                </a:ext>
              </a:extLst>
            </p:cNvPr>
            <p:cNvSpPr txBox="1"/>
            <p:nvPr/>
          </p:nvSpPr>
          <p:spPr>
            <a:xfrm>
              <a:off x="9875277" y="4285306"/>
              <a:ext cx="13256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2"/>
                  </a:solidFill>
                  <a:latin typeface="Fira Sans" panose="020B0503050000020004" pitchFamily="34" charset="0"/>
                </a:rPr>
                <a:t>Build Tree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F9BC93E1-79C0-F771-F7D0-6138FE53A7F3}"/>
                </a:ext>
              </a:extLst>
            </p:cNvPr>
            <p:cNvSpPr/>
            <p:nvPr/>
          </p:nvSpPr>
          <p:spPr>
            <a:xfrm>
              <a:off x="5291791" y="3514750"/>
              <a:ext cx="383498" cy="42203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Fira Sans" panose="020B0503050000020004" pitchFamily="34" charset="0"/>
              </a:endParaRP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0B256D9A-0949-588A-3F2E-9113F0CBE1D2}"/>
                </a:ext>
              </a:extLst>
            </p:cNvPr>
            <p:cNvSpPr/>
            <p:nvPr/>
          </p:nvSpPr>
          <p:spPr>
            <a:xfrm>
              <a:off x="3019782" y="3514750"/>
              <a:ext cx="383498" cy="42203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Fira Sans" panose="020B0503050000020004" pitchFamily="34" charset="0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42247556-BCA8-937E-5991-2648B9DBA690}"/>
                </a:ext>
              </a:extLst>
            </p:cNvPr>
            <p:cNvSpPr/>
            <p:nvPr/>
          </p:nvSpPr>
          <p:spPr>
            <a:xfrm>
              <a:off x="7067963" y="3499925"/>
              <a:ext cx="383498" cy="42203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Fira Sans" panose="020B0503050000020004" pitchFamily="34" charset="0"/>
              </a:endParaRP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DCC99D74-10F2-C270-54A8-12C69AB508AC}"/>
                </a:ext>
              </a:extLst>
            </p:cNvPr>
            <p:cNvSpPr/>
            <p:nvPr/>
          </p:nvSpPr>
          <p:spPr>
            <a:xfrm>
              <a:off x="9528210" y="3514750"/>
              <a:ext cx="383498" cy="42203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Fira Sans" panose="020B0503050000020004" pitchFamily="34" charset="0"/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5E740A7A-AD7F-269F-E650-288B02FE698D}"/>
                </a:ext>
              </a:extLst>
            </p:cNvPr>
            <p:cNvSpPr/>
            <p:nvPr/>
          </p:nvSpPr>
          <p:spPr>
            <a:xfrm rot="5400000">
              <a:off x="10346338" y="4754979"/>
              <a:ext cx="383498" cy="422030"/>
            </a:xfrm>
            <a:prstGeom prst="rightArrow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Fira Sans" panose="020B0503050000020004" pitchFamily="34" charset="0"/>
              </a:endParaRPr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D7B0A472-959E-FC5F-A96B-63810FCA82DF}"/>
                </a:ext>
              </a:extLst>
            </p:cNvPr>
            <p:cNvSpPr/>
            <p:nvPr/>
          </p:nvSpPr>
          <p:spPr>
            <a:xfrm rot="16200000">
              <a:off x="1596154" y="4754979"/>
              <a:ext cx="383498" cy="422030"/>
            </a:xfrm>
            <a:prstGeom prst="rightArrow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latin typeface="Fira Sans" panose="020B05030500000200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39B31B-1348-64B3-0161-C8D59405F808}"/>
                </a:ext>
              </a:extLst>
            </p:cNvPr>
            <p:cNvSpPr txBox="1"/>
            <p:nvPr/>
          </p:nvSpPr>
          <p:spPr>
            <a:xfrm>
              <a:off x="747773" y="5273945"/>
              <a:ext cx="20802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u="sng" dirty="0">
                  <a:solidFill>
                    <a:schemeClr val="tx2"/>
                  </a:solidFill>
                  <a:latin typeface="Fira Sans" panose="020B0503050000020004" pitchFamily="34" charset="0"/>
                </a:rPr>
                <a:t>INPUT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F8690F-25B2-DE3F-54B9-0108758DEAD3}"/>
                </a:ext>
              </a:extLst>
            </p:cNvPr>
            <p:cNvSpPr txBox="1"/>
            <p:nvPr/>
          </p:nvSpPr>
          <p:spPr>
            <a:xfrm>
              <a:off x="9497957" y="5273945"/>
              <a:ext cx="20802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u="sng" dirty="0">
                  <a:solidFill>
                    <a:schemeClr val="tx2"/>
                  </a:solidFill>
                  <a:latin typeface="Fira Sans" panose="020B0503050000020004" pitchFamily="34" charset="0"/>
                </a:rPr>
                <a:t>OUTPUT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5CE937-4EE2-1344-EF98-E80CBC1F9735}"/>
                </a:ext>
              </a:extLst>
            </p:cNvPr>
            <p:cNvSpPr txBox="1"/>
            <p:nvPr/>
          </p:nvSpPr>
          <p:spPr>
            <a:xfrm>
              <a:off x="747773" y="2740951"/>
              <a:ext cx="20802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2"/>
                  </a:solidFill>
                  <a:latin typeface="Fira Sans" panose="020B0503050000020004" pitchFamily="34" charset="0"/>
                </a:rPr>
                <a:t>5 minutes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99C278-D694-8900-14D6-CA57E15EF651}"/>
                </a:ext>
              </a:extLst>
            </p:cNvPr>
            <p:cNvSpPr txBox="1"/>
            <p:nvPr/>
          </p:nvSpPr>
          <p:spPr>
            <a:xfrm>
              <a:off x="3211531" y="2745386"/>
              <a:ext cx="20802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2"/>
                  </a:solidFill>
                  <a:latin typeface="Fira Sans" panose="020B0503050000020004" pitchFamily="34" charset="0"/>
                </a:rPr>
                <a:t>10 minutes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89A43A-4553-21B8-FC7E-2033CD07DBD8}"/>
                </a:ext>
              </a:extLst>
            </p:cNvPr>
            <p:cNvSpPr txBox="1"/>
            <p:nvPr/>
          </p:nvSpPr>
          <p:spPr>
            <a:xfrm>
              <a:off x="5395130" y="2748713"/>
              <a:ext cx="20802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2"/>
                  </a:solidFill>
                  <a:latin typeface="Fira Sans" panose="020B0503050000020004" pitchFamily="34" charset="0"/>
                </a:rPr>
                <a:t>5 minutes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6E24505-5C46-396E-1A05-EA59CC1FE36C}"/>
                </a:ext>
              </a:extLst>
            </p:cNvPr>
            <p:cNvSpPr txBox="1"/>
            <p:nvPr/>
          </p:nvSpPr>
          <p:spPr>
            <a:xfrm>
              <a:off x="7417697" y="2737595"/>
              <a:ext cx="20802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2"/>
                  </a:solidFill>
                  <a:latin typeface="Fira Sans" panose="020B0503050000020004" pitchFamily="34" charset="0"/>
                </a:rPr>
                <a:t>20 minutes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7DDEBF-5083-6151-0ED0-074B27B9AAC1}"/>
                </a:ext>
              </a:extLst>
            </p:cNvPr>
            <p:cNvSpPr txBox="1"/>
            <p:nvPr/>
          </p:nvSpPr>
          <p:spPr>
            <a:xfrm>
              <a:off x="9448800" y="2737595"/>
              <a:ext cx="208026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2"/>
                  </a:solidFill>
                  <a:latin typeface="Fira Sans" panose="020B0503050000020004" pitchFamily="34" charset="0"/>
                </a:rPr>
                <a:t>20 minutes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983D2A-DE31-2CAB-2996-B9147F4B7756}"/>
              </a:ext>
            </a:extLst>
          </p:cNvPr>
          <p:cNvSpPr/>
          <p:nvPr/>
        </p:nvSpPr>
        <p:spPr>
          <a:xfrm>
            <a:off x="4373568" y="3647896"/>
            <a:ext cx="2802835" cy="194807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FiraCode Nerd Font Med" panose="02000009000000000000" pitchFamily="49" charset="0"/>
                <a:ea typeface="FiraCode Nerd Font Med" panose="02000009000000000000" pitchFamily="49" charset="0"/>
                <a:cs typeface="FiraCode Nerd Font Med" panose="02000009000000000000" pitchFamily="49" charset="0"/>
              </a:rPr>
              <a:t>Pipeline Script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DDB76C4-843B-4A72-6AF3-B7638E59BD3D}"/>
              </a:ext>
            </a:extLst>
          </p:cNvPr>
          <p:cNvSpPr/>
          <p:nvPr/>
        </p:nvSpPr>
        <p:spPr>
          <a:xfrm>
            <a:off x="3765550" y="4402829"/>
            <a:ext cx="383498" cy="422030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73ADFB92-2E3D-90F1-8DAE-E02C19BF7B94}"/>
              </a:ext>
            </a:extLst>
          </p:cNvPr>
          <p:cNvSpPr/>
          <p:nvPr/>
        </p:nvSpPr>
        <p:spPr>
          <a:xfrm>
            <a:off x="7400923" y="4410916"/>
            <a:ext cx="383498" cy="422030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ira Sans" panose="020B05030500000200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429F13-D0CA-9DB5-61A8-20F965321AD2}"/>
              </a:ext>
            </a:extLst>
          </p:cNvPr>
          <p:cNvSpPr txBox="1"/>
          <p:nvPr/>
        </p:nvSpPr>
        <p:spPr>
          <a:xfrm>
            <a:off x="2275039" y="4437265"/>
            <a:ext cx="208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tx2"/>
                </a:solidFill>
                <a:latin typeface="Fira Sans" panose="020B0503050000020004" pitchFamily="34" charset="0"/>
              </a:rPr>
              <a:t>INPUT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5E08DA-C195-D752-77D9-E8253FA8B118}"/>
              </a:ext>
            </a:extLst>
          </p:cNvPr>
          <p:cNvSpPr txBox="1"/>
          <p:nvPr/>
        </p:nvSpPr>
        <p:spPr>
          <a:xfrm>
            <a:off x="7368540" y="4437265"/>
            <a:ext cx="208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tx2"/>
                </a:solidFill>
                <a:latin typeface="Fira Sans" panose="020B0503050000020004" pitchFamily="34" charset="0"/>
              </a:rPr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A6AA2B-476F-CEB6-8742-64BE73211D65}"/>
              </a:ext>
            </a:extLst>
          </p:cNvPr>
          <p:cNvSpPr txBox="1"/>
          <p:nvPr/>
        </p:nvSpPr>
        <p:spPr>
          <a:xfrm>
            <a:off x="4734855" y="3237611"/>
            <a:ext cx="208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Fira Sans" panose="020B0503050000020004" pitchFamily="34" charset="0"/>
              </a:rPr>
              <a:t>5 minutes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E2A117-F9D3-52AC-E473-77A8D0E68B73}"/>
              </a:ext>
            </a:extLst>
          </p:cNvPr>
          <p:cNvSpPr txBox="1"/>
          <p:nvPr/>
        </p:nvSpPr>
        <p:spPr>
          <a:xfrm>
            <a:off x="4955813" y="2863601"/>
            <a:ext cx="1638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Fira Sans" panose="020B0503050000020004" pitchFamily="34" charset="0"/>
              </a:rPr>
              <a:t>Setup Time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B649B9-46A3-6B1E-516F-C09907E203FB}"/>
              </a:ext>
            </a:extLst>
          </p:cNvPr>
          <p:cNvCxnSpPr>
            <a:cxnSpLocks/>
          </p:cNvCxnSpPr>
          <p:nvPr/>
        </p:nvCxnSpPr>
        <p:spPr>
          <a:xfrm>
            <a:off x="5109804" y="3606943"/>
            <a:ext cx="138361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5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Dracula">
      <a:dk1>
        <a:srgbClr val="272A35"/>
      </a:dk1>
      <a:lt1>
        <a:srgbClr val="F8F7F2"/>
      </a:lt1>
      <a:dk2>
        <a:srgbClr val="44546A"/>
      </a:dk2>
      <a:lt2>
        <a:srgbClr val="E7E6E6"/>
      </a:lt2>
      <a:accent1>
        <a:srgbClr val="86E2F5"/>
      </a:accent1>
      <a:accent2>
        <a:srgbClr val="4EFA7A"/>
      </a:accent2>
      <a:accent3>
        <a:srgbClr val="FEB86B"/>
      </a:accent3>
      <a:accent4>
        <a:srgbClr val="FE79C6"/>
      </a:accent4>
      <a:accent5>
        <a:srgbClr val="BC93F9"/>
      </a:accent5>
      <a:accent6>
        <a:srgbClr val="FF5555"/>
      </a:accent6>
      <a:hlink>
        <a:srgbClr val="F1FA8B"/>
      </a:hlink>
      <a:folHlink>
        <a:srgbClr val="4EFA7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824</Words>
  <Application>Microsoft Macintosh PowerPoint</Application>
  <PresentationFormat>Widescreen</PresentationFormat>
  <Paragraphs>238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Fira Sans</vt:lpstr>
      <vt:lpstr>Fira Sans Light</vt:lpstr>
      <vt:lpstr>Fira Sans SemiBold</vt:lpstr>
      <vt:lpstr>Fira Sans Thin</vt:lpstr>
      <vt:lpstr>FiraCode Nerd Font Light</vt:lpstr>
      <vt:lpstr>FiraCode Nerd Font Med</vt:lpstr>
      <vt:lpstr>FiraCode Nerd Font Mono Light</vt:lpstr>
      <vt:lpstr>Office Theme</vt:lpstr>
      <vt:lpstr>Bioinformatics Final Project</vt:lpstr>
      <vt:lpstr>Bioinformatics Final Project</vt:lpstr>
      <vt:lpstr>PowerPoint Presentation</vt:lpstr>
      <vt:lpstr>PowerPoint Presentation</vt:lpstr>
      <vt:lpstr>PowerPoint Presentation</vt:lpstr>
      <vt:lpstr>Bioinformatics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Bioinformatics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Bioinformatics Final Project</vt:lpstr>
      <vt:lpstr>PowerPoint Presentation</vt:lpstr>
      <vt:lpstr>PowerPoint Presentation</vt:lpstr>
      <vt:lpstr>Bioinformatics Final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Kaleb Ducharme</dc:creator>
  <cp:lastModifiedBy>Kaleb Ducharme</cp:lastModifiedBy>
  <cp:revision>25</cp:revision>
  <dcterms:created xsi:type="dcterms:W3CDTF">2023-12-04T18:24:45Z</dcterms:created>
  <dcterms:modified xsi:type="dcterms:W3CDTF">2023-12-05T18:18:53Z</dcterms:modified>
</cp:coreProperties>
</file>