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usescore.com/user/7339591/scores/4536026" TargetMode="External"/><Relationship Id="rId2" Type="http://schemas.openxmlformats.org/officeDocument/2006/relationships/hyperlink" Target="https://www.youtube.com/watch?v=djV11Xbc9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3B16-7D32-4675-8660-417630D03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554" y="711926"/>
            <a:ext cx="9519057" cy="22627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EE386: Digital Signal Processing</a:t>
            </a:r>
            <a:br>
              <a:rPr lang="en-US" sz="3600" dirty="0"/>
            </a:br>
            <a:r>
              <a:rPr lang="en-US" sz="3600" dirty="0"/>
              <a:t>Lab 8: Music Synthesis</a:t>
            </a:r>
            <a:br>
              <a:rPr lang="en-US" sz="3600" dirty="0"/>
            </a:br>
            <a:r>
              <a:rPr lang="en-US" sz="3600" dirty="0"/>
              <a:t>of Take on Me by A-Ha using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AE683-887E-48AF-9C94-74B2947CE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Presented by Paco Ellaga</a:t>
            </a:r>
          </a:p>
          <a:p>
            <a:pPr algn="ctr"/>
            <a:r>
              <a:rPr lang="en-US" dirty="0"/>
              <a:t>CSULB ID: 009602331</a:t>
            </a:r>
          </a:p>
        </p:txBody>
      </p:sp>
    </p:spTree>
    <p:extLst>
      <p:ext uri="{BB962C8B-B14F-4D97-AF65-F5344CB8AC3E}">
        <p14:creationId xmlns:p14="http://schemas.microsoft.com/office/powerpoint/2010/main" val="255523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FF48-4B56-4FD2-BFA9-4FD3BA21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 On 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28304-5D3B-4196-82C2-172E6364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in October 19, 1984 by A-Ha</a:t>
            </a:r>
          </a:p>
          <a:p>
            <a:pPr lvl="1"/>
            <a:r>
              <a:rPr lang="en-US" dirty="0"/>
              <a:t>Norwegian new wave band </a:t>
            </a:r>
          </a:p>
          <a:p>
            <a:endParaRPr lang="en-US" dirty="0"/>
          </a:p>
          <a:p>
            <a:r>
              <a:rPr lang="en-US" dirty="0"/>
              <a:t>Duration: 3 minutes 10 seconds</a:t>
            </a:r>
          </a:p>
          <a:p>
            <a:endParaRPr lang="en-US" dirty="0"/>
          </a:p>
          <a:p>
            <a:r>
              <a:rPr lang="en-US" dirty="0"/>
              <a:t>Music Video</a:t>
            </a:r>
            <a:br>
              <a:rPr lang="en-US" dirty="0"/>
            </a:br>
            <a:r>
              <a:rPr lang="en-US" dirty="0">
                <a:hlinkClick r:id="rId2"/>
              </a:rPr>
              <a:t>https://www.youtube.com/watch?v=djV11Xbc914</a:t>
            </a:r>
            <a:endParaRPr lang="en-US" dirty="0"/>
          </a:p>
          <a:p>
            <a:endParaRPr lang="en-US" dirty="0"/>
          </a:p>
          <a:p>
            <a:r>
              <a:rPr lang="en-US" dirty="0"/>
              <a:t>Sheet Music</a:t>
            </a:r>
            <a:br>
              <a:rPr lang="en-US" dirty="0"/>
            </a:br>
            <a:r>
              <a:rPr lang="en-US" dirty="0">
                <a:hlinkClick r:id="rId3"/>
              </a:rPr>
              <a:t>https://musescore.com/user/7339591/scores/4536026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3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6F58-82E2-4BE0-B510-0AC3F9EB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Musical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4037-7893-49AD-A20C-EB395257A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7623" y="2133599"/>
            <a:ext cx="4695453" cy="4332514"/>
          </a:xfrm>
        </p:spPr>
        <p:txBody>
          <a:bodyPr/>
          <a:lstStyle/>
          <a:p>
            <a:r>
              <a:rPr lang="en-US" dirty="0"/>
              <a:t>Musical Score found on </a:t>
            </a:r>
            <a:r>
              <a:rPr lang="en-US" dirty="0" err="1"/>
              <a:t>MuseScore</a:t>
            </a:r>
            <a:r>
              <a:rPr lang="en-US" dirty="0"/>
              <a:t> by user “Shadow”</a:t>
            </a:r>
          </a:p>
          <a:p>
            <a:endParaRPr lang="en-US" dirty="0"/>
          </a:p>
          <a:p>
            <a:r>
              <a:rPr lang="en-US" dirty="0"/>
              <a:t>Played in A-major at 170 BPM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4/4 scale</a:t>
            </a:r>
          </a:p>
          <a:p>
            <a:endParaRPr lang="en-US" dirty="0"/>
          </a:p>
          <a:p>
            <a:r>
              <a:rPr lang="en-US" dirty="0"/>
              <a:t>60*1000 = 60000 </a:t>
            </a:r>
            <a:r>
              <a:rPr lang="en-US" dirty="0" err="1"/>
              <a:t>ms</a:t>
            </a:r>
            <a:r>
              <a:rPr lang="en-US" dirty="0"/>
              <a:t>/min</a:t>
            </a:r>
          </a:p>
          <a:p>
            <a:pPr lvl="1"/>
            <a:r>
              <a:rPr lang="en-US" dirty="0"/>
              <a:t>60000/170 = 352.941176471 </a:t>
            </a:r>
            <a:r>
              <a:rPr lang="en-US" dirty="0" err="1"/>
              <a:t>ms</a:t>
            </a:r>
            <a:r>
              <a:rPr lang="en-US" dirty="0"/>
              <a:t>/beat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50A841-9258-4D58-9D95-360056F0E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1786" y="2133600"/>
            <a:ext cx="4422825" cy="43325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F8D4B-355C-4DCE-9B46-BFA914B81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623" y="3780743"/>
            <a:ext cx="45434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7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22D8-7C40-4300-858B-882A555F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 Duration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B8C4-D594-4A50-9CE0-E0BCE19E7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9166" y="2133600"/>
            <a:ext cx="5413910" cy="3777622"/>
          </a:xfrm>
        </p:spPr>
        <p:txBody>
          <a:bodyPr/>
          <a:lstStyle/>
          <a:p>
            <a:r>
              <a:rPr lang="en-US" dirty="0"/>
              <a:t>Since 352.941176471 is </a:t>
            </a:r>
            <a:r>
              <a:rPr lang="en-US" dirty="0" err="1"/>
              <a:t>ms</a:t>
            </a:r>
            <a:r>
              <a:rPr lang="en-US" dirty="0"/>
              <a:t> / beat </a:t>
            </a:r>
          </a:p>
          <a:p>
            <a:endParaRPr lang="en-US" dirty="0"/>
          </a:p>
          <a:p>
            <a:r>
              <a:rPr lang="en-US" dirty="0"/>
              <a:t>Half note -&gt; 705.882352942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Dotted quarter note -&gt; 529.411764707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Quarter note -&gt; 352.941176471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Eighth note -&gt; 176.470588236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62C833-6260-48B0-83CC-A20A5D42F1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2313235"/>
            <a:ext cx="4313238" cy="3403105"/>
          </a:xfrm>
        </p:spPr>
      </p:pic>
    </p:spTree>
    <p:extLst>
      <p:ext uri="{BB962C8B-B14F-4D97-AF65-F5344CB8AC3E}">
        <p14:creationId xmlns:p14="http://schemas.microsoft.com/office/powerpoint/2010/main" val="374579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CE8A-4C59-4995-9D64-1BC84119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MATLAB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261C-C4A4-4867-A777-2CC04EC4F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9611" y="1489737"/>
            <a:ext cx="5113465" cy="2455246"/>
          </a:xfrm>
        </p:spPr>
        <p:txBody>
          <a:bodyPr>
            <a:normAutofit/>
          </a:bodyPr>
          <a:lstStyle/>
          <a:p>
            <a:r>
              <a:rPr lang="en-US" dirty="0"/>
              <a:t>Ratio is [125;625;250] for half notes</a:t>
            </a:r>
          </a:p>
          <a:p>
            <a:endParaRPr lang="en-US" dirty="0"/>
          </a:p>
          <a:p>
            <a:r>
              <a:rPr lang="en-US" dirty="0"/>
              <a:t>[88.24; 441.18; 176.47] == Half</a:t>
            </a:r>
          </a:p>
          <a:p>
            <a:r>
              <a:rPr lang="en-US" dirty="0"/>
              <a:t>[66.18; 330.89; 132.36] == Dotted Quarter</a:t>
            </a:r>
          </a:p>
          <a:p>
            <a:r>
              <a:rPr lang="en-US" dirty="0"/>
              <a:t>[44.12; 220.59; 88.24] == Quarter</a:t>
            </a:r>
          </a:p>
          <a:p>
            <a:r>
              <a:rPr lang="en-US" dirty="0"/>
              <a:t>[22.06; 110.3; 44.12] == Eighth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9E2C0F-43BA-420A-9287-FA95786B8C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01884" y="1489737"/>
            <a:ext cx="4194383" cy="5065348"/>
          </a:xfrm>
        </p:spPr>
      </p:pic>
      <p:pic>
        <p:nvPicPr>
          <p:cNvPr id="14" name="Content Placeholder 11">
            <a:extLst>
              <a:ext uri="{FF2B5EF4-FFF2-40B4-BE49-F238E27FC236}">
                <a16:creationId xmlns:a16="http://schemas.microsoft.com/office/drawing/2014/main" id="{B9891878-DD65-4080-AC07-20D977469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11" y="4140331"/>
            <a:ext cx="5113465" cy="24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8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8EDB-F6F3-48CD-8DF1-7AF3DF57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Frequency Presets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6402-0373-4689-A545-2F6599E5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5921" y="1710548"/>
            <a:ext cx="5257156" cy="2240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Sample Frequency = 11025 Hz</a:t>
            </a:r>
          </a:p>
          <a:p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adsr</a:t>
            </a:r>
            <a:r>
              <a:rPr lang="en-US" dirty="0"/>
              <a:t> * cos(2 * pi * f * t) where</a:t>
            </a:r>
            <a:br>
              <a:rPr lang="en-US" dirty="0"/>
            </a:br>
            <a:r>
              <a:rPr lang="en-US" dirty="0" err="1"/>
              <a:t>adsr</a:t>
            </a:r>
            <a:r>
              <a:rPr lang="en-US" dirty="0"/>
              <a:t> == amplitude</a:t>
            </a:r>
          </a:p>
          <a:p>
            <a:endParaRPr lang="en-US" dirty="0"/>
          </a:p>
          <a:p>
            <a:r>
              <a:rPr lang="en-US" dirty="0"/>
              <a:t>Sec0 == Treble note and Sec1 = Bass note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760548-8805-464D-ACD3-819D3091EC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0065" y="4177100"/>
            <a:ext cx="4122755" cy="2240575"/>
          </a:xfrm>
        </p:spPr>
      </p:pic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A4A978BA-7596-4BEC-BF12-22813E90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065" y="1710548"/>
            <a:ext cx="4122756" cy="2250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457454-F250-453C-96B8-5273DF94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86" y="4177100"/>
            <a:ext cx="5381625" cy="22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073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398</TotalTime>
  <Words>166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EE386: Digital Signal Processing Lab 8: Music Synthesis of Take on Me by A-Ha using MATLAB</vt:lpstr>
      <vt:lpstr>Take On Me</vt:lpstr>
      <vt:lpstr>Musical Analysis</vt:lpstr>
      <vt:lpstr>Note Duration Analysis</vt:lpstr>
      <vt:lpstr>MATLAB Translation</vt:lpstr>
      <vt:lpstr>Frequency Presets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EE386: Digital Signal Processing Lab 8: Music Synthesis of Take on Me by A-Ha</dc:title>
  <dc:creator>Paco Ellaga</dc:creator>
  <cp:lastModifiedBy>Paco Ellaga</cp:lastModifiedBy>
  <cp:revision>18</cp:revision>
  <dcterms:created xsi:type="dcterms:W3CDTF">2019-03-27T18:36:07Z</dcterms:created>
  <dcterms:modified xsi:type="dcterms:W3CDTF">2019-03-28T01:16:01Z</dcterms:modified>
</cp:coreProperties>
</file>