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17069c6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17069c6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 in whos command for 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was already grayed, so no need to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mat2gray()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17069c6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17069c6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xx(25:149, 25:149);     % reforms image from row/column 25-149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ZoomedBaboon = show_img(x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17069c69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17069c69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</a:t>
            </a:r>
            <a:br>
              <a:rPr lang="en"/>
            </a:br>
            <a:br>
              <a:rPr lang="en"/>
            </a:br>
            <a:r>
              <a:rPr lang="en"/>
              <a:t>Length = length(x);                     % for the length of reform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yy = zeros(1,4*Length);                 % marking zeroes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yy(4:4:4*Length, 4:4:4*Length) = x;     % formatting the zeroes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17069c69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117069c69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 = [1/4, 2/4, 3/4, 1, 3/4, 1/2, 1/4];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 = conv2(yy,coeff);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17069c69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17069c69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 = 0:22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k = i + 1;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w(k) = 0.54 - 0.46*cos(2*pi*i/22);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i == 11;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bb(k) = w(k);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bb(k) = sin(pi*(i-11)/4) / (pi*(i-11)/4) * w(k);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x_Filter = conv2(conv2(yy,bb),bb');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8750" y="1578400"/>
            <a:ext cx="5496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EE386 Lab 7: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Imaging Zooming by Interpolation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7140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 Ellaga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Picture: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Baboon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0200"/>
            <a:ext cx="35118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 double class image of 256x256 bytes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from spfirst.gatech.edu toolbox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Listed as .mat file needed show_img()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imshow() gives black screen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725" y="1254125"/>
            <a:ext cx="3378804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899150"/>
            <a:ext cx="36859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Zoomed in Version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604950" y="1567550"/>
            <a:ext cx="19239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Rows &amp; columns</a:t>
            </a:r>
            <a:br>
              <a:rPr lang="en"/>
            </a:br>
            <a:r>
              <a:rPr lang="en"/>
              <a:t>25 -&gt; 149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 to actual unit size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Resolution size of the window changes scaling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050" y="1257713"/>
            <a:ext cx="3519236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450" y="1656313"/>
            <a:ext cx="19240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based Interpolation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342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was small so had to rescale to length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for every direction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 : Period : M (or N) direction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respacing and increasing size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matches size but has many holes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075" y="1257725"/>
            <a:ext cx="347643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Triangular Interpolation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352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Cuts the picture in pieces and aligns them together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coefficients = More smoothing</a:t>
            </a:r>
            <a:br>
              <a:rPr lang="en"/>
            </a:br>
            <a:r>
              <a:rPr lang="en"/>
              <a:t>More coefficients = Longer processing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425" y="1257725"/>
            <a:ext cx="348794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 Interpolation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349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Sets clarity, but leaves blurring on edges.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based on filtering, will have limited passed due to the parameters of the image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475" y="1257725"/>
            <a:ext cx="35308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