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2"/>
  </p:notesMasterIdLst>
  <p:sldIdLst>
    <p:sldId id="256" r:id="rId2"/>
    <p:sldId id="281" r:id="rId3"/>
    <p:sldId id="282" r:id="rId4"/>
    <p:sldId id="269" r:id="rId5"/>
    <p:sldId id="260" r:id="rId6"/>
    <p:sldId id="284" r:id="rId7"/>
    <p:sldId id="283" r:id="rId8"/>
    <p:sldId id="266" r:id="rId9"/>
    <p:sldId id="267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EA3"/>
    <a:srgbClr val="F177BC"/>
    <a:srgbClr val="F494CA"/>
    <a:srgbClr val="365783"/>
    <a:srgbClr val="081DB8"/>
    <a:srgbClr val="69A2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4" autoAdjust="0"/>
    <p:restoredTop sz="94622" autoAdjust="0"/>
  </p:normalViewPr>
  <p:slideViewPr>
    <p:cSldViewPr snapToGrid="0">
      <p:cViewPr varScale="1">
        <p:scale>
          <a:sx n="89" d="100"/>
          <a:sy n="89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A6B18-29D3-4611-AEDD-8FA7FF56D90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164A7-C239-408D-B34F-5E21C3C19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64A7-C239-408D-B34F-5E21C3C19B7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32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0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3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96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53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58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73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76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5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4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50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57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1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78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3BD9D-9B77-40FF-BFE0-343CE1E70E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8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498716" y="167659"/>
            <a:ext cx="5194569" cy="686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Sales </a:t>
            </a:r>
            <a:r>
              <a:rPr lang="en-US" sz="3200" b="1" i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US" sz="3200" b="1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ashboard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" t="14007" b="5320"/>
          <a:stretch/>
        </p:blipFill>
        <p:spPr>
          <a:xfrm>
            <a:off x="845820" y="1021405"/>
            <a:ext cx="9906000" cy="4564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8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" b="3053"/>
          <a:stretch/>
        </p:blipFill>
        <p:spPr>
          <a:xfrm>
            <a:off x="0" y="290557"/>
            <a:ext cx="12192000" cy="63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926080" y="-199886"/>
            <a:ext cx="17145000" cy="705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1269" y="231483"/>
            <a:ext cx="1969462" cy="706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i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Overview</a:t>
            </a:r>
            <a:endParaRPr lang="en-US" sz="3200" b="1" i="1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8880" y="1368936"/>
            <a:ext cx="79233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retail industry thrives on data-driven insights to optimize performance, understand customer behavior, and increase profitability. </a:t>
            </a:r>
            <a:endParaRPr lang="en-US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project, I have created an interactive sales dashboard using Tableau to analyze a superstore dataset. </a:t>
            </a:r>
            <a:endParaRPr lang="en-US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dashboard provides valuable insights into total sales, profits, and order volume, along with performance breakdowns by category, sub-category, region, and state. This visualization helps identify trends, high-performing products, and potential areas for improvement. By leveraging Tableau’s powerful data visualization capabilities, the dashboard enables stakeholders to make informed decisions and drive strategic growth.</a:t>
            </a:r>
          </a:p>
        </p:txBody>
      </p:sp>
    </p:spTree>
    <p:extLst>
      <p:ext uri="{BB962C8B-B14F-4D97-AF65-F5344CB8AC3E}">
        <p14:creationId xmlns:p14="http://schemas.microsoft.com/office/powerpoint/2010/main" val="2444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926080" y="-199886"/>
            <a:ext cx="17145000" cy="705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93110" y="292443"/>
            <a:ext cx="3005781" cy="706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i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Dataset Details</a:t>
            </a:r>
            <a:endParaRPr lang="en-US" sz="3200" b="1" i="1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7370" y="1300357"/>
            <a:ext cx="85572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dataset includes the following fields: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Order ID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	- Unique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identifier for each order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Order </a:t>
            </a:r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-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Date when the order was placed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Ship </a:t>
            </a:r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Date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- Date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when the order was shipped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Customer Name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-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 of the customer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Segment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	-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Type of customer (Consumer, Corporate, Home Office)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State / Region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-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Geographic location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Category / Sub-Category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-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Product classification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Sales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	-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Revenue from the order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Profit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	-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Net earnings from the order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Quantity / Discount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-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Units sold and discounts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offered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2999" y="1369816"/>
            <a:ext cx="879348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Charts: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Big Numbers (Single Value Cards)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Fields Used: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Total Sales → SUM(Sales)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Total Profit → SUM(Profit)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Total Orders → COUNTD(Order 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Purpose: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Display high-level business metrics at a glance. These KPIs give an instant overview of performance and are usually positioned at the top of the dashboard.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9304"/>
          <a:stretch/>
        </p:blipFill>
        <p:spPr>
          <a:xfrm>
            <a:off x="1310639" y="1843476"/>
            <a:ext cx="8458200" cy="6564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2999" y="631693"/>
            <a:ext cx="2514601" cy="649969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KPI Tiles</a:t>
            </a:r>
            <a:endParaRPr lang="en-US" sz="4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2999" y="1348654"/>
            <a:ext cx="848174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Chart Type: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Line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Fields Used: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Columns: Order Date (by Month or Year)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Rows: SUM(Sales)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Optional: Add Segment or Region to Color for comparison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Purpose: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Shows how sales evolve over time. Helps identify seasonality, trends, and growth patterns.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99" y="631693"/>
            <a:ext cx="4981576" cy="649969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Sales Trend Over Time</a:t>
            </a:r>
            <a:endParaRPr lang="en-US" sz="4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4" y="1869874"/>
            <a:ext cx="7773217" cy="17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31427" y="1902534"/>
            <a:ext cx="34151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Chart Type: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Filled 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99" y="631693"/>
            <a:ext cx="5362576" cy="649969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Sales By State Or Region</a:t>
            </a:r>
            <a:endParaRPr lang="en-US" sz="4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749909"/>
            <a:ext cx="4229531" cy="21539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31427" y="2460170"/>
            <a:ext cx="483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Fields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Used: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Location: State or Region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Color: SUM(Sales)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Optional Tooltip: Profit, Orders, Profit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Margin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99" y="44064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Purpose: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Geographic view of sales performance. Highlights which areas generate the most revenue and where attention is needed.</a:t>
            </a:r>
          </a:p>
        </p:txBody>
      </p:sp>
    </p:spTree>
    <p:extLst>
      <p:ext uri="{BB962C8B-B14F-4D97-AF65-F5344CB8AC3E}">
        <p14:creationId xmlns:p14="http://schemas.microsoft.com/office/powerpoint/2010/main" val="35018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16969" y="4845990"/>
            <a:ext cx="70698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Purpose: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Breaks down sales and profit across product categories. Useful for product managers and inventory planners.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99" y="631693"/>
            <a:ext cx="7343776" cy="649969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Sales By Category &amp; Sub-Category</a:t>
            </a:r>
            <a:endParaRPr lang="en-US" sz="4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17"/>
          <a:stretch/>
        </p:blipFill>
        <p:spPr>
          <a:xfrm>
            <a:off x="1304924" y="1719436"/>
            <a:ext cx="3743326" cy="28126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24475" y="205293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Chart Type: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Horizontal or Vertical Bar Chart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Fields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Used: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Rows: Category or Sub-Category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Columns: SUM(Sales) or SUM(Profit)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Color: Optional by Profit for quick visual cues</a:t>
            </a:r>
          </a:p>
        </p:txBody>
      </p:sp>
    </p:spTree>
    <p:extLst>
      <p:ext uri="{BB962C8B-B14F-4D97-AF65-F5344CB8AC3E}">
        <p14:creationId xmlns:p14="http://schemas.microsoft.com/office/powerpoint/2010/main" val="8424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1865" y="2131695"/>
            <a:ext cx="1057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Highest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sales were recorded in the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Technology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California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had the highest overall sales across all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consistently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showed strong sales performance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Top-performing customer segments included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Corporate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Consumer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Certain products showed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negative profit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, indicating need for pricing or discount strategy review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515" y="111760"/>
            <a:ext cx="11927840" cy="1574800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Insights </a:t>
            </a:r>
            <a:r>
              <a:rPr lang="en-US" sz="32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Extracted</a:t>
            </a:r>
            <a:endParaRPr lang="en-US" sz="3200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0105" y="2084070"/>
            <a:ext cx="8465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Sales Dashboard demonstrates transforming raw data into meaningful business insights. By leveraging interactive visuals and intuitive filters, this report enables users to explore sales trends, identify top-performing products, and gain a clearer understanding of overall business performance..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040" y="111760"/>
            <a:ext cx="11927840" cy="1574800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738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632</TotalTime>
  <Words>305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38</cp:revision>
  <dcterms:created xsi:type="dcterms:W3CDTF">2025-04-15T05:47:46Z</dcterms:created>
  <dcterms:modified xsi:type="dcterms:W3CDTF">2025-04-25T06:41:49Z</dcterms:modified>
</cp:coreProperties>
</file>