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73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Technical Overview of the Startup Fundraising Platform</a:t>
            </a:r>
            <a:endParaRPr lang="en-US" sz="2731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5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4562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7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Startup Fundraising Platform</a:t>
            </a:r>
            <a:endParaRPr lang="en-US" sz="1170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5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secure, scalable, and user-friendly platform tailored for startup investment needs, with room for enhancements and innovations.</a:t>
            </a:r>
            <a:endParaRPr lang="en-US" sz="1154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2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What are the next steps for platform development?</a:t>
            </a:r>
            <a:endParaRPr lang="en-US" sz="1022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80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Thank You</a:t>
            </a:r>
            <a:endParaRPr lang="en-US" sz="4808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5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Technical Overview</a:t>
            </a:r>
            <a:endParaRPr lang="en-US" sz="1459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Feel free to reach out for further details or collaboration opportunities.</a:t>
            </a:r>
            <a:endParaRPr lang="en-US" sz="1433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4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Any questions about the platform?</a:t>
            </a:r>
            <a:endParaRPr lang="en-US" sz="1246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Connecting Founders and Investors</a:t>
            </a:r>
            <a:endParaRPr lang="en-US" sz="1336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platform bridges the gap between startup founders and investors to foster meaningful collaborations.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Addressing Key Issues</a:t>
            </a:r>
            <a:endParaRPr lang="en-US" sz="1336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Solves challenges like lack of transparency, inefficient communication, and limited global reach.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Focus Areas</a:t>
            </a:r>
            <a:endParaRPr lang="en-US" sz="1336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Emphasizes security, usability, and scalability to ensure a seamless experience.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579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Functional Requirements</a:t>
            </a:r>
            <a:endParaRPr lang="en-US" sz="2579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User Roles: Startup Founder, Investor, Admin.</a:t>
            </a:r>
            <a:endParaRPr lang="en-US" sz="1128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Key Features: Registration, advanced filters, payment systems.</a:t>
            </a:r>
            <a:endParaRPr lang="en-US" sz="1128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Startup Founder: Profile creation, document upload.</a:t>
            </a:r>
            <a:endParaRPr lang="en-US" sz="1128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Investor: Browse startups, invest securely.</a:t>
            </a:r>
            <a:endParaRPr lang="en-US" sz="1128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2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Admin: Approve profiles, monitor activities.</a:t>
            </a:r>
            <a:endParaRPr lang="en-US" sz="1128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Non-Functional Requirements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Usability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 intuitive user interface ensures accessibility for both technical and non-technical users.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Reliability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platform guarantees 99.9% availability and robust error handling.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Security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Compliance with GDPR and PCI DSS standards, alongside strong data encryption.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System Architecture</a:t>
            </a:r>
            <a:endParaRPr lang="en-US" sz="2838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Frontend: React for a responsive UI.</a:t>
            </a:r>
            <a:endParaRPr lang="en-US" sz="119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Backend: Node.js for API requests and logic.</a:t>
            </a:r>
            <a:endParaRPr lang="en-US" sz="119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Database: PostgreSQL for secure data storage.</a:t>
            </a:r>
            <a:endParaRPr lang="en-US" sz="119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Hosting: Cloud-based for scalability.</a:t>
            </a:r>
            <a:endParaRPr lang="en-US" sz="119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19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Integration: Streamlined for seamless operation.</a:t>
            </a:r>
            <a:endParaRPr lang="en-US" sz="1190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Use Case Scenarios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Startup Founder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Registers on the platform, creates a detailed profile, and uploads financial documents for admin approval.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Investor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Searches for startups based on filters, views profiles, and securely invests in opportunities.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Admin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Reviews and approves profiles, monitors platform activity, and resolves issues.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Startup Platform Use Case</a:t>
            </a:r>
            <a:endParaRPr lang="en-US" sz="3365" dirty="0"/>
          </a:p>
        </p:txBody>
      </p:sp>
      <p:pic>
        <p:nvPicPr>
          <p:cNvPr id="3" name="SequenceDiagram digram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27" y="952500"/>
            <a:ext cx="592974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Testing Overview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Test Types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1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Includes functional testing for specific functionalities, performance testing to ensure scalability, and security testing to protect sensitive data.</a:t>
            </a:r>
            <a:endParaRPr lang="en-US" sz="1216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Results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Defects such as weak password validation and missing prompts were identified.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Improvements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Implemented solutions improved workflows and reinforced security measures.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Future Enhancements</a:t>
            </a:r>
            <a:endParaRPr lang="en-US" sz="2838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AI-powered recommendations for investors.</a:t>
            </a:r>
            <a:endParaRPr lang="en-US" sz="1224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Blockchain integration for transaction tracking.</a:t>
            </a:r>
            <a:endParaRPr lang="en-US" sz="1224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Multi-language support for global accessibility.</a:t>
            </a:r>
            <a:endParaRPr lang="en-US" sz="1224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Improved analytics for founders.</a:t>
            </a:r>
            <a:endParaRPr lang="en-US" sz="1224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2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Enhanced security protocols.</a:t>
            </a:r>
            <a:endParaRPr lang="en-US" sz="1224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2025-01-09T06:34:54Z</dcterms:created>
  <dcterms:modified xsi:type="dcterms:W3CDTF">2025-01-09T06:34:54Z</dcterms:modified>
</cp:coreProperties>
</file>