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5" r:id="rId8"/>
    <p:sldId id="264" r:id="rId9"/>
    <p:sldId id="267" r:id="rId10"/>
    <p:sldId id="258" r:id="rId11"/>
    <p:sldId id="259" r:id="rId12"/>
    <p:sldId id="261" r:id="rId13"/>
    <p:sldId id="263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48632-3841-4491-BE3A-9F1C7CDE4961}" v="19" dt="2022-06-11T10:33:09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eab nuri" userId="edac37e7be1b51cc" providerId="LiveId" clId="{848F0299-0980-4793-8C4B-604C0722E01F}"/>
    <pc:docChg chg="undo custSel modSld">
      <pc:chgData name="kaleab nuri" userId="edac37e7be1b51cc" providerId="LiveId" clId="{848F0299-0980-4793-8C4B-604C0722E01F}" dt="2022-06-11T10:57:18.400" v="35" actId="14100"/>
      <pc:docMkLst>
        <pc:docMk/>
      </pc:docMkLst>
      <pc:sldChg chg="modSp mod">
        <pc:chgData name="kaleab nuri" userId="edac37e7be1b51cc" providerId="LiveId" clId="{848F0299-0980-4793-8C4B-604C0722E01F}" dt="2022-06-11T10:57:18.400" v="35" actId="14100"/>
        <pc:sldMkLst>
          <pc:docMk/>
          <pc:sldMk cId="1411120823" sldId="256"/>
        </pc:sldMkLst>
        <pc:spChg chg="mod">
          <ac:chgData name="kaleab nuri" userId="edac37e7be1b51cc" providerId="LiveId" clId="{848F0299-0980-4793-8C4B-604C0722E01F}" dt="2022-06-11T10:57:18.400" v="35" actId="14100"/>
          <ac:spMkLst>
            <pc:docMk/>
            <pc:sldMk cId="1411120823" sldId="256"/>
            <ac:spMk id="2" creationId="{24647252-E53D-3593-7219-D26D8F9774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9F87-F640-0004-10E6-7EB3E16D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42A6-46F2-F832-440A-109F1F73C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CB1F-E87C-599D-4053-AA98186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35D4-C70D-E045-0C94-35AF0B4A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DD81-2F9C-6164-5D4D-28946286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4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4ED5-DCF2-A761-8F5B-A2D844AC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8F0C8-01FE-5F3D-F44F-4AF925924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351E-5236-7849-231C-DCD08BE3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65EA-86D7-F66D-55AC-55359620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B707-6D06-25EC-FDED-2E0FF593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F7682-298C-0802-CDAB-0DA1FEC6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38937-A817-31F8-E2CB-FD26A86D0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7780-A88F-E851-FDC5-C6DD9B1A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2501-B8EC-8D76-FCCB-6AF5DBEC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DD13-C574-DA0D-1A24-96E306B4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38D0-6AF0-241E-7D16-1DB5BA80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4FA9-F30C-9BB4-D823-93201EE1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F565-22FE-BE89-12EF-9B79F8A5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9B35-7C0C-A79E-96E0-93836892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0A6C-5DAF-841E-A6FA-D1759CF4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29C9-EDE8-3EEE-830F-4503FEFF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19A2-DB62-403B-C18A-EDD6D953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5B87-1B45-2E44-BD3B-024AF707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3B6A-BEEA-F78D-24B3-DE8D69A5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F632-8252-8C71-7ECC-199FAB4E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3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17B6-11F6-237D-2F37-D540BE62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B5C4-D8B6-7529-4BA8-014D8AAAA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C7-ADDF-E9A2-BFC4-240D88666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EA7F5-34BC-2614-0F76-F5404D4C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0F37-0F63-266D-C6DE-B57D3DC5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379FA-66FF-DE35-6B0D-63CE6C84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8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6F13-65E2-B44E-3EDF-6F76940E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80BF0-F5B1-8F58-E3E6-BC2766D7D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21EE-8628-0382-046A-F24D1DD0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41768-91DD-1C87-F1DB-2A319DEAB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B8E3B-16E8-B01C-2023-F69236549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09F8E-BB20-1DBC-89C2-9BD9FD13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05BC0-A390-686B-1EDB-2A440CEB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2834B-6F52-8B91-E618-DFF2E80D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6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AE80-3375-CF88-CD07-404D13B1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BC81-52CB-571B-6798-BA31C3CF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D3D73-9A03-05B7-3929-6905DB96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D7589-14A8-BCB2-7A95-B1805354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2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C929B-EAE8-2CEC-E41F-1C758354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985FE-1C2E-2085-8F50-7AD63255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9B21D-C175-28BB-E2CE-D8D131AE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6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CBF9-8312-B71B-10D1-0A49CB05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1C89-D607-E094-CC96-D2314476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7F11B-C1E5-038E-ECF4-72D1F2A9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227B-A17C-29A5-68B6-5340BCCC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43C84-D24B-AF85-FEEB-2AA3D520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6F3B2-8020-1EA5-8208-F68BA931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6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D8E0-9687-588A-0A52-41D06896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E740E-CBCC-F7D1-6B9E-01F600C99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E3780-3EEA-82B3-2CF5-3B8C826A1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D713-5A52-D86A-D6E3-72E4444B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4BB38-F198-9D6F-56A0-D841A064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5FF3-6E69-FECF-01BC-E9F07DD6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B6184-0C9F-9296-B5BB-BAEE0A7A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CEB5-F90A-3976-27EA-15459E5A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7C54-10B5-0B18-640A-AC36CD411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6F36-8FEA-4836-A551-83CA6D585622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6E83-CE87-BC49-443A-7DB67C4B0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11AB-C372-6BC1-F426-21D74A8C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C9B2-45B3-4706-9193-5CAF6AAB6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7252-E53D-3593-7219-D26D8F9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536" y="0"/>
            <a:ext cx="4905184" cy="4673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China loan analysis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prepared by: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Kaleab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Wondemu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hina reins in lending to Latin America">
            <a:extLst>
              <a:ext uri="{FF2B5EF4-FFF2-40B4-BE49-F238E27FC236}">
                <a16:creationId xmlns:a16="http://schemas.microsoft.com/office/drawing/2014/main" id="{F70359AB-F68F-5891-0052-4D26E557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607728"/>
            <a:ext cx="4047843" cy="22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2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2BF20-DA99-E95B-5DEC-1992DC9C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Years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D34D-85FB-F7ED-C9C7-1DA2582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dataset is a year from 2008 to 2019.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5FD6C0-14D1-8ABE-2D5F-CA0F5F91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110" y="0"/>
            <a:ext cx="689610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3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B2C5-C9ED-4F01-073E-5DAD4C58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5FA0-08F6-EEF9-5D5E-D6FDF668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graphs are for visuals, they don’t have that much insight.</a:t>
            </a:r>
          </a:p>
          <a:p>
            <a:r>
              <a:rPr lang="en-US" dirty="0"/>
              <a:t>They are just for understanding the business problem.</a:t>
            </a:r>
          </a:p>
          <a:p>
            <a:r>
              <a:rPr lang="en-US" dirty="0"/>
              <a:t>Please see the power bi dashboard to get some insight.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96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16B164A-CD1E-0FE0-1B5A-86D5462D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77618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A223-5401-630A-1637-0CBD9A2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Objective of this work</a:t>
            </a:r>
            <a:endParaRPr lang="en-IN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DD66-2E4C-0321-7BCE-D8C20DEA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8727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To analyze the reason why organizations, borrow from China.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To look year over year change of the loan rate in each country.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To forecast the future 10 years loan condition.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To analyze which organizations are more interested to borrow.</a:t>
            </a:r>
          </a:p>
          <a:p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1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A223-5401-630A-1637-0CBD9A2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Loan analysis</a:t>
            </a:r>
            <a:endParaRPr lang="en-IN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DD66-2E4C-0321-7BCE-D8C20DEA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8727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Loan analysis is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evaluation method that determines if loans are made on feasible terms and the reason that loan is made, who lends, and from which sector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sz="2200" dirty="0">
                <a:solidFill>
                  <a:schemeClr val="bg1"/>
                </a:solidFill>
              </a:rPr>
              <a:t>China is one of the lender countries that lend to other countries.</a:t>
            </a:r>
          </a:p>
          <a:p>
            <a:r>
              <a:rPr lang="en-IN" sz="2200" dirty="0">
                <a:solidFill>
                  <a:schemeClr val="bg1"/>
                </a:solidFill>
              </a:rPr>
              <a:t>The dataset has 9 columns namely: </a:t>
            </a:r>
            <a:r>
              <a:rPr lang="en-US" sz="2200" dirty="0">
                <a:solidFill>
                  <a:schemeClr val="bg1"/>
                </a:solidFill>
              </a:rPr>
              <a:t>Expand All | Collapse All, YEAR, AMOUNT, LENDER, BORROWER, SECTOR, SENSITIVE TERRITORY OVERLAP, and Country. 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0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A223-5401-630A-1637-0CBD9A2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Cont…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B078C-6C47-D29D-1C60-D49F7CE4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3083029"/>
            <a:ext cx="10500360" cy="23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A223-5401-630A-1637-0CBD9A2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Cont.…</a:t>
            </a: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After some transformation is done. </a:t>
            </a: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5A7E6-9FC9-1C2E-1F4E-08C7B61B8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3136217"/>
            <a:ext cx="10637520" cy="22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F8764-ACA7-2AAC-E0AF-67F54BE9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Borrowers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C8FD-E5CA-3E60-B928-C643DEB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Organizations that are borrowed from China. (e.g., Government, banks, construction companies,…)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4B384-9453-58DF-782F-B9B28E13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97" y="566971"/>
            <a:ext cx="6937970" cy="46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F8764-ACA7-2AAC-E0AF-67F54BE9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Countries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C8FD-E5CA-3E60-B928-C643DEB6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Country in this context, the name of the country in the borrowed organizations exists.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top 5 countries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Angola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Ethiopia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Cambodia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Sri Lanka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Indonesia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286C87-04CC-6C00-BF13-607C0C85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2445" y="484632"/>
            <a:ext cx="5953194" cy="57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1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2BF20-DA99-E95B-5DEC-1992DC9C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Reasons (sectors)</a:t>
            </a:r>
            <a:endParaRPr lang="en-IN" sz="3600">
              <a:solidFill>
                <a:schemeClr val="bg1"/>
              </a:solidFill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D34D-85FB-F7ED-C9C7-1DA2582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Sectors are reasons why borrowers lent.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are different reasons (Sectors) why countries are borrowed.</a:t>
            </a:r>
          </a:p>
          <a:p>
            <a:r>
              <a:rPr lang="en-IN" sz="2000" dirty="0">
                <a:solidFill>
                  <a:schemeClr val="bg1"/>
                </a:solidFill>
              </a:rPr>
              <a:t>Some of the reasons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Transport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Power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Government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Telecom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And others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DC4221E-F591-40C5-218E-A5D74700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602671"/>
            <a:ext cx="6596652" cy="549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0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2BF20-DA99-E95B-5DEC-1992DC9C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Lenders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D34D-85FB-F7ED-C9C7-1DA2582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Lender is an organization or person that lends money.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There are many lenders on this dataset.</a:t>
            </a:r>
          </a:p>
          <a:p>
            <a:r>
              <a:rPr lang="en-IN" sz="2000" dirty="0">
                <a:solidFill>
                  <a:schemeClr val="bg1"/>
                </a:solidFill>
              </a:rPr>
              <a:t>Some of the lenders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solidFill>
                  <a:schemeClr val="bg1"/>
                </a:solidFill>
              </a:rPr>
              <a:t>ExlmBank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CDB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solidFill>
                  <a:schemeClr val="bg1"/>
                </a:solidFill>
              </a:rPr>
              <a:t>CDB,ExlmBank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And others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8C77E1A-5024-ACAF-5F21-B4CDA7BC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60" y="928687"/>
            <a:ext cx="6191921" cy="520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4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858B7B4C13BC43ABE62349AA727283" ma:contentTypeVersion="4" ma:contentTypeDescription="Create a new document." ma:contentTypeScope="" ma:versionID="2e658d6efc554cf57f645bc098bfa537">
  <xsd:schema xmlns:xsd="http://www.w3.org/2001/XMLSchema" xmlns:xs="http://www.w3.org/2001/XMLSchema" xmlns:p="http://schemas.microsoft.com/office/2006/metadata/properties" xmlns:ns3="c60527c1-fc07-424b-84e3-d270ee1066ae" targetNamespace="http://schemas.microsoft.com/office/2006/metadata/properties" ma:root="true" ma:fieldsID="60102b5cbf2ea037556f35d72451b2f6" ns3:_="">
    <xsd:import namespace="c60527c1-fc07-424b-84e3-d270ee1066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527c1-fc07-424b-84e3-d270ee106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210C85-AEB8-4270-A09A-76E3FDE41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527c1-fc07-424b-84e3-d270ee106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DE3B50-C4EC-40E2-88E7-526ECCB8B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12D8DA-8DF2-4F68-9F2D-A9DF6EDA36B6}">
  <ds:schemaRefs>
    <ds:schemaRef ds:uri="http://purl.org/dc/elements/1.1/"/>
    <ds:schemaRef ds:uri="http://schemas.microsoft.com/office/2006/documentManagement/types"/>
    <ds:schemaRef ds:uri="http://www.w3.org/XML/1998/namespace"/>
    <ds:schemaRef ds:uri="c60527c1-fc07-424b-84e3-d270ee1066a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311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China loan analysis  prepared by: Kaleab Wondemu</vt:lpstr>
      <vt:lpstr>Objective of this work</vt:lpstr>
      <vt:lpstr>Loan analysis</vt:lpstr>
      <vt:lpstr>Cont… </vt:lpstr>
      <vt:lpstr>Cont.… After some transformation is done.  </vt:lpstr>
      <vt:lpstr>Borrowers</vt:lpstr>
      <vt:lpstr>Countries</vt:lpstr>
      <vt:lpstr>Reasons (sectors)</vt:lpstr>
      <vt:lpstr>Lenders</vt:lpstr>
      <vt:lpstr>Years</vt:lpstr>
      <vt:lpstr>Attention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loan analysis </dc:title>
  <dc:creator>Tana Tamirat</dc:creator>
  <cp:lastModifiedBy>Tana Tamirat</cp:lastModifiedBy>
  <cp:revision>2</cp:revision>
  <dcterms:created xsi:type="dcterms:W3CDTF">2022-06-08T17:42:57Z</dcterms:created>
  <dcterms:modified xsi:type="dcterms:W3CDTF">2022-06-11T10:57:19Z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0x010100BB858B7B4C13BC43ABE62349AA727283</vt:lpwstr>
  </property>
</Properties>
</file>