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303" r:id="rId7"/>
    <p:sldId id="261" r:id="rId8"/>
    <p:sldId id="304" r:id="rId9"/>
    <p:sldId id="262" r:id="rId10"/>
    <p:sldId id="274" r:id="rId11"/>
    <p:sldId id="264" r:id="rId12"/>
    <p:sldId id="263" r:id="rId13"/>
    <p:sldId id="305" r:id="rId1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6"/>
    </p:embeddedFont>
    <p:embeddedFont>
      <p:font typeface="Cambria Math" panose="02040503050406030204" pitchFamily="18" charset="0"/>
      <p:regular r:id="rId17"/>
    </p:embeddedFont>
    <p:embeddedFont>
      <p:font typeface="Inter" panose="020B0604020202020204" charset="0"/>
      <p:regular r:id="rId18"/>
      <p:bold r:id="rId19"/>
    </p:embeddedFont>
    <p:embeddedFont>
      <p:font typeface="Kanit" panose="020B0604020202020204" charset="-34"/>
      <p:regular r:id="rId20"/>
      <p:bold r:id="rId21"/>
      <p:italic r:id="rId22"/>
      <p:boldItalic r:id="rId23"/>
    </p:embeddedFont>
    <p:embeddedFont>
      <p:font typeface="Mulish Medium" panose="020B0604020202020204" charset="0"/>
      <p:regular r:id="rId24"/>
      <p:bold r:id="rId25"/>
      <p:italic r:id="rId26"/>
      <p:boldItalic r:id="rId27"/>
    </p:embeddedFont>
    <p:embeddedFont>
      <p:font typeface="Nunito Light" pitchFamily="2" charset="0"/>
      <p:regular r:id="rId28"/>
      <p:italic r:id="rId29"/>
    </p:embeddedFont>
    <p:embeddedFont>
      <p:font typeface="Roboto Condensed Light" panose="02000000000000000000" pitchFamily="2" charset="0"/>
      <p:regular r:id="rId30"/>
      <p:italic r:id="rId31"/>
    </p:embeddedFont>
    <p:embeddedFont>
      <p:font typeface="Titillium Web" panose="000005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D837AC-F345-4B15-BC45-77CFEE807D3A}">
  <a:tblStyle styleId="{95D837AC-F345-4B15-BC45-77CFEE807D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4660"/>
  </p:normalViewPr>
  <p:slideViewPr>
    <p:cSldViewPr snapToGrid="0">
      <p:cViewPr>
        <p:scale>
          <a:sx n="100" d="100"/>
          <a:sy n="100" d="100"/>
        </p:scale>
        <p:origin x="8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d1d5e8f9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d1d5e8f9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158f2d768a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1158f2d768a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58f2d76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158f2d76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58f2d768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58f2d768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311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58f2d768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58f2d768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58f2d768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58f2d768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58f2d768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58f2d768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794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58f2d768a_0_1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158f2d768a_0_1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58f2d768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58f2d768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450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58f2d768a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58f2d768a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81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782250" y="1288914"/>
            <a:ext cx="4651500" cy="2125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656075" y="3488887"/>
            <a:ext cx="37779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4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/>
          <p:cNvPicPr preferRelativeResize="0"/>
          <p:nvPr/>
        </p:nvPicPr>
        <p:blipFill rotWithShape="1">
          <a:blip r:embed="rId2">
            <a:alphaModFix/>
          </a:blip>
          <a:srcRect l="25069" r="48143"/>
          <a:stretch/>
        </p:blipFill>
        <p:spPr>
          <a:xfrm rot="10800000">
            <a:off x="6688272" y="-8125"/>
            <a:ext cx="24492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l="26659"/>
          <a:stretch/>
        </p:blipFill>
        <p:spPr>
          <a:xfrm rot="10800000" flipH="1">
            <a:off x="-7275" y="0"/>
            <a:ext cx="670602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>
            <a:spLocks noGrp="1"/>
          </p:cNvSpPr>
          <p:nvPr>
            <p:ph type="subTitle" idx="1"/>
          </p:nvPr>
        </p:nvSpPr>
        <p:spPr>
          <a:xfrm>
            <a:off x="1388100" y="1428971"/>
            <a:ext cx="6367800" cy="179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1388100" y="3257329"/>
            <a:ext cx="63678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4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20"/>
          <p:cNvGrpSpPr/>
          <p:nvPr/>
        </p:nvGrpSpPr>
        <p:grpSpPr>
          <a:xfrm>
            <a:off x="0" y="-8125"/>
            <a:ext cx="9144000" cy="5143500"/>
            <a:chOff x="0" y="-8125"/>
            <a:chExt cx="9144000" cy="5143500"/>
          </a:xfrm>
        </p:grpSpPr>
        <p:pic>
          <p:nvPicPr>
            <p:cNvPr id="117" name="Google Shape;117;p20"/>
            <p:cNvPicPr preferRelativeResize="0"/>
            <p:nvPr/>
          </p:nvPicPr>
          <p:blipFill rotWithShape="1">
            <a:blip r:embed="rId2">
              <a:alphaModFix/>
            </a:blip>
            <a:srcRect l="15074"/>
            <a:stretch/>
          </p:blipFill>
          <p:spPr>
            <a:xfrm>
              <a:off x="0" y="-8125"/>
              <a:ext cx="776555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20"/>
            <p:cNvPicPr preferRelativeResize="0"/>
            <p:nvPr/>
          </p:nvPicPr>
          <p:blipFill rotWithShape="1">
            <a:blip r:embed="rId3">
              <a:alphaModFix/>
            </a:blip>
            <a:srcRect l="35831" r="48145"/>
            <a:stretch/>
          </p:blipFill>
          <p:spPr>
            <a:xfrm flipH="1">
              <a:off x="7678877" y="-8125"/>
              <a:ext cx="146512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1"/>
          </p:nvPr>
        </p:nvSpPr>
        <p:spPr>
          <a:xfrm>
            <a:off x="719929" y="2737600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2"/>
          </p:nvPr>
        </p:nvSpPr>
        <p:spPr>
          <a:xfrm>
            <a:off x="719929" y="3109075"/>
            <a:ext cx="25017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3"/>
          </p:nvPr>
        </p:nvSpPr>
        <p:spPr>
          <a:xfrm>
            <a:off x="3320929" y="2737600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ubTitle" idx="4"/>
          </p:nvPr>
        </p:nvSpPr>
        <p:spPr>
          <a:xfrm>
            <a:off x="3320929" y="3109075"/>
            <a:ext cx="25017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5"/>
          </p:nvPr>
        </p:nvSpPr>
        <p:spPr>
          <a:xfrm>
            <a:off x="5922371" y="2737600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6"/>
          </p:nvPr>
        </p:nvSpPr>
        <p:spPr>
          <a:xfrm>
            <a:off x="5922371" y="3109075"/>
            <a:ext cx="25017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26"/>
          <p:cNvGrpSpPr/>
          <p:nvPr/>
        </p:nvGrpSpPr>
        <p:grpSpPr>
          <a:xfrm rot="10800000">
            <a:off x="-7275" y="-8125"/>
            <a:ext cx="9152244" cy="5143500"/>
            <a:chOff x="3254492" y="-8125"/>
            <a:chExt cx="9152244" cy="5143500"/>
          </a:xfrm>
        </p:grpSpPr>
        <p:pic>
          <p:nvPicPr>
            <p:cNvPr id="186" name="Google Shape;186;p26"/>
            <p:cNvPicPr preferRelativeResize="0"/>
            <p:nvPr/>
          </p:nvPicPr>
          <p:blipFill rotWithShape="1">
            <a:blip r:embed="rId2">
              <a:alphaModFix/>
            </a:blip>
            <a:srcRect l="42329"/>
            <a:stretch/>
          </p:blipFill>
          <p:spPr>
            <a:xfrm>
              <a:off x="3254492" y="-8125"/>
              <a:ext cx="527305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26"/>
            <p:cNvPicPr preferRelativeResize="0"/>
            <p:nvPr/>
          </p:nvPicPr>
          <p:blipFill rotWithShape="1">
            <a:blip r:embed="rId3">
              <a:alphaModFix/>
            </a:blip>
            <a:srcRect l="9327" r="38965"/>
            <a:stretch/>
          </p:blipFill>
          <p:spPr>
            <a:xfrm flipH="1">
              <a:off x="7678861" y="-8125"/>
              <a:ext cx="4727875" cy="5143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7"/>
          <p:cNvGrpSpPr/>
          <p:nvPr/>
        </p:nvGrpSpPr>
        <p:grpSpPr>
          <a:xfrm>
            <a:off x="0" y="-8125"/>
            <a:ext cx="9144000" cy="5143500"/>
            <a:chOff x="0" y="-8125"/>
            <a:chExt cx="9144000" cy="5143500"/>
          </a:xfrm>
        </p:grpSpPr>
        <p:pic>
          <p:nvPicPr>
            <p:cNvPr id="190" name="Google Shape;190;p27"/>
            <p:cNvPicPr preferRelativeResize="0"/>
            <p:nvPr/>
          </p:nvPicPr>
          <p:blipFill rotWithShape="1">
            <a:blip r:embed="rId2">
              <a:alphaModFix/>
            </a:blip>
            <a:srcRect l="15074"/>
            <a:stretch/>
          </p:blipFill>
          <p:spPr>
            <a:xfrm>
              <a:off x="0" y="-8125"/>
              <a:ext cx="776555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7"/>
            <p:cNvPicPr preferRelativeResize="0"/>
            <p:nvPr/>
          </p:nvPicPr>
          <p:blipFill rotWithShape="1">
            <a:blip r:embed="rId3">
              <a:alphaModFix/>
            </a:blip>
            <a:srcRect l="35831" r="48145"/>
            <a:stretch/>
          </p:blipFill>
          <p:spPr>
            <a:xfrm flipH="1">
              <a:off x="7678877" y="-8125"/>
              <a:ext cx="1465123" cy="5143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>
            <a:off x="0" y="-8125"/>
            <a:ext cx="9144000" cy="5143500"/>
            <a:chOff x="0" y="-8125"/>
            <a:chExt cx="9144000" cy="5143500"/>
          </a:xfrm>
        </p:grpSpPr>
        <p:pic>
          <p:nvPicPr>
            <p:cNvPr id="14" name="Google Shape;14;p3"/>
            <p:cNvPicPr preferRelativeResize="0"/>
            <p:nvPr/>
          </p:nvPicPr>
          <p:blipFill rotWithShape="1">
            <a:blip r:embed="rId2">
              <a:alphaModFix/>
            </a:blip>
            <a:srcRect l="27572"/>
            <a:stretch/>
          </p:blipFill>
          <p:spPr>
            <a:xfrm>
              <a:off x="0" y="-8125"/>
              <a:ext cx="662255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3"/>
            <p:cNvPicPr preferRelativeResize="0"/>
            <p:nvPr/>
          </p:nvPicPr>
          <p:blipFill rotWithShape="1">
            <a:blip r:embed="rId3">
              <a:alphaModFix/>
            </a:blip>
            <a:srcRect l="20835"/>
            <a:stretch/>
          </p:blipFill>
          <p:spPr>
            <a:xfrm flipH="1">
              <a:off x="1905000" y="-8125"/>
              <a:ext cx="7239000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896300" y="2802249"/>
            <a:ext cx="53514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114800" y="1583870"/>
            <a:ext cx="914400" cy="69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897200" y="3533674"/>
            <a:ext cx="53496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l="15074"/>
          <a:stretch/>
        </p:blipFill>
        <p:spPr>
          <a:xfrm>
            <a:off x="0" y="-8125"/>
            <a:ext cx="7765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16900" y="1038475"/>
            <a:ext cx="7704000" cy="35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AutoNum type="arabicPeriod"/>
              <a:defRPr sz="11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3">
            <a:alphaModFix/>
          </a:blip>
          <a:srcRect l="35831" r="48145"/>
          <a:stretch/>
        </p:blipFill>
        <p:spPr>
          <a:xfrm flipH="1">
            <a:off x="7678877" y="-8125"/>
            <a:ext cx="146512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 l="73176"/>
          <a:stretch/>
        </p:blipFill>
        <p:spPr>
          <a:xfrm rot="10800000">
            <a:off x="6696950" y="-8125"/>
            <a:ext cx="24526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5"/>
          <p:cNvPicPr preferRelativeResize="0"/>
          <p:nvPr/>
        </p:nvPicPr>
        <p:blipFill rotWithShape="1">
          <a:blip r:embed="rId2">
            <a:alphaModFix/>
          </a:blip>
          <a:srcRect l="26578"/>
          <a:stretch/>
        </p:blipFill>
        <p:spPr>
          <a:xfrm rot="10800000" flipH="1">
            <a:off x="-7925" y="-8125"/>
            <a:ext cx="67135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188888" y="2701856"/>
            <a:ext cx="2913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2"/>
          </p:nvPr>
        </p:nvSpPr>
        <p:spPr>
          <a:xfrm>
            <a:off x="5042113" y="2701886"/>
            <a:ext cx="2913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5042113" y="3147115"/>
            <a:ext cx="2913300" cy="8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188588" y="3147114"/>
            <a:ext cx="2913900" cy="8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7114379" y="4747621"/>
            <a:ext cx="111863" cy="48162"/>
          </a:xfrm>
          <a:custGeom>
            <a:avLst/>
            <a:gdLst/>
            <a:ahLst/>
            <a:cxnLst/>
            <a:rect l="l" t="t" r="r" b="b"/>
            <a:pathLst>
              <a:path w="2966" h="1277" fill="none" extrusionOk="0">
                <a:moveTo>
                  <a:pt x="0" y="19"/>
                </a:moveTo>
                <a:lnTo>
                  <a:pt x="0" y="19"/>
                </a:lnTo>
                <a:lnTo>
                  <a:pt x="0" y="19"/>
                </a:lnTo>
                <a:lnTo>
                  <a:pt x="601" y="0"/>
                </a:lnTo>
                <a:lnTo>
                  <a:pt x="601" y="0"/>
                </a:lnTo>
                <a:lnTo>
                  <a:pt x="1220" y="19"/>
                </a:lnTo>
                <a:lnTo>
                  <a:pt x="1802" y="75"/>
                </a:lnTo>
                <a:lnTo>
                  <a:pt x="1802" y="75"/>
                </a:lnTo>
                <a:lnTo>
                  <a:pt x="2121" y="113"/>
                </a:lnTo>
                <a:lnTo>
                  <a:pt x="2308" y="150"/>
                </a:lnTo>
                <a:lnTo>
                  <a:pt x="2496" y="188"/>
                </a:lnTo>
                <a:lnTo>
                  <a:pt x="2684" y="263"/>
                </a:lnTo>
                <a:lnTo>
                  <a:pt x="2759" y="319"/>
                </a:lnTo>
                <a:lnTo>
                  <a:pt x="2834" y="376"/>
                </a:lnTo>
                <a:lnTo>
                  <a:pt x="2890" y="432"/>
                </a:lnTo>
                <a:lnTo>
                  <a:pt x="2928" y="507"/>
                </a:lnTo>
                <a:lnTo>
                  <a:pt x="2946" y="582"/>
                </a:lnTo>
                <a:lnTo>
                  <a:pt x="2965" y="676"/>
                </a:lnTo>
                <a:lnTo>
                  <a:pt x="2965" y="676"/>
                </a:lnTo>
                <a:lnTo>
                  <a:pt x="2965" y="770"/>
                </a:lnTo>
                <a:lnTo>
                  <a:pt x="2928" y="864"/>
                </a:lnTo>
                <a:lnTo>
                  <a:pt x="2890" y="976"/>
                </a:lnTo>
                <a:lnTo>
                  <a:pt x="2834" y="1089"/>
                </a:lnTo>
                <a:lnTo>
                  <a:pt x="2834" y="1089"/>
                </a:lnTo>
                <a:lnTo>
                  <a:pt x="2796" y="1126"/>
                </a:lnTo>
                <a:lnTo>
                  <a:pt x="2740" y="1183"/>
                </a:lnTo>
                <a:lnTo>
                  <a:pt x="2665" y="1201"/>
                </a:lnTo>
                <a:lnTo>
                  <a:pt x="2590" y="1239"/>
                </a:lnTo>
                <a:lnTo>
                  <a:pt x="2402" y="1258"/>
                </a:lnTo>
                <a:lnTo>
                  <a:pt x="2177" y="1276"/>
                </a:lnTo>
                <a:lnTo>
                  <a:pt x="2177" y="1276"/>
                </a:lnTo>
                <a:lnTo>
                  <a:pt x="1896" y="1258"/>
                </a:lnTo>
                <a:lnTo>
                  <a:pt x="1614" y="1220"/>
                </a:lnTo>
                <a:lnTo>
                  <a:pt x="1389" y="1183"/>
                </a:lnTo>
                <a:lnTo>
                  <a:pt x="1220" y="1145"/>
                </a:lnTo>
                <a:lnTo>
                  <a:pt x="1220" y="1145"/>
                </a:lnTo>
                <a:lnTo>
                  <a:pt x="976" y="1051"/>
                </a:lnTo>
                <a:lnTo>
                  <a:pt x="770" y="939"/>
                </a:lnTo>
                <a:lnTo>
                  <a:pt x="601" y="826"/>
                </a:lnTo>
                <a:lnTo>
                  <a:pt x="432" y="676"/>
                </a:lnTo>
                <a:lnTo>
                  <a:pt x="301" y="526"/>
                </a:lnTo>
                <a:lnTo>
                  <a:pt x="169" y="376"/>
                </a:lnTo>
                <a:lnTo>
                  <a:pt x="75" y="207"/>
                </a:lnTo>
                <a:lnTo>
                  <a:pt x="0" y="19"/>
                </a:lnTo>
                <a:lnTo>
                  <a:pt x="0" y="19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6344360" y="4890557"/>
            <a:ext cx="21988" cy="66567"/>
          </a:xfrm>
          <a:custGeom>
            <a:avLst/>
            <a:gdLst/>
            <a:ahLst/>
            <a:cxnLst/>
            <a:rect l="l" t="t" r="r" b="b"/>
            <a:pathLst>
              <a:path w="583" h="1765" fill="none" extrusionOk="0">
                <a:moveTo>
                  <a:pt x="1" y="1765"/>
                </a:moveTo>
                <a:lnTo>
                  <a:pt x="1" y="1765"/>
                </a:lnTo>
                <a:lnTo>
                  <a:pt x="1" y="1521"/>
                </a:lnTo>
                <a:lnTo>
                  <a:pt x="1" y="1277"/>
                </a:lnTo>
                <a:lnTo>
                  <a:pt x="39" y="1052"/>
                </a:lnTo>
                <a:lnTo>
                  <a:pt x="95" y="808"/>
                </a:lnTo>
                <a:lnTo>
                  <a:pt x="170" y="583"/>
                </a:lnTo>
                <a:lnTo>
                  <a:pt x="264" y="376"/>
                </a:lnTo>
                <a:lnTo>
                  <a:pt x="414" y="170"/>
                </a:lnTo>
                <a:lnTo>
                  <a:pt x="583" y="1"/>
                </a:lnTo>
                <a:lnTo>
                  <a:pt x="583" y="1"/>
                </a:lnTo>
                <a:lnTo>
                  <a:pt x="470" y="170"/>
                </a:lnTo>
                <a:lnTo>
                  <a:pt x="376" y="339"/>
                </a:lnTo>
                <a:lnTo>
                  <a:pt x="282" y="508"/>
                </a:lnTo>
                <a:lnTo>
                  <a:pt x="207" y="695"/>
                </a:lnTo>
                <a:lnTo>
                  <a:pt x="95" y="1052"/>
                </a:lnTo>
                <a:lnTo>
                  <a:pt x="39" y="1389"/>
                </a:lnTo>
                <a:lnTo>
                  <a:pt x="39" y="1389"/>
                </a:lnTo>
                <a:lnTo>
                  <a:pt x="20" y="1577"/>
                </a:lnTo>
                <a:lnTo>
                  <a:pt x="1" y="1765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7"/>
          <p:cNvGrpSpPr/>
          <p:nvPr/>
        </p:nvGrpSpPr>
        <p:grpSpPr>
          <a:xfrm>
            <a:off x="1" y="-8125"/>
            <a:ext cx="9142106" cy="5143500"/>
            <a:chOff x="1204368" y="-8125"/>
            <a:chExt cx="9142106" cy="5143500"/>
          </a:xfrm>
        </p:grpSpPr>
        <p:pic>
          <p:nvPicPr>
            <p:cNvPr id="40" name="Google Shape;40;p7"/>
            <p:cNvPicPr preferRelativeResize="0"/>
            <p:nvPr/>
          </p:nvPicPr>
          <p:blipFill rotWithShape="1">
            <a:blip r:embed="rId2">
              <a:alphaModFix/>
            </a:blip>
            <a:srcRect l="28243"/>
            <a:stretch/>
          </p:blipFill>
          <p:spPr>
            <a:xfrm>
              <a:off x="1204368" y="-8125"/>
              <a:ext cx="656117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41;p7"/>
            <p:cNvPicPr preferRelativeResize="0"/>
            <p:nvPr/>
          </p:nvPicPr>
          <p:blipFill rotWithShape="1">
            <a:blip r:embed="rId3">
              <a:alphaModFix/>
            </a:blip>
            <a:srcRect l="22679" r="48145"/>
            <a:stretch/>
          </p:blipFill>
          <p:spPr>
            <a:xfrm flipH="1">
              <a:off x="7678874" y="-8125"/>
              <a:ext cx="2667600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724550" y="1748850"/>
            <a:ext cx="5694900" cy="16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8"/>
          <p:cNvGrpSpPr/>
          <p:nvPr/>
        </p:nvGrpSpPr>
        <p:grpSpPr>
          <a:xfrm>
            <a:off x="0" y="-8125"/>
            <a:ext cx="9143998" cy="5143500"/>
            <a:chOff x="2042566" y="-8125"/>
            <a:chExt cx="9143998" cy="5143500"/>
          </a:xfrm>
        </p:grpSpPr>
        <p:pic>
          <p:nvPicPr>
            <p:cNvPr id="46" name="Google Shape;46;p8"/>
            <p:cNvPicPr preferRelativeResize="0"/>
            <p:nvPr/>
          </p:nvPicPr>
          <p:blipFill rotWithShape="1">
            <a:blip r:embed="rId2">
              <a:alphaModFix/>
            </a:blip>
            <a:srcRect l="37410"/>
            <a:stretch/>
          </p:blipFill>
          <p:spPr>
            <a:xfrm>
              <a:off x="2042566" y="-8125"/>
              <a:ext cx="572297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8"/>
            <p:cNvPicPr preferRelativeResize="0"/>
            <p:nvPr/>
          </p:nvPicPr>
          <p:blipFill rotWithShape="1">
            <a:blip r:embed="rId3">
              <a:alphaModFix/>
            </a:blip>
            <a:srcRect l="13491" r="48147"/>
            <a:stretch/>
          </p:blipFill>
          <p:spPr>
            <a:xfrm flipH="1">
              <a:off x="7678864" y="-8125"/>
              <a:ext cx="350770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746850" y="1276500"/>
            <a:ext cx="6583500" cy="25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1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9"/>
          <p:cNvGrpSpPr/>
          <p:nvPr/>
        </p:nvGrpSpPr>
        <p:grpSpPr>
          <a:xfrm>
            <a:off x="1" y="-8125"/>
            <a:ext cx="9143999" cy="5143500"/>
            <a:chOff x="1" y="-8125"/>
            <a:chExt cx="9143999" cy="5143500"/>
          </a:xfrm>
        </p:grpSpPr>
        <p:pic>
          <p:nvPicPr>
            <p:cNvPr id="51" name="Google Shape;51;p9"/>
            <p:cNvPicPr preferRelativeResize="0"/>
            <p:nvPr/>
          </p:nvPicPr>
          <p:blipFill rotWithShape="1">
            <a:blip r:embed="rId2">
              <a:alphaModFix/>
            </a:blip>
            <a:srcRect l="26739"/>
            <a:stretch/>
          </p:blipFill>
          <p:spPr>
            <a:xfrm flipH="1">
              <a:off x="2445249" y="-8125"/>
              <a:ext cx="669875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p9"/>
            <p:cNvPicPr preferRelativeResize="0"/>
            <p:nvPr/>
          </p:nvPicPr>
          <p:blipFill rotWithShape="1">
            <a:blip r:embed="rId3">
              <a:alphaModFix/>
            </a:blip>
            <a:srcRect l="24165" r="48144"/>
            <a:stretch/>
          </p:blipFill>
          <p:spPr>
            <a:xfrm>
              <a:off x="1" y="-8125"/>
              <a:ext cx="253192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2073600" y="1455151"/>
            <a:ext cx="6063600" cy="82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2073600" y="2355449"/>
            <a:ext cx="6063600" cy="13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3"/>
          <p:cNvPicPr preferRelativeResize="0"/>
          <p:nvPr/>
        </p:nvPicPr>
        <p:blipFill rotWithShape="1">
          <a:blip r:embed="rId2">
            <a:alphaModFix/>
          </a:blip>
          <a:srcRect r="12080"/>
          <a:stretch/>
        </p:blipFill>
        <p:spPr>
          <a:xfrm>
            <a:off x="1118625" y="9200"/>
            <a:ext cx="8025374" cy="51343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1526410" y="1471375"/>
            <a:ext cx="306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1526410" y="1837514"/>
            <a:ext cx="3065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2"/>
          </p:nvPr>
        </p:nvSpPr>
        <p:spPr>
          <a:xfrm flipH="1">
            <a:off x="5465624" y="1471375"/>
            <a:ext cx="3066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3"/>
          </p:nvPr>
        </p:nvSpPr>
        <p:spPr>
          <a:xfrm flipH="1">
            <a:off x="5465604" y="1837517"/>
            <a:ext cx="306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4" hasCustomPrompt="1"/>
          </p:nvPr>
        </p:nvSpPr>
        <p:spPr>
          <a:xfrm>
            <a:off x="682722" y="1728673"/>
            <a:ext cx="7347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4624075" y="1728581"/>
            <a:ext cx="7347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7"/>
          </p:nvPr>
        </p:nvSpPr>
        <p:spPr>
          <a:xfrm>
            <a:off x="1526410" y="3233698"/>
            <a:ext cx="306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8"/>
          </p:nvPr>
        </p:nvSpPr>
        <p:spPr>
          <a:xfrm>
            <a:off x="1526410" y="3601075"/>
            <a:ext cx="306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9"/>
          </p:nvPr>
        </p:nvSpPr>
        <p:spPr>
          <a:xfrm flipH="1">
            <a:off x="5465624" y="3233697"/>
            <a:ext cx="3066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3"/>
          </p:nvPr>
        </p:nvSpPr>
        <p:spPr>
          <a:xfrm flipH="1">
            <a:off x="5465604" y="3601075"/>
            <a:ext cx="306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4" hasCustomPrompt="1"/>
          </p:nvPr>
        </p:nvSpPr>
        <p:spPr>
          <a:xfrm>
            <a:off x="682722" y="3490950"/>
            <a:ext cx="7347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5" hasCustomPrompt="1"/>
          </p:nvPr>
        </p:nvSpPr>
        <p:spPr>
          <a:xfrm flipH="1">
            <a:off x="4624075" y="3490950"/>
            <a:ext cx="7347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pic>
        <p:nvPicPr>
          <p:cNvPr id="79" name="Google Shape;79;p13"/>
          <p:cNvPicPr preferRelativeResize="0"/>
          <p:nvPr/>
        </p:nvPicPr>
        <p:blipFill rotWithShape="1">
          <a:blip r:embed="rId3">
            <a:alphaModFix/>
          </a:blip>
          <a:srcRect l="39377" r="48144"/>
          <a:stretch/>
        </p:blipFill>
        <p:spPr>
          <a:xfrm>
            <a:off x="-1" y="0"/>
            <a:ext cx="11409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Kanit"/>
              <a:buNone/>
              <a:defRPr sz="3500" b="1">
                <a:solidFill>
                  <a:schemeClr val="accen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0" r:id="rId10"/>
    <p:sldLayoutId id="2147483666" r:id="rId11"/>
    <p:sldLayoutId id="2147483672" r:id="rId12"/>
    <p:sldLayoutId id="214748367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>
            <a:spLocks noGrp="1"/>
          </p:cNvSpPr>
          <p:nvPr>
            <p:ph type="ctrTitle"/>
          </p:nvPr>
        </p:nvSpPr>
        <p:spPr>
          <a:xfrm>
            <a:off x="3560389" y="1288914"/>
            <a:ext cx="5261322" cy="21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0" dirty="0"/>
              <a:t>Genetic Algorithm </a:t>
            </a:r>
            <a:r>
              <a:rPr lang="de" sz="3600" dirty="0">
                <a:solidFill>
                  <a:schemeClr val="lt1"/>
                </a:solidFill>
              </a:rPr>
              <a:t>Solution for Time Table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203" name="Google Shape;203;p31"/>
          <p:cNvSpPr txBox="1">
            <a:spLocks noGrp="1"/>
          </p:cNvSpPr>
          <p:nvPr>
            <p:ph type="subTitle" idx="1"/>
          </p:nvPr>
        </p:nvSpPr>
        <p:spPr>
          <a:xfrm>
            <a:off x="4656075" y="3901117"/>
            <a:ext cx="4165636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de" dirty="0"/>
              <a:t>ubmited to Abebe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9"/>
          <p:cNvSpPr txBox="1">
            <a:spLocks noGrp="1"/>
          </p:cNvSpPr>
          <p:nvPr>
            <p:ph type="title"/>
          </p:nvPr>
        </p:nvSpPr>
        <p:spPr>
          <a:xfrm>
            <a:off x="419100" y="1276500"/>
            <a:ext cx="6911250" cy="25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0" dirty="0"/>
              <a:t>TIME COMPEXITY</a:t>
            </a:r>
            <a:endParaRPr sz="8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Functions we run</a:t>
            </a:r>
            <a:endParaRPr dirty="0">
              <a:solidFill>
                <a:schemeClr val="l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Google Shape;304;p3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24550" y="1150620"/>
                <a:ext cx="5694900" cy="224403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330200" algn="l" rtl="0">
                  <a:spcBef>
                    <a:spcPts val="0"/>
                  </a:spcBef>
                  <a:spcAft>
                    <a:spcPts val="0"/>
                  </a:spcAft>
                  <a:buSzPts val="1600"/>
                  <a:buChar char="●"/>
                </a:pPr>
                <a:r>
                  <a:rPr lang="de-DE" dirty="0"/>
                  <a:t>generatePopulation();	-&gt;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DE" dirty="0"/>
                  <a:t>	</a:t>
                </a:r>
              </a:p>
              <a:p>
                <a:pPr marL="457200" lvl="0" indent="-330200" algn="l" rtl="0">
                  <a:spcBef>
                    <a:spcPts val="0"/>
                  </a:spcBef>
                  <a:spcAft>
                    <a:spcPts val="0"/>
                  </a:spcAft>
                  <a:buSzPts val="1600"/>
                  <a:buChar char="●"/>
                </a:pPr>
                <a:r>
                  <a:rPr lang="de-DE" dirty="0"/>
                  <a:t>HeapSort();		-&gt;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0" indent="-330200" algn="l" rtl="0">
                  <a:spcBef>
                    <a:spcPts val="0"/>
                  </a:spcBef>
                  <a:spcAft>
                    <a:spcPts val="0"/>
                  </a:spcAft>
                  <a:buSzPts val="1600"/>
                  <a:buChar char="●"/>
                </a:pPr>
                <a:r>
                  <a:rPr lang="en-US" dirty="0"/>
                  <a:t> while (Fitness &lt; 1.0)</a:t>
                </a:r>
              </a:p>
              <a:p>
                <a:pPr marL="457200" lvl="0" indent="-330200" algn="l" rtl="0">
                  <a:spcBef>
                    <a:spcPts val="0"/>
                  </a:spcBef>
                  <a:spcAft>
                    <a:spcPts val="0"/>
                  </a:spcAft>
                  <a:buSzPts val="1600"/>
                  <a:buChar char="●"/>
                </a:pPr>
                <a:r>
                  <a:rPr lang="en-US" dirty="0"/>
                  <a:t> {</a:t>
                </a:r>
              </a:p>
              <a:p>
                <a:pPr marL="457200" lvl="0" indent="-330200" algn="l" rtl="0">
                  <a:spcBef>
                    <a:spcPts val="0"/>
                  </a:spcBef>
                  <a:spcAft>
                    <a:spcPts val="0"/>
                  </a:spcAft>
                  <a:buSzPts val="1600"/>
                  <a:buChar char="●"/>
                </a:pPr>
                <a:r>
                  <a:rPr lang="en-US" dirty="0" err="1"/>
                  <a:t>crossOver</a:t>
                </a:r>
                <a:r>
                  <a:rPr lang="en-US" dirty="0"/>
                  <a:t>();		-&gt;</a:t>
                </a:r>
                <a:r>
                  <a:rPr lang="de-DE" dirty="0"/>
                  <a:t>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pPr marL="457200" lvl="0" indent="-330200" algn="l" rtl="0">
                  <a:spcBef>
                    <a:spcPts val="0"/>
                  </a:spcBef>
                  <a:spcAft>
                    <a:spcPts val="0"/>
                  </a:spcAft>
                  <a:buSzPts val="1600"/>
                  <a:buChar char="●"/>
                </a:pPr>
                <a:r>
                  <a:rPr lang="en-US" dirty="0"/>
                  <a:t>mutate();		-&gt;</a:t>
                </a:r>
                <a:r>
                  <a:rPr lang="de-DE" dirty="0"/>
                  <a:t>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de-DE" dirty="0"/>
              </a:p>
              <a:p>
                <a:pPr marL="457200" lvl="0" indent="-330200" algn="l" rtl="0">
                  <a:spcBef>
                    <a:spcPts val="0"/>
                  </a:spcBef>
                  <a:spcAft>
                    <a:spcPts val="0"/>
                  </a:spcAft>
                  <a:buSzPts val="1600"/>
                  <a:buChar char="●"/>
                </a:pPr>
                <a:r>
                  <a:rPr lang="de-DE" dirty="0"/>
                  <a:t>HeapSort();		-&gt;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2.5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0" indent="-330200" algn="l" rtl="0">
                  <a:spcBef>
                    <a:spcPts val="0"/>
                  </a:spcBef>
                  <a:spcAft>
                    <a:spcPts val="0"/>
                  </a:spcAft>
                  <a:buSzPts val="1600"/>
                  <a:buChar char="●"/>
                </a:pPr>
                <a:r>
                  <a:rPr lang="en-US" dirty="0"/>
                  <a:t> }</a:t>
                </a:r>
                <a:endParaRPr lang="de-DE" dirty="0"/>
              </a:p>
            </p:txBody>
          </p:sp>
        </mc:Choice>
        <mc:Fallback>
          <p:sp>
            <p:nvSpPr>
              <p:cNvPr id="304" name="Google Shape;304;p3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24550" y="1150620"/>
                <a:ext cx="5694900" cy="22440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304;p39">
                <a:extLst>
                  <a:ext uri="{FF2B5EF4-FFF2-40B4-BE49-F238E27FC236}">
                    <a16:creationId xmlns:a16="http://schemas.microsoft.com/office/drawing/2014/main" id="{D35FD17C-1171-827D-12BD-C0315B89ED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1190" y="3394650"/>
                <a:ext cx="5694900" cy="1375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600"/>
                  <a:buFont typeface="Nunito Light"/>
                  <a:buChar char="●"/>
                  <a:defRPr sz="1500" b="0" i="0" u="none" strike="noStrike" cap="none">
                    <a:solidFill>
                      <a:schemeClr val="lt1"/>
                    </a:solidFill>
                    <a:latin typeface="Inter"/>
                    <a:ea typeface="Inter"/>
                    <a:cs typeface="Inter"/>
                    <a:sym typeface="Inter"/>
                  </a:defRPr>
                </a:lvl1pPr>
                <a:lvl2pPr marL="914400" marR="0" lvl="1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Nunito Light"/>
                  <a:buChar char="○"/>
                  <a:defRPr sz="1500" b="0" i="0" u="none" strike="noStrike" cap="none">
                    <a:solidFill>
                      <a:schemeClr val="lt1"/>
                    </a:solidFill>
                    <a:latin typeface="Inter"/>
                    <a:ea typeface="Inter"/>
                    <a:cs typeface="Inter"/>
                    <a:sym typeface="Inter"/>
                  </a:defRPr>
                </a:lvl2pPr>
                <a:lvl3pPr marL="1371600" marR="0" lvl="2" indent="-32385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Nunito Light"/>
                  <a:buChar char="■"/>
                  <a:defRPr sz="1500" b="0" i="0" u="none" strike="noStrike" cap="none">
                    <a:solidFill>
                      <a:schemeClr val="lt1"/>
                    </a:solidFill>
                    <a:latin typeface="Inter"/>
                    <a:ea typeface="Inter"/>
                    <a:cs typeface="Inter"/>
                    <a:sym typeface="Inter"/>
                  </a:defRPr>
                </a:lvl3pPr>
                <a:lvl4pPr marL="1828800" marR="0" lvl="3" indent="-32385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Nunito Light"/>
                  <a:buChar char="●"/>
                  <a:defRPr sz="1500" b="0" i="0" u="none" strike="noStrike" cap="none">
                    <a:solidFill>
                      <a:schemeClr val="lt1"/>
                    </a:solidFill>
                    <a:latin typeface="Inter"/>
                    <a:ea typeface="Inter"/>
                    <a:cs typeface="Inter"/>
                    <a:sym typeface="Inter"/>
                  </a:defRPr>
                </a:lvl4pPr>
                <a:lvl5pPr marL="2286000" marR="0" lvl="4" indent="-32385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Nunito Light"/>
                  <a:buChar char="○"/>
                  <a:defRPr sz="1500" b="0" i="0" u="none" strike="noStrike" cap="none">
                    <a:solidFill>
                      <a:schemeClr val="lt1"/>
                    </a:solidFill>
                    <a:latin typeface="Inter"/>
                    <a:ea typeface="Inter"/>
                    <a:cs typeface="Inter"/>
                    <a:sym typeface="Inter"/>
                  </a:defRPr>
                </a:lvl5pPr>
                <a:lvl6pPr marL="2743200" marR="0" lvl="5" indent="-32385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Nunito Light"/>
                  <a:buChar char="■"/>
                  <a:defRPr sz="1500" b="0" i="0" u="none" strike="noStrike" cap="none">
                    <a:solidFill>
                      <a:schemeClr val="lt1"/>
                    </a:solidFill>
                    <a:latin typeface="Inter"/>
                    <a:ea typeface="Inter"/>
                    <a:cs typeface="Inter"/>
                    <a:sym typeface="Inter"/>
                  </a:defRPr>
                </a:lvl6pPr>
                <a:lvl7pPr marL="3200400" marR="0" lvl="6" indent="-31115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300"/>
                  <a:buFont typeface="Nunito Light"/>
                  <a:buChar char="●"/>
                  <a:defRPr sz="1500" b="0" i="0" u="none" strike="noStrike" cap="none">
                    <a:solidFill>
                      <a:schemeClr val="lt1"/>
                    </a:solidFill>
                    <a:latin typeface="Inter"/>
                    <a:ea typeface="Inter"/>
                    <a:cs typeface="Inter"/>
                    <a:sym typeface="Inter"/>
                  </a:defRPr>
                </a:lvl7pPr>
                <a:lvl8pPr marL="3657600" marR="0" lvl="7" indent="-31115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300"/>
                  <a:buFont typeface="Nunito Light"/>
                  <a:buChar char="○"/>
                  <a:defRPr sz="1500" b="0" i="0" u="none" strike="noStrike" cap="none">
                    <a:solidFill>
                      <a:schemeClr val="lt1"/>
                    </a:solidFill>
                    <a:latin typeface="Inter"/>
                    <a:ea typeface="Inter"/>
                    <a:cs typeface="Inter"/>
                    <a:sym typeface="Inter"/>
                  </a:defRPr>
                </a:lvl8pPr>
                <a:lvl9pPr marL="4114800" marR="0" lvl="8" indent="-32385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500"/>
                  <a:buFont typeface="Nunito Light"/>
                  <a:buChar char="■"/>
                  <a:defRPr sz="1500" b="0" i="0" u="none" strike="noStrike" cap="none">
                    <a:solidFill>
                      <a:schemeClr val="lt1"/>
                    </a:solidFill>
                    <a:latin typeface="Inter"/>
                    <a:ea typeface="Inter"/>
                    <a:cs typeface="Inter"/>
                    <a:sym typeface="Inter"/>
                  </a:defRPr>
                </a:lvl9pPr>
              </a:lstStyle>
              <a:p>
                <a:r>
                  <a:rPr lang="de-DE" dirty="0"/>
                  <a:t>Thus,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5" name="Google Shape;304;p39">
                <a:extLst>
                  <a:ext uri="{FF2B5EF4-FFF2-40B4-BE49-F238E27FC236}">
                    <a16:creationId xmlns:a16="http://schemas.microsoft.com/office/drawing/2014/main" id="{D35FD17C-1171-827D-12BD-C0315B89E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90" y="3394650"/>
                <a:ext cx="5694900" cy="1375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>
            <a:spLocks noGrp="1"/>
          </p:cNvSpPr>
          <p:nvPr>
            <p:ph type="title"/>
          </p:nvPr>
        </p:nvSpPr>
        <p:spPr>
          <a:xfrm>
            <a:off x="1188887" y="2555621"/>
            <a:ext cx="3116412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Generating Solution</a:t>
            </a:r>
            <a:endParaRPr dirty="0"/>
          </a:p>
        </p:txBody>
      </p:sp>
      <p:sp>
        <p:nvSpPr>
          <p:cNvPr id="279" name="Google Shape;279;p38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Alternative algorithms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80" name="Google Shape;280;p38"/>
          <p:cNvSpPr txBox="1">
            <a:spLocks noGrp="1"/>
          </p:cNvSpPr>
          <p:nvPr>
            <p:ph type="title" idx="2"/>
          </p:nvPr>
        </p:nvSpPr>
        <p:spPr>
          <a:xfrm>
            <a:off x="5041515" y="2571750"/>
            <a:ext cx="3187487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Brutforce Aproach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1" name="Google Shape;281;p38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041516" y="3016978"/>
                <a:ext cx="2913300" cy="156204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Generating all possible combinations and selecting the correct solution.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000" dirty="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Very CPU intensive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900" dirty="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dirty="0"/>
                  <a:t>O(n!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281" name="Google Shape;281;p3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041516" y="3016978"/>
                <a:ext cx="2913300" cy="1562045"/>
              </a:xfrm>
              <a:prstGeom prst="rect">
                <a:avLst/>
              </a:prstGeom>
              <a:blipFill>
                <a:blip r:embed="rId3"/>
                <a:stretch>
                  <a:fillRect b="-3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2" name="Google Shape;282;p38"/>
              <p:cNvSpPr txBox="1">
                <a:spLocks noGrp="1"/>
              </p:cNvSpPr>
              <p:nvPr>
                <p:ph type="subTitle" idx="3"/>
              </p:nvPr>
            </p:nvSpPr>
            <p:spPr>
              <a:xfrm>
                <a:off x="1188587" y="3086165"/>
                <a:ext cx="2913900" cy="167488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Holding all available rooms, teachers in memory looping through all batches and trying to generate solution.</a:t>
                </a: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900" dirty="0"/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Very memory intensive.</a:t>
                </a: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900" dirty="0"/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82" name="Google Shape;282;p3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3"/>
              </p:nvPr>
            </p:nvSpPr>
            <p:spPr>
              <a:xfrm>
                <a:off x="1188587" y="3086165"/>
                <a:ext cx="2913900" cy="1674880"/>
              </a:xfrm>
              <a:prstGeom prst="rect">
                <a:avLst/>
              </a:prstGeom>
              <a:blipFill>
                <a:blip r:embed="rId4"/>
                <a:stretch>
                  <a:fillRect l="-209" t="-2545" r="-2301" b="-6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Google Shape;562;p46">
            <a:extLst>
              <a:ext uri="{FF2B5EF4-FFF2-40B4-BE49-F238E27FC236}">
                <a16:creationId xmlns:a16="http://schemas.microsoft.com/office/drawing/2014/main" id="{84CA0086-5CBC-E237-ADB4-AFFA5ECF1779}"/>
              </a:ext>
            </a:extLst>
          </p:cNvPr>
          <p:cNvSpPr/>
          <p:nvPr/>
        </p:nvSpPr>
        <p:spPr>
          <a:xfrm>
            <a:off x="6009542" y="1428753"/>
            <a:ext cx="914400" cy="9144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578;p46">
            <a:extLst>
              <a:ext uri="{FF2B5EF4-FFF2-40B4-BE49-F238E27FC236}">
                <a16:creationId xmlns:a16="http://schemas.microsoft.com/office/drawing/2014/main" id="{F0806ADB-72D1-2D8C-0EDD-01C95B43A438}"/>
              </a:ext>
            </a:extLst>
          </p:cNvPr>
          <p:cNvGrpSpPr/>
          <p:nvPr/>
        </p:nvGrpSpPr>
        <p:grpSpPr>
          <a:xfrm>
            <a:off x="6236645" y="1657356"/>
            <a:ext cx="460194" cy="457194"/>
            <a:chOff x="4723700" y="4025750"/>
            <a:chExt cx="415075" cy="414425"/>
          </a:xfrm>
        </p:grpSpPr>
        <p:sp>
          <p:nvSpPr>
            <p:cNvPr id="36" name="Google Shape;579;p46">
              <a:extLst>
                <a:ext uri="{FF2B5EF4-FFF2-40B4-BE49-F238E27FC236}">
                  <a16:creationId xmlns:a16="http://schemas.microsoft.com/office/drawing/2014/main" id="{4D74BA20-3898-2472-BC1B-064A4A34E8F5}"/>
                </a:ext>
              </a:extLst>
            </p:cNvPr>
            <p:cNvSpPr/>
            <p:nvPr/>
          </p:nvSpPr>
          <p:spPr>
            <a:xfrm>
              <a:off x="4925175" y="4309850"/>
              <a:ext cx="17825" cy="27375"/>
            </a:xfrm>
            <a:custGeom>
              <a:avLst/>
              <a:gdLst/>
              <a:ahLst/>
              <a:cxnLst/>
              <a:rect l="l" t="t" r="r" b="b"/>
              <a:pathLst>
                <a:path w="713" h="1095" extrusionOk="0">
                  <a:moveTo>
                    <a:pt x="484" y="1"/>
                  </a:moveTo>
                  <a:lnTo>
                    <a:pt x="382" y="26"/>
                  </a:lnTo>
                  <a:lnTo>
                    <a:pt x="306" y="77"/>
                  </a:lnTo>
                  <a:lnTo>
                    <a:pt x="255" y="153"/>
                  </a:lnTo>
                  <a:lnTo>
                    <a:pt x="230" y="230"/>
                  </a:lnTo>
                  <a:lnTo>
                    <a:pt x="230" y="611"/>
                  </a:lnTo>
                  <a:lnTo>
                    <a:pt x="153" y="637"/>
                  </a:lnTo>
                  <a:lnTo>
                    <a:pt x="77" y="687"/>
                  </a:lnTo>
                  <a:lnTo>
                    <a:pt x="26" y="764"/>
                  </a:lnTo>
                  <a:lnTo>
                    <a:pt x="1" y="840"/>
                  </a:lnTo>
                  <a:lnTo>
                    <a:pt x="26" y="942"/>
                  </a:lnTo>
                  <a:lnTo>
                    <a:pt x="77" y="1018"/>
                  </a:lnTo>
                  <a:lnTo>
                    <a:pt x="153" y="1069"/>
                  </a:lnTo>
                  <a:lnTo>
                    <a:pt x="255" y="1094"/>
                  </a:lnTo>
                  <a:lnTo>
                    <a:pt x="331" y="1094"/>
                  </a:lnTo>
                  <a:lnTo>
                    <a:pt x="433" y="1043"/>
                  </a:lnTo>
                  <a:lnTo>
                    <a:pt x="509" y="1018"/>
                  </a:lnTo>
                  <a:lnTo>
                    <a:pt x="586" y="967"/>
                  </a:lnTo>
                  <a:lnTo>
                    <a:pt x="637" y="891"/>
                  </a:lnTo>
                  <a:lnTo>
                    <a:pt x="687" y="815"/>
                  </a:lnTo>
                  <a:lnTo>
                    <a:pt x="713" y="713"/>
                  </a:lnTo>
                  <a:lnTo>
                    <a:pt x="713" y="637"/>
                  </a:lnTo>
                  <a:lnTo>
                    <a:pt x="713" y="230"/>
                  </a:lnTo>
                  <a:lnTo>
                    <a:pt x="687" y="153"/>
                  </a:lnTo>
                  <a:lnTo>
                    <a:pt x="637" y="77"/>
                  </a:lnTo>
                  <a:lnTo>
                    <a:pt x="560" y="26"/>
                  </a:lnTo>
                  <a:lnTo>
                    <a:pt x="4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80;p46">
              <a:extLst>
                <a:ext uri="{FF2B5EF4-FFF2-40B4-BE49-F238E27FC236}">
                  <a16:creationId xmlns:a16="http://schemas.microsoft.com/office/drawing/2014/main" id="{3DD82CB8-1F6B-D1C0-B4A0-3E681DB92E3F}"/>
                </a:ext>
              </a:extLst>
            </p:cNvPr>
            <p:cNvSpPr/>
            <p:nvPr/>
          </p:nvSpPr>
          <p:spPr>
            <a:xfrm>
              <a:off x="5009100" y="4070875"/>
              <a:ext cx="17800" cy="27350"/>
            </a:xfrm>
            <a:custGeom>
              <a:avLst/>
              <a:gdLst/>
              <a:ahLst/>
              <a:cxnLst/>
              <a:rect l="l" t="t" r="r" b="b"/>
              <a:pathLst>
                <a:path w="712" h="1094" extrusionOk="0">
                  <a:moveTo>
                    <a:pt x="483" y="0"/>
                  </a:moveTo>
                  <a:lnTo>
                    <a:pt x="381" y="26"/>
                  </a:lnTo>
                  <a:lnTo>
                    <a:pt x="305" y="77"/>
                  </a:lnTo>
                  <a:lnTo>
                    <a:pt x="254" y="153"/>
                  </a:lnTo>
                  <a:lnTo>
                    <a:pt x="229" y="255"/>
                  </a:lnTo>
                  <a:lnTo>
                    <a:pt x="229" y="610"/>
                  </a:lnTo>
                  <a:lnTo>
                    <a:pt x="153" y="636"/>
                  </a:lnTo>
                  <a:lnTo>
                    <a:pt x="76" y="687"/>
                  </a:lnTo>
                  <a:lnTo>
                    <a:pt x="25" y="763"/>
                  </a:lnTo>
                  <a:lnTo>
                    <a:pt x="0" y="865"/>
                  </a:lnTo>
                  <a:lnTo>
                    <a:pt x="25" y="966"/>
                  </a:lnTo>
                  <a:lnTo>
                    <a:pt x="76" y="1043"/>
                  </a:lnTo>
                  <a:lnTo>
                    <a:pt x="153" y="1094"/>
                  </a:lnTo>
                  <a:lnTo>
                    <a:pt x="356" y="1094"/>
                  </a:lnTo>
                  <a:lnTo>
                    <a:pt x="432" y="1068"/>
                  </a:lnTo>
                  <a:lnTo>
                    <a:pt x="509" y="1017"/>
                  </a:lnTo>
                  <a:lnTo>
                    <a:pt x="585" y="966"/>
                  </a:lnTo>
                  <a:lnTo>
                    <a:pt x="636" y="890"/>
                  </a:lnTo>
                  <a:lnTo>
                    <a:pt x="686" y="814"/>
                  </a:lnTo>
                  <a:lnTo>
                    <a:pt x="712" y="738"/>
                  </a:lnTo>
                  <a:lnTo>
                    <a:pt x="712" y="636"/>
                  </a:lnTo>
                  <a:lnTo>
                    <a:pt x="712" y="255"/>
                  </a:lnTo>
                  <a:lnTo>
                    <a:pt x="712" y="153"/>
                  </a:lnTo>
                  <a:lnTo>
                    <a:pt x="661" y="77"/>
                  </a:lnTo>
                  <a:lnTo>
                    <a:pt x="559" y="2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81;p46">
              <a:extLst>
                <a:ext uri="{FF2B5EF4-FFF2-40B4-BE49-F238E27FC236}">
                  <a16:creationId xmlns:a16="http://schemas.microsoft.com/office/drawing/2014/main" id="{9F7F95E9-3E27-81E5-445A-A4F8B944E35C}"/>
                </a:ext>
              </a:extLst>
            </p:cNvPr>
            <p:cNvSpPr/>
            <p:nvPr/>
          </p:nvSpPr>
          <p:spPr>
            <a:xfrm>
              <a:off x="4841275" y="4073400"/>
              <a:ext cx="17825" cy="24825"/>
            </a:xfrm>
            <a:custGeom>
              <a:avLst/>
              <a:gdLst/>
              <a:ahLst/>
              <a:cxnLst/>
              <a:rect l="l" t="t" r="r" b="b"/>
              <a:pathLst>
                <a:path w="713" h="993" extrusionOk="0">
                  <a:moveTo>
                    <a:pt x="458" y="1"/>
                  </a:moveTo>
                  <a:lnTo>
                    <a:pt x="382" y="26"/>
                  </a:lnTo>
                  <a:lnTo>
                    <a:pt x="306" y="77"/>
                  </a:lnTo>
                  <a:lnTo>
                    <a:pt x="230" y="154"/>
                  </a:lnTo>
                  <a:lnTo>
                    <a:pt x="230" y="255"/>
                  </a:lnTo>
                  <a:lnTo>
                    <a:pt x="230" y="509"/>
                  </a:lnTo>
                  <a:lnTo>
                    <a:pt x="128" y="535"/>
                  </a:lnTo>
                  <a:lnTo>
                    <a:pt x="77" y="586"/>
                  </a:lnTo>
                  <a:lnTo>
                    <a:pt x="26" y="662"/>
                  </a:lnTo>
                  <a:lnTo>
                    <a:pt x="1" y="764"/>
                  </a:lnTo>
                  <a:lnTo>
                    <a:pt x="26" y="865"/>
                  </a:lnTo>
                  <a:lnTo>
                    <a:pt x="77" y="942"/>
                  </a:lnTo>
                  <a:lnTo>
                    <a:pt x="153" y="993"/>
                  </a:lnTo>
                  <a:lnTo>
                    <a:pt x="331" y="993"/>
                  </a:lnTo>
                  <a:lnTo>
                    <a:pt x="433" y="967"/>
                  </a:lnTo>
                  <a:lnTo>
                    <a:pt x="509" y="916"/>
                  </a:lnTo>
                  <a:lnTo>
                    <a:pt x="560" y="865"/>
                  </a:lnTo>
                  <a:lnTo>
                    <a:pt x="636" y="789"/>
                  </a:lnTo>
                  <a:lnTo>
                    <a:pt x="662" y="713"/>
                  </a:lnTo>
                  <a:lnTo>
                    <a:pt x="687" y="637"/>
                  </a:lnTo>
                  <a:lnTo>
                    <a:pt x="713" y="535"/>
                  </a:lnTo>
                  <a:lnTo>
                    <a:pt x="713" y="255"/>
                  </a:lnTo>
                  <a:lnTo>
                    <a:pt x="687" y="154"/>
                  </a:lnTo>
                  <a:lnTo>
                    <a:pt x="636" y="77"/>
                  </a:lnTo>
                  <a:lnTo>
                    <a:pt x="560" y="26"/>
                  </a:lnTo>
                  <a:lnTo>
                    <a:pt x="4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82;p46">
              <a:extLst>
                <a:ext uri="{FF2B5EF4-FFF2-40B4-BE49-F238E27FC236}">
                  <a16:creationId xmlns:a16="http://schemas.microsoft.com/office/drawing/2014/main" id="{3C568088-B811-88AC-373B-7451947579C6}"/>
                </a:ext>
              </a:extLst>
            </p:cNvPr>
            <p:cNvSpPr/>
            <p:nvPr/>
          </p:nvSpPr>
          <p:spPr>
            <a:xfrm>
              <a:off x="4783450" y="4309850"/>
              <a:ext cx="17825" cy="27375"/>
            </a:xfrm>
            <a:custGeom>
              <a:avLst/>
              <a:gdLst/>
              <a:ahLst/>
              <a:cxnLst/>
              <a:rect l="l" t="t" r="r" b="b"/>
              <a:pathLst>
                <a:path w="713" h="1095" extrusionOk="0">
                  <a:moveTo>
                    <a:pt x="483" y="1"/>
                  </a:moveTo>
                  <a:lnTo>
                    <a:pt x="382" y="26"/>
                  </a:lnTo>
                  <a:lnTo>
                    <a:pt x="305" y="77"/>
                  </a:lnTo>
                  <a:lnTo>
                    <a:pt x="254" y="153"/>
                  </a:lnTo>
                  <a:lnTo>
                    <a:pt x="229" y="230"/>
                  </a:lnTo>
                  <a:lnTo>
                    <a:pt x="229" y="611"/>
                  </a:lnTo>
                  <a:lnTo>
                    <a:pt x="153" y="637"/>
                  </a:lnTo>
                  <a:lnTo>
                    <a:pt x="76" y="687"/>
                  </a:lnTo>
                  <a:lnTo>
                    <a:pt x="26" y="764"/>
                  </a:lnTo>
                  <a:lnTo>
                    <a:pt x="0" y="840"/>
                  </a:lnTo>
                  <a:lnTo>
                    <a:pt x="26" y="942"/>
                  </a:lnTo>
                  <a:lnTo>
                    <a:pt x="76" y="1018"/>
                  </a:lnTo>
                  <a:lnTo>
                    <a:pt x="153" y="1069"/>
                  </a:lnTo>
                  <a:lnTo>
                    <a:pt x="254" y="1094"/>
                  </a:lnTo>
                  <a:lnTo>
                    <a:pt x="356" y="1094"/>
                  </a:lnTo>
                  <a:lnTo>
                    <a:pt x="432" y="1043"/>
                  </a:lnTo>
                  <a:lnTo>
                    <a:pt x="509" y="1018"/>
                  </a:lnTo>
                  <a:lnTo>
                    <a:pt x="585" y="967"/>
                  </a:lnTo>
                  <a:lnTo>
                    <a:pt x="636" y="891"/>
                  </a:lnTo>
                  <a:lnTo>
                    <a:pt x="687" y="815"/>
                  </a:lnTo>
                  <a:lnTo>
                    <a:pt x="712" y="713"/>
                  </a:lnTo>
                  <a:lnTo>
                    <a:pt x="712" y="637"/>
                  </a:lnTo>
                  <a:lnTo>
                    <a:pt x="712" y="230"/>
                  </a:lnTo>
                  <a:lnTo>
                    <a:pt x="712" y="153"/>
                  </a:lnTo>
                  <a:lnTo>
                    <a:pt x="661" y="77"/>
                  </a:lnTo>
                  <a:lnTo>
                    <a:pt x="560" y="26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83;p46">
              <a:extLst>
                <a:ext uri="{FF2B5EF4-FFF2-40B4-BE49-F238E27FC236}">
                  <a16:creationId xmlns:a16="http://schemas.microsoft.com/office/drawing/2014/main" id="{95DA9C33-BDCC-14A7-B807-69A01B17A83E}"/>
                </a:ext>
              </a:extLst>
            </p:cNvPr>
            <p:cNvSpPr/>
            <p:nvPr/>
          </p:nvSpPr>
          <p:spPr>
            <a:xfrm>
              <a:off x="4829200" y="4050525"/>
              <a:ext cx="33725" cy="21000"/>
            </a:xfrm>
            <a:custGeom>
              <a:avLst/>
              <a:gdLst/>
              <a:ahLst/>
              <a:cxnLst/>
              <a:rect l="l" t="t" r="r" b="b"/>
              <a:pathLst>
                <a:path w="1349" h="840" extrusionOk="0">
                  <a:moveTo>
                    <a:pt x="1018" y="1"/>
                  </a:moveTo>
                  <a:lnTo>
                    <a:pt x="941" y="52"/>
                  </a:lnTo>
                  <a:lnTo>
                    <a:pt x="789" y="179"/>
                  </a:lnTo>
                  <a:lnTo>
                    <a:pt x="611" y="255"/>
                  </a:lnTo>
                  <a:lnTo>
                    <a:pt x="433" y="306"/>
                  </a:lnTo>
                  <a:lnTo>
                    <a:pt x="230" y="357"/>
                  </a:lnTo>
                  <a:lnTo>
                    <a:pt x="153" y="382"/>
                  </a:lnTo>
                  <a:lnTo>
                    <a:pt x="77" y="433"/>
                  </a:lnTo>
                  <a:lnTo>
                    <a:pt x="26" y="509"/>
                  </a:lnTo>
                  <a:lnTo>
                    <a:pt x="1" y="611"/>
                  </a:lnTo>
                  <a:lnTo>
                    <a:pt x="26" y="687"/>
                  </a:lnTo>
                  <a:lnTo>
                    <a:pt x="77" y="763"/>
                  </a:lnTo>
                  <a:lnTo>
                    <a:pt x="179" y="814"/>
                  </a:lnTo>
                  <a:lnTo>
                    <a:pt x="255" y="840"/>
                  </a:lnTo>
                  <a:lnTo>
                    <a:pt x="535" y="789"/>
                  </a:lnTo>
                  <a:lnTo>
                    <a:pt x="789" y="713"/>
                  </a:lnTo>
                  <a:lnTo>
                    <a:pt x="1043" y="585"/>
                  </a:lnTo>
                  <a:lnTo>
                    <a:pt x="1272" y="407"/>
                  </a:lnTo>
                  <a:lnTo>
                    <a:pt x="1323" y="331"/>
                  </a:lnTo>
                  <a:lnTo>
                    <a:pt x="1348" y="255"/>
                  </a:lnTo>
                  <a:lnTo>
                    <a:pt x="1323" y="153"/>
                  </a:lnTo>
                  <a:lnTo>
                    <a:pt x="1272" y="77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84;p46">
              <a:extLst>
                <a:ext uri="{FF2B5EF4-FFF2-40B4-BE49-F238E27FC236}">
                  <a16:creationId xmlns:a16="http://schemas.microsoft.com/office/drawing/2014/main" id="{3561C875-7984-24E1-F67E-9D0D0D245708}"/>
                </a:ext>
              </a:extLst>
            </p:cNvPr>
            <p:cNvSpPr/>
            <p:nvPr/>
          </p:nvSpPr>
          <p:spPr>
            <a:xfrm>
              <a:off x="4723700" y="4025750"/>
              <a:ext cx="415075" cy="414425"/>
            </a:xfrm>
            <a:custGeom>
              <a:avLst/>
              <a:gdLst/>
              <a:ahLst/>
              <a:cxnLst/>
              <a:rect l="l" t="t" r="r" b="b"/>
              <a:pathLst>
                <a:path w="16603" h="16577" extrusionOk="0">
                  <a:moveTo>
                    <a:pt x="4958" y="483"/>
                  </a:moveTo>
                  <a:lnTo>
                    <a:pt x="5161" y="509"/>
                  </a:lnTo>
                  <a:lnTo>
                    <a:pt x="5365" y="559"/>
                  </a:lnTo>
                  <a:lnTo>
                    <a:pt x="5543" y="661"/>
                  </a:lnTo>
                  <a:lnTo>
                    <a:pt x="5721" y="814"/>
                  </a:lnTo>
                  <a:lnTo>
                    <a:pt x="5848" y="992"/>
                  </a:lnTo>
                  <a:lnTo>
                    <a:pt x="5924" y="1170"/>
                  </a:lnTo>
                  <a:lnTo>
                    <a:pt x="5975" y="1373"/>
                  </a:lnTo>
                  <a:lnTo>
                    <a:pt x="6001" y="1602"/>
                  </a:lnTo>
                  <a:lnTo>
                    <a:pt x="5950" y="2034"/>
                  </a:lnTo>
                  <a:lnTo>
                    <a:pt x="5899" y="2797"/>
                  </a:lnTo>
                  <a:lnTo>
                    <a:pt x="5873" y="2949"/>
                  </a:lnTo>
                  <a:lnTo>
                    <a:pt x="5797" y="3102"/>
                  </a:lnTo>
                  <a:lnTo>
                    <a:pt x="5670" y="3254"/>
                  </a:lnTo>
                  <a:lnTo>
                    <a:pt x="5543" y="3382"/>
                  </a:lnTo>
                  <a:lnTo>
                    <a:pt x="5390" y="3483"/>
                  </a:lnTo>
                  <a:lnTo>
                    <a:pt x="5238" y="3560"/>
                  </a:lnTo>
                  <a:lnTo>
                    <a:pt x="5085" y="3610"/>
                  </a:lnTo>
                  <a:lnTo>
                    <a:pt x="4958" y="3636"/>
                  </a:lnTo>
                  <a:lnTo>
                    <a:pt x="4806" y="3610"/>
                  </a:lnTo>
                  <a:lnTo>
                    <a:pt x="4678" y="3560"/>
                  </a:lnTo>
                  <a:lnTo>
                    <a:pt x="4526" y="3483"/>
                  </a:lnTo>
                  <a:lnTo>
                    <a:pt x="4373" y="3382"/>
                  </a:lnTo>
                  <a:lnTo>
                    <a:pt x="4221" y="3254"/>
                  </a:lnTo>
                  <a:lnTo>
                    <a:pt x="4119" y="3102"/>
                  </a:lnTo>
                  <a:lnTo>
                    <a:pt x="4017" y="2949"/>
                  </a:lnTo>
                  <a:lnTo>
                    <a:pt x="3992" y="2797"/>
                  </a:lnTo>
                  <a:lnTo>
                    <a:pt x="3916" y="1627"/>
                  </a:lnTo>
                  <a:lnTo>
                    <a:pt x="3916" y="1398"/>
                  </a:lnTo>
                  <a:lnTo>
                    <a:pt x="3967" y="1170"/>
                  </a:lnTo>
                  <a:lnTo>
                    <a:pt x="4043" y="992"/>
                  </a:lnTo>
                  <a:lnTo>
                    <a:pt x="4195" y="814"/>
                  </a:lnTo>
                  <a:lnTo>
                    <a:pt x="4348" y="661"/>
                  </a:lnTo>
                  <a:lnTo>
                    <a:pt x="4526" y="559"/>
                  </a:lnTo>
                  <a:lnTo>
                    <a:pt x="4729" y="509"/>
                  </a:lnTo>
                  <a:lnTo>
                    <a:pt x="4958" y="483"/>
                  </a:lnTo>
                  <a:close/>
                  <a:moveTo>
                    <a:pt x="11670" y="483"/>
                  </a:moveTo>
                  <a:lnTo>
                    <a:pt x="11899" y="509"/>
                  </a:lnTo>
                  <a:lnTo>
                    <a:pt x="12077" y="559"/>
                  </a:lnTo>
                  <a:lnTo>
                    <a:pt x="12280" y="661"/>
                  </a:lnTo>
                  <a:lnTo>
                    <a:pt x="12433" y="814"/>
                  </a:lnTo>
                  <a:lnTo>
                    <a:pt x="12560" y="992"/>
                  </a:lnTo>
                  <a:lnTo>
                    <a:pt x="12662" y="1170"/>
                  </a:lnTo>
                  <a:lnTo>
                    <a:pt x="12713" y="1373"/>
                  </a:lnTo>
                  <a:lnTo>
                    <a:pt x="12713" y="1602"/>
                  </a:lnTo>
                  <a:lnTo>
                    <a:pt x="12636" y="2797"/>
                  </a:lnTo>
                  <a:lnTo>
                    <a:pt x="12586" y="2949"/>
                  </a:lnTo>
                  <a:lnTo>
                    <a:pt x="12509" y="3102"/>
                  </a:lnTo>
                  <a:lnTo>
                    <a:pt x="12408" y="3254"/>
                  </a:lnTo>
                  <a:lnTo>
                    <a:pt x="12255" y="3382"/>
                  </a:lnTo>
                  <a:lnTo>
                    <a:pt x="12102" y="3483"/>
                  </a:lnTo>
                  <a:lnTo>
                    <a:pt x="11950" y="3560"/>
                  </a:lnTo>
                  <a:lnTo>
                    <a:pt x="11797" y="3610"/>
                  </a:lnTo>
                  <a:lnTo>
                    <a:pt x="11670" y="3636"/>
                  </a:lnTo>
                  <a:lnTo>
                    <a:pt x="11543" y="3610"/>
                  </a:lnTo>
                  <a:lnTo>
                    <a:pt x="11391" y="3560"/>
                  </a:lnTo>
                  <a:lnTo>
                    <a:pt x="11238" y="3483"/>
                  </a:lnTo>
                  <a:lnTo>
                    <a:pt x="11085" y="3382"/>
                  </a:lnTo>
                  <a:lnTo>
                    <a:pt x="10958" y="3254"/>
                  </a:lnTo>
                  <a:lnTo>
                    <a:pt x="10831" y="3102"/>
                  </a:lnTo>
                  <a:lnTo>
                    <a:pt x="10755" y="2949"/>
                  </a:lnTo>
                  <a:lnTo>
                    <a:pt x="10704" y="2797"/>
                  </a:lnTo>
                  <a:lnTo>
                    <a:pt x="10628" y="1627"/>
                  </a:lnTo>
                  <a:lnTo>
                    <a:pt x="10628" y="1398"/>
                  </a:lnTo>
                  <a:lnTo>
                    <a:pt x="10679" y="1170"/>
                  </a:lnTo>
                  <a:lnTo>
                    <a:pt x="10780" y="992"/>
                  </a:lnTo>
                  <a:lnTo>
                    <a:pt x="10908" y="814"/>
                  </a:lnTo>
                  <a:lnTo>
                    <a:pt x="11060" y="661"/>
                  </a:lnTo>
                  <a:lnTo>
                    <a:pt x="11263" y="559"/>
                  </a:lnTo>
                  <a:lnTo>
                    <a:pt x="11467" y="509"/>
                  </a:lnTo>
                  <a:lnTo>
                    <a:pt x="11670" y="483"/>
                  </a:lnTo>
                  <a:close/>
                  <a:moveTo>
                    <a:pt x="3585" y="3178"/>
                  </a:moveTo>
                  <a:lnTo>
                    <a:pt x="3687" y="3331"/>
                  </a:lnTo>
                  <a:lnTo>
                    <a:pt x="3789" y="3483"/>
                  </a:lnTo>
                  <a:lnTo>
                    <a:pt x="3916" y="3636"/>
                  </a:lnTo>
                  <a:lnTo>
                    <a:pt x="4043" y="3738"/>
                  </a:lnTo>
                  <a:lnTo>
                    <a:pt x="4043" y="3890"/>
                  </a:lnTo>
                  <a:lnTo>
                    <a:pt x="4043" y="3916"/>
                  </a:lnTo>
                  <a:lnTo>
                    <a:pt x="3814" y="3890"/>
                  </a:lnTo>
                  <a:lnTo>
                    <a:pt x="3611" y="3814"/>
                  </a:lnTo>
                  <a:lnTo>
                    <a:pt x="3382" y="3738"/>
                  </a:lnTo>
                  <a:lnTo>
                    <a:pt x="3204" y="3610"/>
                  </a:lnTo>
                  <a:lnTo>
                    <a:pt x="3407" y="3407"/>
                  </a:lnTo>
                  <a:lnTo>
                    <a:pt x="3585" y="3178"/>
                  </a:lnTo>
                  <a:close/>
                  <a:moveTo>
                    <a:pt x="6306" y="3178"/>
                  </a:moveTo>
                  <a:lnTo>
                    <a:pt x="6484" y="3407"/>
                  </a:lnTo>
                  <a:lnTo>
                    <a:pt x="6687" y="3610"/>
                  </a:lnTo>
                  <a:lnTo>
                    <a:pt x="6509" y="3738"/>
                  </a:lnTo>
                  <a:lnTo>
                    <a:pt x="6306" y="3814"/>
                  </a:lnTo>
                  <a:lnTo>
                    <a:pt x="6077" y="3890"/>
                  </a:lnTo>
                  <a:lnTo>
                    <a:pt x="5848" y="3916"/>
                  </a:lnTo>
                  <a:lnTo>
                    <a:pt x="5848" y="3890"/>
                  </a:lnTo>
                  <a:lnTo>
                    <a:pt x="5848" y="3738"/>
                  </a:lnTo>
                  <a:lnTo>
                    <a:pt x="5975" y="3636"/>
                  </a:lnTo>
                  <a:lnTo>
                    <a:pt x="6102" y="3483"/>
                  </a:lnTo>
                  <a:lnTo>
                    <a:pt x="6204" y="3331"/>
                  </a:lnTo>
                  <a:lnTo>
                    <a:pt x="6306" y="3178"/>
                  </a:lnTo>
                  <a:close/>
                  <a:moveTo>
                    <a:pt x="2644" y="10017"/>
                  </a:moveTo>
                  <a:lnTo>
                    <a:pt x="2848" y="10043"/>
                  </a:lnTo>
                  <a:lnTo>
                    <a:pt x="3051" y="10119"/>
                  </a:lnTo>
                  <a:lnTo>
                    <a:pt x="3255" y="10221"/>
                  </a:lnTo>
                  <a:lnTo>
                    <a:pt x="3407" y="10373"/>
                  </a:lnTo>
                  <a:lnTo>
                    <a:pt x="3534" y="10526"/>
                  </a:lnTo>
                  <a:lnTo>
                    <a:pt x="3636" y="10729"/>
                  </a:lnTo>
                  <a:lnTo>
                    <a:pt x="3687" y="10933"/>
                  </a:lnTo>
                  <a:lnTo>
                    <a:pt x="3687" y="11162"/>
                  </a:lnTo>
                  <a:lnTo>
                    <a:pt x="3611" y="12331"/>
                  </a:lnTo>
                  <a:lnTo>
                    <a:pt x="3560" y="12509"/>
                  </a:lnTo>
                  <a:lnTo>
                    <a:pt x="3483" y="12662"/>
                  </a:lnTo>
                  <a:lnTo>
                    <a:pt x="3382" y="12789"/>
                  </a:lnTo>
                  <a:lnTo>
                    <a:pt x="3229" y="12916"/>
                  </a:lnTo>
                  <a:lnTo>
                    <a:pt x="3077" y="13018"/>
                  </a:lnTo>
                  <a:lnTo>
                    <a:pt x="2924" y="13119"/>
                  </a:lnTo>
                  <a:lnTo>
                    <a:pt x="2772" y="13170"/>
                  </a:lnTo>
                  <a:lnTo>
                    <a:pt x="2517" y="13170"/>
                  </a:lnTo>
                  <a:lnTo>
                    <a:pt x="2365" y="13119"/>
                  </a:lnTo>
                  <a:lnTo>
                    <a:pt x="2212" y="13018"/>
                  </a:lnTo>
                  <a:lnTo>
                    <a:pt x="2060" y="12916"/>
                  </a:lnTo>
                  <a:lnTo>
                    <a:pt x="1933" y="12789"/>
                  </a:lnTo>
                  <a:lnTo>
                    <a:pt x="1805" y="12662"/>
                  </a:lnTo>
                  <a:lnTo>
                    <a:pt x="1729" y="12509"/>
                  </a:lnTo>
                  <a:lnTo>
                    <a:pt x="1678" y="12331"/>
                  </a:lnTo>
                  <a:lnTo>
                    <a:pt x="1602" y="11162"/>
                  </a:lnTo>
                  <a:lnTo>
                    <a:pt x="1602" y="10933"/>
                  </a:lnTo>
                  <a:lnTo>
                    <a:pt x="1653" y="10729"/>
                  </a:lnTo>
                  <a:lnTo>
                    <a:pt x="1755" y="10526"/>
                  </a:lnTo>
                  <a:lnTo>
                    <a:pt x="1882" y="10348"/>
                  </a:lnTo>
                  <a:lnTo>
                    <a:pt x="2034" y="10221"/>
                  </a:lnTo>
                  <a:lnTo>
                    <a:pt x="2238" y="10119"/>
                  </a:lnTo>
                  <a:lnTo>
                    <a:pt x="2441" y="10043"/>
                  </a:lnTo>
                  <a:lnTo>
                    <a:pt x="2644" y="10017"/>
                  </a:lnTo>
                  <a:close/>
                  <a:moveTo>
                    <a:pt x="8314" y="10017"/>
                  </a:moveTo>
                  <a:lnTo>
                    <a:pt x="8518" y="10043"/>
                  </a:lnTo>
                  <a:lnTo>
                    <a:pt x="8721" y="10119"/>
                  </a:lnTo>
                  <a:lnTo>
                    <a:pt x="8924" y="10221"/>
                  </a:lnTo>
                  <a:lnTo>
                    <a:pt x="9077" y="10373"/>
                  </a:lnTo>
                  <a:lnTo>
                    <a:pt x="9204" y="10526"/>
                  </a:lnTo>
                  <a:lnTo>
                    <a:pt x="9306" y="10729"/>
                  </a:lnTo>
                  <a:lnTo>
                    <a:pt x="9357" y="10933"/>
                  </a:lnTo>
                  <a:lnTo>
                    <a:pt x="9357" y="11162"/>
                  </a:lnTo>
                  <a:lnTo>
                    <a:pt x="9255" y="12331"/>
                  </a:lnTo>
                  <a:lnTo>
                    <a:pt x="9229" y="12509"/>
                  </a:lnTo>
                  <a:lnTo>
                    <a:pt x="9153" y="12662"/>
                  </a:lnTo>
                  <a:lnTo>
                    <a:pt x="9026" y="12789"/>
                  </a:lnTo>
                  <a:lnTo>
                    <a:pt x="8899" y="12916"/>
                  </a:lnTo>
                  <a:lnTo>
                    <a:pt x="8746" y="13018"/>
                  </a:lnTo>
                  <a:lnTo>
                    <a:pt x="8594" y="13119"/>
                  </a:lnTo>
                  <a:lnTo>
                    <a:pt x="8441" y="13170"/>
                  </a:lnTo>
                  <a:lnTo>
                    <a:pt x="8187" y="13170"/>
                  </a:lnTo>
                  <a:lnTo>
                    <a:pt x="8034" y="13119"/>
                  </a:lnTo>
                  <a:lnTo>
                    <a:pt x="7882" y="13018"/>
                  </a:lnTo>
                  <a:lnTo>
                    <a:pt x="7729" y="12916"/>
                  </a:lnTo>
                  <a:lnTo>
                    <a:pt x="7577" y="12789"/>
                  </a:lnTo>
                  <a:lnTo>
                    <a:pt x="7475" y="12662"/>
                  </a:lnTo>
                  <a:lnTo>
                    <a:pt x="7399" y="12509"/>
                  </a:lnTo>
                  <a:lnTo>
                    <a:pt x="7348" y="12331"/>
                  </a:lnTo>
                  <a:lnTo>
                    <a:pt x="7272" y="11162"/>
                  </a:lnTo>
                  <a:lnTo>
                    <a:pt x="7272" y="10933"/>
                  </a:lnTo>
                  <a:lnTo>
                    <a:pt x="7323" y="10729"/>
                  </a:lnTo>
                  <a:lnTo>
                    <a:pt x="7424" y="10526"/>
                  </a:lnTo>
                  <a:lnTo>
                    <a:pt x="7551" y="10348"/>
                  </a:lnTo>
                  <a:lnTo>
                    <a:pt x="7704" y="10221"/>
                  </a:lnTo>
                  <a:lnTo>
                    <a:pt x="7882" y="10119"/>
                  </a:lnTo>
                  <a:lnTo>
                    <a:pt x="8085" y="10043"/>
                  </a:lnTo>
                  <a:lnTo>
                    <a:pt x="8314" y="10017"/>
                  </a:lnTo>
                  <a:close/>
                  <a:moveTo>
                    <a:pt x="13984" y="10017"/>
                  </a:moveTo>
                  <a:lnTo>
                    <a:pt x="14187" y="10043"/>
                  </a:lnTo>
                  <a:lnTo>
                    <a:pt x="14391" y="10119"/>
                  </a:lnTo>
                  <a:lnTo>
                    <a:pt x="14569" y="10221"/>
                  </a:lnTo>
                  <a:lnTo>
                    <a:pt x="14747" y="10373"/>
                  </a:lnTo>
                  <a:lnTo>
                    <a:pt x="14874" y="10526"/>
                  </a:lnTo>
                  <a:lnTo>
                    <a:pt x="14950" y="10729"/>
                  </a:lnTo>
                  <a:lnTo>
                    <a:pt x="15001" y="10933"/>
                  </a:lnTo>
                  <a:lnTo>
                    <a:pt x="15026" y="11162"/>
                  </a:lnTo>
                  <a:lnTo>
                    <a:pt x="14975" y="11594"/>
                  </a:lnTo>
                  <a:lnTo>
                    <a:pt x="14925" y="12331"/>
                  </a:lnTo>
                  <a:lnTo>
                    <a:pt x="14899" y="12509"/>
                  </a:lnTo>
                  <a:lnTo>
                    <a:pt x="14823" y="12662"/>
                  </a:lnTo>
                  <a:lnTo>
                    <a:pt x="14696" y="12789"/>
                  </a:lnTo>
                  <a:lnTo>
                    <a:pt x="14569" y="12916"/>
                  </a:lnTo>
                  <a:lnTo>
                    <a:pt x="14416" y="13018"/>
                  </a:lnTo>
                  <a:lnTo>
                    <a:pt x="14264" y="13119"/>
                  </a:lnTo>
                  <a:lnTo>
                    <a:pt x="14111" y="13170"/>
                  </a:lnTo>
                  <a:lnTo>
                    <a:pt x="13831" y="13170"/>
                  </a:lnTo>
                  <a:lnTo>
                    <a:pt x="13704" y="13119"/>
                  </a:lnTo>
                  <a:lnTo>
                    <a:pt x="13552" y="13018"/>
                  </a:lnTo>
                  <a:lnTo>
                    <a:pt x="13399" y="12916"/>
                  </a:lnTo>
                  <a:lnTo>
                    <a:pt x="13247" y="12789"/>
                  </a:lnTo>
                  <a:lnTo>
                    <a:pt x="13145" y="12662"/>
                  </a:lnTo>
                  <a:lnTo>
                    <a:pt x="13043" y="12509"/>
                  </a:lnTo>
                  <a:lnTo>
                    <a:pt x="13018" y="12331"/>
                  </a:lnTo>
                  <a:lnTo>
                    <a:pt x="12941" y="11162"/>
                  </a:lnTo>
                  <a:lnTo>
                    <a:pt x="12941" y="10933"/>
                  </a:lnTo>
                  <a:lnTo>
                    <a:pt x="12992" y="10729"/>
                  </a:lnTo>
                  <a:lnTo>
                    <a:pt x="13069" y="10526"/>
                  </a:lnTo>
                  <a:lnTo>
                    <a:pt x="13221" y="10348"/>
                  </a:lnTo>
                  <a:lnTo>
                    <a:pt x="13374" y="10221"/>
                  </a:lnTo>
                  <a:lnTo>
                    <a:pt x="13552" y="10119"/>
                  </a:lnTo>
                  <a:lnTo>
                    <a:pt x="13755" y="10043"/>
                  </a:lnTo>
                  <a:lnTo>
                    <a:pt x="13984" y="10017"/>
                  </a:lnTo>
                  <a:close/>
                  <a:moveTo>
                    <a:pt x="12611" y="12738"/>
                  </a:moveTo>
                  <a:lnTo>
                    <a:pt x="12713" y="12890"/>
                  </a:lnTo>
                  <a:lnTo>
                    <a:pt x="12814" y="13043"/>
                  </a:lnTo>
                  <a:lnTo>
                    <a:pt x="12941" y="13170"/>
                  </a:lnTo>
                  <a:lnTo>
                    <a:pt x="13069" y="13297"/>
                  </a:lnTo>
                  <a:lnTo>
                    <a:pt x="13069" y="13450"/>
                  </a:lnTo>
                  <a:lnTo>
                    <a:pt x="13069" y="13475"/>
                  </a:lnTo>
                  <a:lnTo>
                    <a:pt x="12840" y="13424"/>
                  </a:lnTo>
                  <a:lnTo>
                    <a:pt x="12636" y="13373"/>
                  </a:lnTo>
                  <a:lnTo>
                    <a:pt x="12408" y="13272"/>
                  </a:lnTo>
                  <a:lnTo>
                    <a:pt x="12230" y="13170"/>
                  </a:lnTo>
                  <a:lnTo>
                    <a:pt x="12433" y="12967"/>
                  </a:lnTo>
                  <a:lnTo>
                    <a:pt x="12611" y="12738"/>
                  </a:lnTo>
                  <a:close/>
                  <a:moveTo>
                    <a:pt x="15331" y="12738"/>
                  </a:moveTo>
                  <a:lnTo>
                    <a:pt x="15509" y="12967"/>
                  </a:lnTo>
                  <a:lnTo>
                    <a:pt x="15738" y="13170"/>
                  </a:lnTo>
                  <a:lnTo>
                    <a:pt x="15535" y="13272"/>
                  </a:lnTo>
                  <a:lnTo>
                    <a:pt x="15331" y="13373"/>
                  </a:lnTo>
                  <a:lnTo>
                    <a:pt x="15103" y="13424"/>
                  </a:lnTo>
                  <a:lnTo>
                    <a:pt x="14874" y="13475"/>
                  </a:lnTo>
                  <a:lnTo>
                    <a:pt x="14874" y="13450"/>
                  </a:lnTo>
                  <a:lnTo>
                    <a:pt x="14874" y="13297"/>
                  </a:lnTo>
                  <a:lnTo>
                    <a:pt x="15001" y="13170"/>
                  </a:lnTo>
                  <a:lnTo>
                    <a:pt x="15128" y="13043"/>
                  </a:lnTo>
                  <a:lnTo>
                    <a:pt x="15230" y="12890"/>
                  </a:lnTo>
                  <a:lnTo>
                    <a:pt x="15331" y="12738"/>
                  </a:lnTo>
                  <a:close/>
                  <a:moveTo>
                    <a:pt x="3077" y="13577"/>
                  </a:moveTo>
                  <a:lnTo>
                    <a:pt x="3128" y="13729"/>
                  </a:lnTo>
                  <a:lnTo>
                    <a:pt x="3255" y="13857"/>
                  </a:lnTo>
                  <a:lnTo>
                    <a:pt x="3407" y="13933"/>
                  </a:lnTo>
                  <a:lnTo>
                    <a:pt x="3483" y="13958"/>
                  </a:lnTo>
                  <a:lnTo>
                    <a:pt x="3585" y="13984"/>
                  </a:lnTo>
                  <a:lnTo>
                    <a:pt x="4246" y="13984"/>
                  </a:lnTo>
                  <a:lnTo>
                    <a:pt x="4373" y="14035"/>
                  </a:lnTo>
                  <a:lnTo>
                    <a:pt x="4500" y="14085"/>
                  </a:lnTo>
                  <a:lnTo>
                    <a:pt x="4602" y="14162"/>
                  </a:lnTo>
                  <a:lnTo>
                    <a:pt x="4678" y="14263"/>
                  </a:lnTo>
                  <a:lnTo>
                    <a:pt x="4729" y="14390"/>
                  </a:lnTo>
                  <a:lnTo>
                    <a:pt x="4780" y="14518"/>
                  </a:lnTo>
                  <a:lnTo>
                    <a:pt x="4780" y="14670"/>
                  </a:lnTo>
                  <a:lnTo>
                    <a:pt x="4780" y="16094"/>
                  </a:lnTo>
                  <a:lnTo>
                    <a:pt x="4424" y="16094"/>
                  </a:lnTo>
                  <a:lnTo>
                    <a:pt x="4424" y="15052"/>
                  </a:lnTo>
                  <a:lnTo>
                    <a:pt x="4424" y="14950"/>
                  </a:lnTo>
                  <a:lnTo>
                    <a:pt x="4373" y="14874"/>
                  </a:lnTo>
                  <a:lnTo>
                    <a:pt x="4297" y="14823"/>
                  </a:lnTo>
                  <a:lnTo>
                    <a:pt x="4195" y="14797"/>
                  </a:lnTo>
                  <a:lnTo>
                    <a:pt x="4094" y="14823"/>
                  </a:lnTo>
                  <a:lnTo>
                    <a:pt x="4017" y="14874"/>
                  </a:lnTo>
                  <a:lnTo>
                    <a:pt x="3967" y="14950"/>
                  </a:lnTo>
                  <a:lnTo>
                    <a:pt x="3941" y="15052"/>
                  </a:lnTo>
                  <a:lnTo>
                    <a:pt x="3941" y="16094"/>
                  </a:lnTo>
                  <a:lnTo>
                    <a:pt x="1348" y="16094"/>
                  </a:lnTo>
                  <a:lnTo>
                    <a:pt x="1348" y="15052"/>
                  </a:lnTo>
                  <a:lnTo>
                    <a:pt x="1322" y="14950"/>
                  </a:lnTo>
                  <a:lnTo>
                    <a:pt x="1271" y="14874"/>
                  </a:lnTo>
                  <a:lnTo>
                    <a:pt x="1195" y="14823"/>
                  </a:lnTo>
                  <a:lnTo>
                    <a:pt x="1094" y="14797"/>
                  </a:lnTo>
                  <a:lnTo>
                    <a:pt x="992" y="14823"/>
                  </a:lnTo>
                  <a:lnTo>
                    <a:pt x="916" y="14874"/>
                  </a:lnTo>
                  <a:lnTo>
                    <a:pt x="865" y="14950"/>
                  </a:lnTo>
                  <a:lnTo>
                    <a:pt x="865" y="15052"/>
                  </a:lnTo>
                  <a:lnTo>
                    <a:pt x="865" y="16094"/>
                  </a:lnTo>
                  <a:lnTo>
                    <a:pt x="509" y="16094"/>
                  </a:lnTo>
                  <a:lnTo>
                    <a:pt x="509" y="14670"/>
                  </a:lnTo>
                  <a:lnTo>
                    <a:pt x="509" y="14518"/>
                  </a:lnTo>
                  <a:lnTo>
                    <a:pt x="560" y="14390"/>
                  </a:lnTo>
                  <a:lnTo>
                    <a:pt x="610" y="14263"/>
                  </a:lnTo>
                  <a:lnTo>
                    <a:pt x="687" y="14162"/>
                  </a:lnTo>
                  <a:lnTo>
                    <a:pt x="788" y="14085"/>
                  </a:lnTo>
                  <a:lnTo>
                    <a:pt x="916" y="14035"/>
                  </a:lnTo>
                  <a:lnTo>
                    <a:pt x="1043" y="13984"/>
                  </a:lnTo>
                  <a:lnTo>
                    <a:pt x="1704" y="13984"/>
                  </a:lnTo>
                  <a:lnTo>
                    <a:pt x="1805" y="13958"/>
                  </a:lnTo>
                  <a:lnTo>
                    <a:pt x="1882" y="13933"/>
                  </a:lnTo>
                  <a:lnTo>
                    <a:pt x="2034" y="13857"/>
                  </a:lnTo>
                  <a:lnTo>
                    <a:pt x="2161" y="13729"/>
                  </a:lnTo>
                  <a:lnTo>
                    <a:pt x="2212" y="13577"/>
                  </a:lnTo>
                  <a:lnTo>
                    <a:pt x="2441" y="13628"/>
                  </a:lnTo>
                  <a:lnTo>
                    <a:pt x="2644" y="13653"/>
                  </a:lnTo>
                  <a:lnTo>
                    <a:pt x="2848" y="13628"/>
                  </a:lnTo>
                  <a:lnTo>
                    <a:pt x="3077" y="13577"/>
                  </a:lnTo>
                  <a:close/>
                  <a:moveTo>
                    <a:pt x="14391" y="13577"/>
                  </a:moveTo>
                  <a:lnTo>
                    <a:pt x="14467" y="13729"/>
                  </a:lnTo>
                  <a:lnTo>
                    <a:pt x="14569" y="13857"/>
                  </a:lnTo>
                  <a:lnTo>
                    <a:pt x="14721" y="13933"/>
                  </a:lnTo>
                  <a:lnTo>
                    <a:pt x="14823" y="13958"/>
                  </a:lnTo>
                  <a:lnTo>
                    <a:pt x="14899" y="13984"/>
                  </a:lnTo>
                  <a:lnTo>
                    <a:pt x="15560" y="13984"/>
                  </a:lnTo>
                  <a:lnTo>
                    <a:pt x="15713" y="14035"/>
                  </a:lnTo>
                  <a:lnTo>
                    <a:pt x="15815" y="14085"/>
                  </a:lnTo>
                  <a:lnTo>
                    <a:pt x="15916" y="14162"/>
                  </a:lnTo>
                  <a:lnTo>
                    <a:pt x="15992" y="14263"/>
                  </a:lnTo>
                  <a:lnTo>
                    <a:pt x="16069" y="14390"/>
                  </a:lnTo>
                  <a:lnTo>
                    <a:pt x="16094" y="14518"/>
                  </a:lnTo>
                  <a:lnTo>
                    <a:pt x="16120" y="14670"/>
                  </a:lnTo>
                  <a:lnTo>
                    <a:pt x="16120" y="16094"/>
                  </a:lnTo>
                  <a:lnTo>
                    <a:pt x="15764" y="16094"/>
                  </a:lnTo>
                  <a:lnTo>
                    <a:pt x="15764" y="15052"/>
                  </a:lnTo>
                  <a:lnTo>
                    <a:pt x="15738" y="14950"/>
                  </a:lnTo>
                  <a:lnTo>
                    <a:pt x="15687" y="14874"/>
                  </a:lnTo>
                  <a:lnTo>
                    <a:pt x="15611" y="14823"/>
                  </a:lnTo>
                  <a:lnTo>
                    <a:pt x="15509" y="14797"/>
                  </a:lnTo>
                  <a:lnTo>
                    <a:pt x="15433" y="14823"/>
                  </a:lnTo>
                  <a:lnTo>
                    <a:pt x="15357" y="14874"/>
                  </a:lnTo>
                  <a:lnTo>
                    <a:pt x="15306" y="14950"/>
                  </a:lnTo>
                  <a:lnTo>
                    <a:pt x="15281" y="15052"/>
                  </a:lnTo>
                  <a:lnTo>
                    <a:pt x="15281" y="16094"/>
                  </a:lnTo>
                  <a:lnTo>
                    <a:pt x="12662" y="16094"/>
                  </a:lnTo>
                  <a:lnTo>
                    <a:pt x="12662" y="15052"/>
                  </a:lnTo>
                  <a:lnTo>
                    <a:pt x="12662" y="14950"/>
                  </a:lnTo>
                  <a:lnTo>
                    <a:pt x="12611" y="14874"/>
                  </a:lnTo>
                  <a:lnTo>
                    <a:pt x="12509" y="14823"/>
                  </a:lnTo>
                  <a:lnTo>
                    <a:pt x="12433" y="14797"/>
                  </a:lnTo>
                  <a:lnTo>
                    <a:pt x="12331" y="14823"/>
                  </a:lnTo>
                  <a:lnTo>
                    <a:pt x="12255" y="14874"/>
                  </a:lnTo>
                  <a:lnTo>
                    <a:pt x="12204" y="14950"/>
                  </a:lnTo>
                  <a:lnTo>
                    <a:pt x="12179" y="15052"/>
                  </a:lnTo>
                  <a:lnTo>
                    <a:pt x="12179" y="16094"/>
                  </a:lnTo>
                  <a:lnTo>
                    <a:pt x="11823" y="16094"/>
                  </a:lnTo>
                  <a:lnTo>
                    <a:pt x="11823" y="14670"/>
                  </a:lnTo>
                  <a:lnTo>
                    <a:pt x="11848" y="14518"/>
                  </a:lnTo>
                  <a:lnTo>
                    <a:pt x="11874" y="14390"/>
                  </a:lnTo>
                  <a:lnTo>
                    <a:pt x="11950" y="14263"/>
                  </a:lnTo>
                  <a:lnTo>
                    <a:pt x="12026" y="14162"/>
                  </a:lnTo>
                  <a:lnTo>
                    <a:pt x="12128" y="14085"/>
                  </a:lnTo>
                  <a:lnTo>
                    <a:pt x="12255" y="14035"/>
                  </a:lnTo>
                  <a:lnTo>
                    <a:pt x="12382" y="13984"/>
                  </a:lnTo>
                  <a:lnTo>
                    <a:pt x="13043" y="13984"/>
                  </a:lnTo>
                  <a:lnTo>
                    <a:pt x="13119" y="13958"/>
                  </a:lnTo>
                  <a:lnTo>
                    <a:pt x="13221" y="13933"/>
                  </a:lnTo>
                  <a:lnTo>
                    <a:pt x="13374" y="13857"/>
                  </a:lnTo>
                  <a:lnTo>
                    <a:pt x="13475" y="13729"/>
                  </a:lnTo>
                  <a:lnTo>
                    <a:pt x="13552" y="13577"/>
                  </a:lnTo>
                  <a:lnTo>
                    <a:pt x="13781" y="13628"/>
                  </a:lnTo>
                  <a:lnTo>
                    <a:pt x="13984" y="13653"/>
                  </a:lnTo>
                  <a:lnTo>
                    <a:pt x="14162" y="13628"/>
                  </a:lnTo>
                  <a:lnTo>
                    <a:pt x="14391" y="13577"/>
                  </a:lnTo>
                  <a:close/>
                  <a:moveTo>
                    <a:pt x="4780" y="0"/>
                  </a:moveTo>
                  <a:lnTo>
                    <a:pt x="4628" y="26"/>
                  </a:lnTo>
                  <a:lnTo>
                    <a:pt x="4475" y="51"/>
                  </a:lnTo>
                  <a:lnTo>
                    <a:pt x="4322" y="127"/>
                  </a:lnTo>
                  <a:lnTo>
                    <a:pt x="4195" y="178"/>
                  </a:lnTo>
                  <a:lnTo>
                    <a:pt x="4068" y="280"/>
                  </a:lnTo>
                  <a:lnTo>
                    <a:pt x="3941" y="356"/>
                  </a:lnTo>
                  <a:lnTo>
                    <a:pt x="3839" y="483"/>
                  </a:lnTo>
                  <a:lnTo>
                    <a:pt x="3712" y="610"/>
                  </a:lnTo>
                  <a:lnTo>
                    <a:pt x="3636" y="737"/>
                  </a:lnTo>
                  <a:lnTo>
                    <a:pt x="3560" y="865"/>
                  </a:lnTo>
                  <a:lnTo>
                    <a:pt x="3509" y="1017"/>
                  </a:lnTo>
                  <a:lnTo>
                    <a:pt x="3458" y="1170"/>
                  </a:lnTo>
                  <a:lnTo>
                    <a:pt x="3433" y="1322"/>
                  </a:lnTo>
                  <a:lnTo>
                    <a:pt x="3407" y="1500"/>
                  </a:lnTo>
                  <a:lnTo>
                    <a:pt x="3407" y="1653"/>
                  </a:lnTo>
                  <a:lnTo>
                    <a:pt x="3458" y="2060"/>
                  </a:lnTo>
                  <a:lnTo>
                    <a:pt x="3433" y="2237"/>
                  </a:lnTo>
                  <a:lnTo>
                    <a:pt x="3407" y="2390"/>
                  </a:lnTo>
                  <a:lnTo>
                    <a:pt x="3356" y="2568"/>
                  </a:lnTo>
                  <a:lnTo>
                    <a:pt x="3305" y="2721"/>
                  </a:lnTo>
                  <a:lnTo>
                    <a:pt x="3229" y="2848"/>
                  </a:lnTo>
                  <a:lnTo>
                    <a:pt x="3128" y="3000"/>
                  </a:lnTo>
                  <a:lnTo>
                    <a:pt x="3026" y="3127"/>
                  </a:lnTo>
                  <a:lnTo>
                    <a:pt x="2899" y="3229"/>
                  </a:lnTo>
                  <a:lnTo>
                    <a:pt x="2670" y="3407"/>
                  </a:lnTo>
                  <a:lnTo>
                    <a:pt x="2594" y="3509"/>
                  </a:lnTo>
                  <a:lnTo>
                    <a:pt x="2568" y="3636"/>
                  </a:lnTo>
                  <a:lnTo>
                    <a:pt x="2594" y="3738"/>
                  </a:lnTo>
                  <a:lnTo>
                    <a:pt x="2670" y="3839"/>
                  </a:lnTo>
                  <a:lnTo>
                    <a:pt x="2772" y="3916"/>
                  </a:lnTo>
                  <a:lnTo>
                    <a:pt x="2975" y="4043"/>
                  </a:lnTo>
                  <a:lnTo>
                    <a:pt x="2848" y="4144"/>
                  </a:lnTo>
                  <a:lnTo>
                    <a:pt x="2695" y="4246"/>
                  </a:lnTo>
                  <a:lnTo>
                    <a:pt x="2594" y="4348"/>
                  </a:lnTo>
                  <a:lnTo>
                    <a:pt x="2492" y="4475"/>
                  </a:lnTo>
                  <a:lnTo>
                    <a:pt x="2416" y="4627"/>
                  </a:lnTo>
                  <a:lnTo>
                    <a:pt x="2365" y="4780"/>
                  </a:lnTo>
                  <a:lnTo>
                    <a:pt x="2314" y="4932"/>
                  </a:lnTo>
                  <a:lnTo>
                    <a:pt x="2314" y="5110"/>
                  </a:lnTo>
                  <a:lnTo>
                    <a:pt x="2314" y="5212"/>
                  </a:lnTo>
                  <a:lnTo>
                    <a:pt x="2339" y="5314"/>
                  </a:lnTo>
                  <a:lnTo>
                    <a:pt x="2390" y="5390"/>
                  </a:lnTo>
                  <a:lnTo>
                    <a:pt x="2466" y="5441"/>
                  </a:lnTo>
                  <a:lnTo>
                    <a:pt x="2644" y="5441"/>
                  </a:lnTo>
                  <a:lnTo>
                    <a:pt x="2721" y="5390"/>
                  </a:lnTo>
                  <a:lnTo>
                    <a:pt x="2772" y="5314"/>
                  </a:lnTo>
                  <a:lnTo>
                    <a:pt x="2797" y="5212"/>
                  </a:lnTo>
                  <a:lnTo>
                    <a:pt x="2797" y="5110"/>
                  </a:lnTo>
                  <a:lnTo>
                    <a:pt x="2822" y="4983"/>
                  </a:lnTo>
                  <a:lnTo>
                    <a:pt x="2848" y="4831"/>
                  </a:lnTo>
                  <a:lnTo>
                    <a:pt x="2924" y="4729"/>
                  </a:lnTo>
                  <a:lnTo>
                    <a:pt x="3000" y="4627"/>
                  </a:lnTo>
                  <a:lnTo>
                    <a:pt x="3102" y="4551"/>
                  </a:lnTo>
                  <a:lnTo>
                    <a:pt x="3229" y="4475"/>
                  </a:lnTo>
                  <a:lnTo>
                    <a:pt x="3356" y="4449"/>
                  </a:lnTo>
                  <a:lnTo>
                    <a:pt x="3483" y="4424"/>
                  </a:lnTo>
                  <a:lnTo>
                    <a:pt x="4094" y="4424"/>
                  </a:lnTo>
                  <a:lnTo>
                    <a:pt x="4195" y="4399"/>
                  </a:lnTo>
                  <a:lnTo>
                    <a:pt x="4348" y="4297"/>
                  </a:lnTo>
                  <a:lnTo>
                    <a:pt x="4450" y="4170"/>
                  </a:lnTo>
                  <a:lnTo>
                    <a:pt x="4526" y="4017"/>
                  </a:lnTo>
                  <a:lnTo>
                    <a:pt x="4755" y="4093"/>
                  </a:lnTo>
                  <a:lnTo>
                    <a:pt x="4958" y="4119"/>
                  </a:lnTo>
                  <a:lnTo>
                    <a:pt x="5136" y="4093"/>
                  </a:lnTo>
                  <a:lnTo>
                    <a:pt x="5365" y="4017"/>
                  </a:lnTo>
                  <a:lnTo>
                    <a:pt x="5441" y="4170"/>
                  </a:lnTo>
                  <a:lnTo>
                    <a:pt x="5543" y="4297"/>
                  </a:lnTo>
                  <a:lnTo>
                    <a:pt x="5695" y="4399"/>
                  </a:lnTo>
                  <a:lnTo>
                    <a:pt x="5797" y="4424"/>
                  </a:lnTo>
                  <a:lnTo>
                    <a:pt x="6407" y="4424"/>
                  </a:lnTo>
                  <a:lnTo>
                    <a:pt x="6534" y="4449"/>
                  </a:lnTo>
                  <a:lnTo>
                    <a:pt x="6687" y="4475"/>
                  </a:lnTo>
                  <a:lnTo>
                    <a:pt x="6789" y="4551"/>
                  </a:lnTo>
                  <a:lnTo>
                    <a:pt x="6890" y="4627"/>
                  </a:lnTo>
                  <a:lnTo>
                    <a:pt x="6967" y="4729"/>
                  </a:lnTo>
                  <a:lnTo>
                    <a:pt x="7043" y="4831"/>
                  </a:lnTo>
                  <a:lnTo>
                    <a:pt x="7068" y="4983"/>
                  </a:lnTo>
                  <a:lnTo>
                    <a:pt x="7094" y="5110"/>
                  </a:lnTo>
                  <a:lnTo>
                    <a:pt x="7094" y="6560"/>
                  </a:lnTo>
                  <a:lnTo>
                    <a:pt x="6738" y="6560"/>
                  </a:lnTo>
                  <a:lnTo>
                    <a:pt x="6738" y="5492"/>
                  </a:lnTo>
                  <a:lnTo>
                    <a:pt x="6712" y="5416"/>
                  </a:lnTo>
                  <a:lnTo>
                    <a:pt x="6662" y="5339"/>
                  </a:lnTo>
                  <a:lnTo>
                    <a:pt x="6585" y="5288"/>
                  </a:lnTo>
                  <a:lnTo>
                    <a:pt x="6484" y="5263"/>
                  </a:lnTo>
                  <a:lnTo>
                    <a:pt x="6407" y="5288"/>
                  </a:lnTo>
                  <a:lnTo>
                    <a:pt x="6331" y="5339"/>
                  </a:lnTo>
                  <a:lnTo>
                    <a:pt x="6280" y="5416"/>
                  </a:lnTo>
                  <a:lnTo>
                    <a:pt x="6255" y="5492"/>
                  </a:lnTo>
                  <a:lnTo>
                    <a:pt x="6255" y="6560"/>
                  </a:lnTo>
                  <a:lnTo>
                    <a:pt x="3636" y="6560"/>
                  </a:lnTo>
                  <a:lnTo>
                    <a:pt x="3636" y="5492"/>
                  </a:lnTo>
                  <a:lnTo>
                    <a:pt x="3636" y="5416"/>
                  </a:lnTo>
                  <a:lnTo>
                    <a:pt x="3585" y="5339"/>
                  </a:lnTo>
                  <a:lnTo>
                    <a:pt x="3483" y="5288"/>
                  </a:lnTo>
                  <a:lnTo>
                    <a:pt x="3407" y="5263"/>
                  </a:lnTo>
                  <a:lnTo>
                    <a:pt x="3305" y="5288"/>
                  </a:lnTo>
                  <a:lnTo>
                    <a:pt x="3229" y="5339"/>
                  </a:lnTo>
                  <a:lnTo>
                    <a:pt x="3178" y="5416"/>
                  </a:lnTo>
                  <a:lnTo>
                    <a:pt x="3153" y="5492"/>
                  </a:lnTo>
                  <a:lnTo>
                    <a:pt x="3153" y="6560"/>
                  </a:lnTo>
                  <a:lnTo>
                    <a:pt x="2797" y="6560"/>
                  </a:lnTo>
                  <a:lnTo>
                    <a:pt x="2797" y="6331"/>
                  </a:lnTo>
                  <a:lnTo>
                    <a:pt x="2772" y="6255"/>
                  </a:lnTo>
                  <a:lnTo>
                    <a:pt x="2721" y="6178"/>
                  </a:lnTo>
                  <a:lnTo>
                    <a:pt x="2644" y="6127"/>
                  </a:lnTo>
                  <a:lnTo>
                    <a:pt x="2568" y="6102"/>
                  </a:lnTo>
                  <a:lnTo>
                    <a:pt x="2466" y="6127"/>
                  </a:lnTo>
                  <a:lnTo>
                    <a:pt x="2390" y="6178"/>
                  </a:lnTo>
                  <a:lnTo>
                    <a:pt x="2339" y="6255"/>
                  </a:lnTo>
                  <a:lnTo>
                    <a:pt x="2314" y="6331"/>
                  </a:lnTo>
                  <a:lnTo>
                    <a:pt x="2314" y="6712"/>
                  </a:lnTo>
                  <a:lnTo>
                    <a:pt x="2339" y="6839"/>
                  </a:lnTo>
                  <a:lnTo>
                    <a:pt x="2416" y="6941"/>
                  </a:lnTo>
                  <a:lnTo>
                    <a:pt x="2517" y="7017"/>
                  </a:lnTo>
                  <a:lnTo>
                    <a:pt x="2644" y="7043"/>
                  </a:lnTo>
                  <a:lnTo>
                    <a:pt x="7272" y="7043"/>
                  </a:lnTo>
                  <a:lnTo>
                    <a:pt x="7373" y="7017"/>
                  </a:lnTo>
                  <a:lnTo>
                    <a:pt x="7475" y="6941"/>
                  </a:lnTo>
                  <a:lnTo>
                    <a:pt x="7551" y="6839"/>
                  </a:lnTo>
                  <a:lnTo>
                    <a:pt x="7577" y="6712"/>
                  </a:lnTo>
                  <a:lnTo>
                    <a:pt x="7577" y="5924"/>
                  </a:lnTo>
                  <a:lnTo>
                    <a:pt x="8060" y="5924"/>
                  </a:lnTo>
                  <a:lnTo>
                    <a:pt x="8060" y="8390"/>
                  </a:lnTo>
                  <a:lnTo>
                    <a:pt x="2619" y="8390"/>
                  </a:lnTo>
                  <a:lnTo>
                    <a:pt x="2543" y="8416"/>
                  </a:lnTo>
                  <a:lnTo>
                    <a:pt x="2466" y="8467"/>
                  </a:lnTo>
                  <a:lnTo>
                    <a:pt x="2416" y="8543"/>
                  </a:lnTo>
                  <a:lnTo>
                    <a:pt x="2390" y="8645"/>
                  </a:lnTo>
                  <a:lnTo>
                    <a:pt x="2390" y="9560"/>
                  </a:lnTo>
                  <a:lnTo>
                    <a:pt x="2136" y="9611"/>
                  </a:lnTo>
                  <a:lnTo>
                    <a:pt x="1907" y="9712"/>
                  </a:lnTo>
                  <a:lnTo>
                    <a:pt x="1704" y="9865"/>
                  </a:lnTo>
                  <a:lnTo>
                    <a:pt x="1526" y="10017"/>
                  </a:lnTo>
                  <a:lnTo>
                    <a:pt x="1424" y="10145"/>
                  </a:lnTo>
                  <a:lnTo>
                    <a:pt x="1322" y="10272"/>
                  </a:lnTo>
                  <a:lnTo>
                    <a:pt x="1271" y="10424"/>
                  </a:lnTo>
                  <a:lnTo>
                    <a:pt x="1195" y="10577"/>
                  </a:lnTo>
                  <a:lnTo>
                    <a:pt x="1144" y="10729"/>
                  </a:lnTo>
                  <a:lnTo>
                    <a:pt x="1119" y="10882"/>
                  </a:lnTo>
                  <a:lnTo>
                    <a:pt x="1119" y="11034"/>
                  </a:lnTo>
                  <a:lnTo>
                    <a:pt x="1119" y="11187"/>
                  </a:lnTo>
                  <a:lnTo>
                    <a:pt x="1195" y="12382"/>
                  </a:lnTo>
                  <a:lnTo>
                    <a:pt x="1221" y="12509"/>
                  </a:lnTo>
                  <a:lnTo>
                    <a:pt x="1271" y="12636"/>
                  </a:lnTo>
                  <a:lnTo>
                    <a:pt x="1322" y="12763"/>
                  </a:lnTo>
                  <a:lnTo>
                    <a:pt x="1373" y="12890"/>
                  </a:lnTo>
                  <a:lnTo>
                    <a:pt x="1551" y="13119"/>
                  </a:lnTo>
                  <a:lnTo>
                    <a:pt x="1755" y="13297"/>
                  </a:lnTo>
                  <a:lnTo>
                    <a:pt x="1755" y="13450"/>
                  </a:lnTo>
                  <a:lnTo>
                    <a:pt x="1729" y="13475"/>
                  </a:lnTo>
                  <a:lnTo>
                    <a:pt x="1195" y="13475"/>
                  </a:lnTo>
                  <a:lnTo>
                    <a:pt x="941" y="13501"/>
                  </a:lnTo>
                  <a:lnTo>
                    <a:pt x="738" y="13577"/>
                  </a:lnTo>
                  <a:lnTo>
                    <a:pt x="534" y="13679"/>
                  </a:lnTo>
                  <a:lnTo>
                    <a:pt x="356" y="13831"/>
                  </a:lnTo>
                  <a:lnTo>
                    <a:pt x="204" y="14009"/>
                  </a:lnTo>
                  <a:lnTo>
                    <a:pt x="102" y="14213"/>
                  </a:lnTo>
                  <a:lnTo>
                    <a:pt x="26" y="14416"/>
                  </a:lnTo>
                  <a:lnTo>
                    <a:pt x="0" y="14670"/>
                  </a:lnTo>
                  <a:lnTo>
                    <a:pt x="0" y="16272"/>
                  </a:lnTo>
                  <a:lnTo>
                    <a:pt x="26" y="16399"/>
                  </a:lnTo>
                  <a:lnTo>
                    <a:pt x="102" y="16501"/>
                  </a:lnTo>
                  <a:lnTo>
                    <a:pt x="204" y="16552"/>
                  </a:lnTo>
                  <a:lnTo>
                    <a:pt x="331" y="16577"/>
                  </a:lnTo>
                  <a:lnTo>
                    <a:pt x="4958" y="16577"/>
                  </a:lnTo>
                  <a:lnTo>
                    <a:pt x="5085" y="16552"/>
                  </a:lnTo>
                  <a:lnTo>
                    <a:pt x="5187" y="16501"/>
                  </a:lnTo>
                  <a:lnTo>
                    <a:pt x="5263" y="16399"/>
                  </a:lnTo>
                  <a:lnTo>
                    <a:pt x="5289" y="16272"/>
                  </a:lnTo>
                  <a:lnTo>
                    <a:pt x="5289" y="14670"/>
                  </a:lnTo>
                  <a:lnTo>
                    <a:pt x="5263" y="14416"/>
                  </a:lnTo>
                  <a:lnTo>
                    <a:pt x="5187" y="14213"/>
                  </a:lnTo>
                  <a:lnTo>
                    <a:pt x="5085" y="14009"/>
                  </a:lnTo>
                  <a:lnTo>
                    <a:pt x="4933" y="13831"/>
                  </a:lnTo>
                  <a:lnTo>
                    <a:pt x="4755" y="13679"/>
                  </a:lnTo>
                  <a:lnTo>
                    <a:pt x="4551" y="13577"/>
                  </a:lnTo>
                  <a:lnTo>
                    <a:pt x="4348" y="13501"/>
                  </a:lnTo>
                  <a:lnTo>
                    <a:pt x="4094" y="13475"/>
                  </a:lnTo>
                  <a:lnTo>
                    <a:pt x="3560" y="13475"/>
                  </a:lnTo>
                  <a:lnTo>
                    <a:pt x="3534" y="13450"/>
                  </a:lnTo>
                  <a:lnTo>
                    <a:pt x="3534" y="13297"/>
                  </a:lnTo>
                  <a:lnTo>
                    <a:pt x="3738" y="13119"/>
                  </a:lnTo>
                  <a:lnTo>
                    <a:pt x="3916" y="12890"/>
                  </a:lnTo>
                  <a:lnTo>
                    <a:pt x="3967" y="12763"/>
                  </a:lnTo>
                  <a:lnTo>
                    <a:pt x="4017" y="12636"/>
                  </a:lnTo>
                  <a:lnTo>
                    <a:pt x="4068" y="12509"/>
                  </a:lnTo>
                  <a:lnTo>
                    <a:pt x="4094" y="12382"/>
                  </a:lnTo>
                  <a:lnTo>
                    <a:pt x="4170" y="11187"/>
                  </a:lnTo>
                  <a:lnTo>
                    <a:pt x="4170" y="11034"/>
                  </a:lnTo>
                  <a:lnTo>
                    <a:pt x="4170" y="10882"/>
                  </a:lnTo>
                  <a:lnTo>
                    <a:pt x="4144" y="10704"/>
                  </a:lnTo>
                  <a:lnTo>
                    <a:pt x="4094" y="10577"/>
                  </a:lnTo>
                  <a:lnTo>
                    <a:pt x="4043" y="10424"/>
                  </a:lnTo>
                  <a:lnTo>
                    <a:pt x="3967" y="10272"/>
                  </a:lnTo>
                  <a:lnTo>
                    <a:pt x="3865" y="10145"/>
                  </a:lnTo>
                  <a:lnTo>
                    <a:pt x="3763" y="10043"/>
                  </a:lnTo>
                  <a:lnTo>
                    <a:pt x="3585" y="9865"/>
                  </a:lnTo>
                  <a:lnTo>
                    <a:pt x="3356" y="9712"/>
                  </a:lnTo>
                  <a:lnTo>
                    <a:pt x="3128" y="9611"/>
                  </a:lnTo>
                  <a:lnTo>
                    <a:pt x="2873" y="9560"/>
                  </a:lnTo>
                  <a:lnTo>
                    <a:pt x="2873" y="8899"/>
                  </a:lnTo>
                  <a:lnTo>
                    <a:pt x="8060" y="8899"/>
                  </a:lnTo>
                  <a:lnTo>
                    <a:pt x="8060" y="9560"/>
                  </a:lnTo>
                  <a:lnTo>
                    <a:pt x="7831" y="9611"/>
                  </a:lnTo>
                  <a:lnTo>
                    <a:pt x="7577" y="9712"/>
                  </a:lnTo>
                  <a:lnTo>
                    <a:pt x="7373" y="9865"/>
                  </a:lnTo>
                  <a:lnTo>
                    <a:pt x="7195" y="10017"/>
                  </a:lnTo>
                  <a:lnTo>
                    <a:pt x="7094" y="10145"/>
                  </a:lnTo>
                  <a:lnTo>
                    <a:pt x="6992" y="10272"/>
                  </a:lnTo>
                  <a:lnTo>
                    <a:pt x="6916" y="10424"/>
                  </a:lnTo>
                  <a:lnTo>
                    <a:pt x="6865" y="10577"/>
                  </a:lnTo>
                  <a:lnTo>
                    <a:pt x="6814" y="10729"/>
                  </a:lnTo>
                  <a:lnTo>
                    <a:pt x="6789" y="10882"/>
                  </a:lnTo>
                  <a:lnTo>
                    <a:pt x="6789" y="11034"/>
                  </a:lnTo>
                  <a:lnTo>
                    <a:pt x="6789" y="11187"/>
                  </a:lnTo>
                  <a:lnTo>
                    <a:pt x="6865" y="12382"/>
                  </a:lnTo>
                  <a:lnTo>
                    <a:pt x="6890" y="12509"/>
                  </a:lnTo>
                  <a:lnTo>
                    <a:pt x="6916" y="12636"/>
                  </a:lnTo>
                  <a:lnTo>
                    <a:pt x="6967" y="12763"/>
                  </a:lnTo>
                  <a:lnTo>
                    <a:pt x="7043" y="12890"/>
                  </a:lnTo>
                  <a:lnTo>
                    <a:pt x="7221" y="13119"/>
                  </a:lnTo>
                  <a:lnTo>
                    <a:pt x="7399" y="13297"/>
                  </a:lnTo>
                  <a:lnTo>
                    <a:pt x="7399" y="13450"/>
                  </a:lnTo>
                  <a:lnTo>
                    <a:pt x="7399" y="13475"/>
                  </a:lnTo>
                  <a:lnTo>
                    <a:pt x="6840" y="13475"/>
                  </a:lnTo>
                  <a:lnTo>
                    <a:pt x="6611" y="13501"/>
                  </a:lnTo>
                  <a:lnTo>
                    <a:pt x="6382" y="13577"/>
                  </a:lnTo>
                  <a:lnTo>
                    <a:pt x="6204" y="13679"/>
                  </a:lnTo>
                  <a:lnTo>
                    <a:pt x="6026" y="13831"/>
                  </a:lnTo>
                  <a:lnTo>
                    <a:pt x="5873" y="14009"/>
                  </a:lnTo>
                  <a:lnTo>
                    <a:pt x="5772" y="14213"/>
                  </a:lnTo>
                  <a:lnTo>
                    <a:pt x="5695" y="14416"/>
                  </a:lnTo>
                  <a:lnTo>
                    <a:pt x="5670" y="14670"/>
                  </a:lnTo>
                  <a:lnTo>
                    <a:pt x="5670" y="14899"/>
                  </a:lnTo>
                  <a:lnTo>
                    <a:pt x="5695" y="14975"/>
                  </a:lnTo>
                  <a:lnTo>
                    <a:pt x="5746" y="15052"/>
                  </a:lnTo>
                  <a:lnTo>
                    <a:pt x="5823" y="15102"/>
                  </a:lnTo>
                  <a:lnTo>
                    <a:pt x="5924" y="15128"/>
                  </a:lnTo>
                  <a:lnTo>
                    <a:pt x="6026" y="15102"/>
                  </a:lnTo>
                  <a:lnTo>
                    <a:pt x="6102" y="15052"/>
                  </a:lnTo>
                  <a:lnTo>
                    <a:pt x="6153" y="14975"/>
                  </a:lnTo>
                  <a:lnTo>
                    <a:pt x="6153" y="14899"/>
                  </a:lnTo>
                  <a:lnTo>
                    <a:pt x="6153" y="14670"/>
                  </a:lnTo>
                  <a:lnTo>
                    <a:pt x="6178" y="14518"/>
                  </a:lnTo>
                  <a:lnTo>
                    <a:pt x="6204" y="14390"/>
                  </a:lnTo>
                  <a:lnTo>
                    <a:pt x="6280" y="14263"/>
                  </a:lnTo>
                  <a:lnTo>
                    <a:pt x="6356" y="14162"/>
                  </a:lnTo>
                  <a:lnTo>
                    <a:pt x="6458" y="14085"/>
                  </a:lnTo>
                  <a:lnTo>
                    <a:pt x="6585" y="14035"/>
                  </a:lnTo>
                  <a:lnTo>
                    <a:pt x="6712" y="13984"/>
                  </a:lnTo>
                  <a:lnTo>
                    <a:pt x="7373" y="13984"/>
                  </a:lnTo>
                  <a:lnTo>
                    <a:pt x="7475" y="13958"/>
                  </a:lnTo>
                  <a:lnTo>
                    <a:pt x="7551" y="13933"/>
                  </a:lnTo>
                  <a:lnTo>
                    <a:pt x="7704" y="13857"/>
                  </a:lnTo>
                  <a:lnTo>
                    <a:pt x="7806" y="13729"/>
                  </a:lnTo>
                  <a:lnTo>
                    <a:pt x="7882" y="13577"/>
                  </a:lnTo>
                  <a:lnTo>
                    <a:pt x="8111" y="13628"/>
                  </a:lnTo>
                  <a:lnTo>
                    <a:pt x="8314" y="13653"/>
                  </a:lnTo>
                  <a:lnTo>
                    <a:pt x="8518" y="13628"/>
                  </a:lnTo>
                  <a:lnTo>
                    <a:pt x="8746" y="13577"/>
                  </a:lnTo>
                  <a:lnTo>
                    <a:pt x="8797" y="13729"/>
                  </a:lnTo>
                  <a:lnTo>
                    <a:pt x="8924" y="13857"/>
                  </a:lnTo>
                  <a:lnTo>
                    <a:pt x="9077" y="13933"/>
                  </a:lnTo>
                  <a:lnTo>
                    <a:pt x="9153" y="13958"/>
                  </a:lnTo>
                  <a:lnTo>
                    <a:pt x="9255" y="13984"/>
                  </a:lnTo>
                  <a:lnTo>
                    <a:pt x="9916" y="13984"/>
                  </a:lnTo>
                  <a:lnTo>
                    <a:pt x="10043" y="14035"/>
                  </a:lnTo>
                  <a:lnTo>
                    <a:pt x="10145" y="14085"/>
                  </a:lnTo>
                  <a:lnTo>
                    <a:pt x="10246" y="14162"/>
                  </a:lnTo>
                  <a:lnTo>
                    <a:pt x="10348" y="14263"/>
                  </a:lnTo>
                  <a:lnTo>
                    <a:pt x="10399" y="14390"/>
                  </a:lnTo>
                  <a:lnTo>
                    <a:pt x="10450" y="14518"/>
                  </a:lnTo>
                  <a:lnTo>
                    <a:pt x="10450" y="14670"/>
                  </a:lnTo>
                  <a:lnTo>
                    <a:pt x="10450" y="16094"/>
                  </a:lnTo>
                  <a:lnTo>
                    <a:pt x="10094" y="16094"/>
                  </a:lnTo>
                  <a:lnTo>
                    <a:pt x="10094" y="15052"/>
                  </a:lnTo>
                  <a:lnTo>
                    <a:pt x="10068" y="14950"/>
                  </a:lnTo>
                  <a:lnTo>
                    <a:pt x="10018" y="14874"/>
                  </a:lnTo>
                  <a:lnTo>
                    <a:pt x="9941" y="14823"/>
                  </a:lnTo>
                  <a:lnTo>
                    <a:pt x="9865" y="14797"/>
                  </a:lnTo>
                  <a:lnTo>
                    <a:pt x="9763" y="14823"/>
                  </a:lnTo>
                  <a:lnTo>
                    <a:pt x="9687" y="14874"/>
                  </a:lnTo>
                  <a:lnTo>
                    <a:pt x="9636" y="14950"/>
                  </a:lnTo>
                  <a:lnTo>
                    <a:pt x="9611" y="15052"/>
                  </a:lnTo>
                  <a:lnTo>
                    <a:pt x="9611" y="16094"/>
                  </a:lnTo>
                  <a:lnTo>
                    <a:pt x="7018" y="16094"/>
                  </a:lnTo>
                  <a:lnTo>
                    <a:pt x="7018" y="15052"/>
                  </a:lnTo>
                  <a:lnTo>
                    <a:pt x="6992" y="14950"/>
                  </a:lnTo>
                  <a:lnTo>
                    <a:pt x="6941" y="14874"/>
                  </a:lnTo>
                  <a:lnTo>
                    <a:pt x="6865" y="14823"/>
                  </a:lnTo>
                  <a:lnTo>
                    <a:pt x="6763" y="14797"/>
                  </a:lnTo>
                  <a:lnTo>
                    <a:pt x="6662" y="14823"/>
                  </a:lnTo>
                  <a:lnTo>
                    <a:pt x="6585" y="14874"/>
                  </a:lnTo>
                  <a:lnTo>
                    <a:pt x="6534" y="14950"/>
                  </a:lnTo>
                  <a:lnTo>
                    <a:pt x="6509" y="15052"/>
                  </a:lnTo>
                  <a:lnTo>
                    <a:pt x="6509" y="16094"/>
                  </a:lnTo>
                  <a:lnTo>
                    <a:pt x="6153" y="16094"/>
                  </a:lnTo>
                  <a:lnTo>
                    <a:pt x="6153" y="16018"/>
                  </a:lnTo>
                  <a:lnTo>
                    <a:pt x="6153" y="15916"/>
                  </a:lnTo>
                  <a:lnTo>
                    <a:pt x="6102" y="15840"/>
                  </a:lnTo>
                  <a:lnTo>
                    <a:pt x="6026" y="15789"/>
                  </a:lnTo>
                  <a:lnTo>
                    <a:pt x="5823" y="15789"/>
                  </a:lnTo>
                  <a:lnTo>
                    <a:pt x="5746" y="15840"/>
                  </a:lnTo>
                  <a:lnTo>
                    <a:pt x="5695" y="15916"/>
                  </a:lnTo>
                  <a:lnTo>
                    <a:pt x="5670" y="16018"/>
                  </a:lnTo>
                  <a:lnTo>
                    <a:pt x="5670" y="16272"/>
                  </a:lnTo>
                  <a:lnTo>
                    <a:pt x="5695" y="16399"/>
                  </a:lnTo>
                  <a:lnTo>
                    <a:pt x="5772" y="16501"/>
                  </a:lnTo>
                  <a:lnTo>
                    <a:pt x="5873" y="16552"/>
                  </a:lnTo>
                  <a:lnTo>
                    <a:pt x="6001" y="16577"/>
                  </a:lnTo>
                  <a:lnTo>
                    <a:pt x="10628" y="16577"/>
                  </a:lnTo>
                  <a:lnTo>
                    <a:pt x="10755" y="16552"/>
                  </a:lnTo>
                  <a:lnTo>
                    <a:pt x="10857" y="16501"/>
                  </a:lnTo>
                  <a:lnTo>
                    <a:pt x="10908" y="16399"/>
                  </a:lnTo>
                  <a:lnTo>
                    <a:pt x="10933" y="16272"/>
                  </a:lnTo>
                  <a:lnTo>
                    <a:pt x="10933" y="14670"/>
                  </a:lnTo>
                  <a:lnTo>
                    <a:pt x="10908" y="14416"/>
                  </a:lnTo>
                  <a:lnTo>
                    <a:pt x="10857" y="14213"/>
                  </a:lnTo>
                  <a:lnTo>
                    <a:pt x="10730" y="14009"/>
                  </a:lnTo>
                  <a:lnTo>
                    <a:pt x="10602" y="13831"/>
                  </a:lnTo>
                  <a:lnTo>
                    <a:pt x="10424" y="13679"/>
                  </a:lnTo>
                  <a:lnTo>
                    <a:pt x="10221" y="13577"/>
                  </a:lnTo>
                  <a:lnTo>
                    <a:pt x="10018" y="13501"/>
                  </a:lnTo>
                  <a:lnTo>
                    <a:pt x="9763" y="13475"/>
                  </a:lnTo>
                  <a:lnTo>
                    <a:pt x="9229" y="13475"/>
                  </a:lnTo>
                  <a:lnTo>
                    <a:pt x="9204" y="13450"/>
                  </a:lnTo>
                  <a:lnTo>
                    <a:pt x="9204" y="13297"/>
                  </a:lnTo>
                  <a:lnTo>
                    <a:pt x="9407" y="13119"/>
                  </a:lnTo>
                  <a:lnTo>
                    <a:pt x="9585" y="12890"/>
                  </a:lnTo>
                  <a:lnTo>
                    <a:pt x="9636" y="12763"/>
                  </a:lnTo>
                  <a:lnTo>
                    <a:pt x="9687" y="12636"/>
                  </a:lnTo>
                  <a:lnTo>
                    <a:pt x="9738" y="12509"/>
                  </a:lnTo>
                  <a:lnTo>
                    <a:pt x="9738" y="12382"/>
                  </a:lnTo>
                  <a:lnTo>
                    <a:pt x="9840" y="11187"/>
                  </a:lnTo>
                  <a:lnTo>
                    <a:pt x="9840" y="11034"/>
                  </a:lnTo>
                  <a:lnTo>
                    <a:pt x="9840" y="10882"/>
                  </a:lnTo>
                  <a:lnTo>
                    <a:pt x="9789" y="10704"/>
                  </a:lnTo>
                  <a:lnTo>
                    <a:pt x="9763" y="10577"/>
                  </a:lnTo>
                  <a:lnTo>
                    <a:pt x="9687" y="10424"/>
                  </a:lnTo>
                  <a:lnTo>
                    <a:pt x="9611" y="10272"/>
                  </a:lnTo>
                  <a:lnTo>
                    <a:pt x="9535" y="10145"/>
                  </a:lnTo>
                  <a:lnTo>
                    <a:pt x="9433" y="10043"/>
                  </a:lnTo>
                  <a:lnTo>
                    <a:pt x="9255" y="9865"/>
                  </a:lnTo>
                  <a:lnTo>
                    <a:pt x="9026" y="9712"/>
                  </a:lnTo>
                  <a:lnTo>
                    <a:pt x="8797" y="9611"/>
                  </a:lnTo>
                  <a:lnTo>
                    <a:pt x="8543" y="9560"/>
                  </a:lnTo>
                  <a:lnTo>
                    <a:pt x="8543" y="8899"/>
                  </a:lnTo>
                  <a:lnTo>
                    <a:pt x="13755" y="8899"/>
                  </a:lnTo>
                  <a:lnTo>
                    <a:pt x="13755" y="9560"/>
                  </a:lnTo>
                  <a:lnTo>
                    <a:pt x="13501" y="9611"/>
                  </a:lnTo>
                  <a:lnTo>
                    <a:pt x="13272" y="9712"/>
                  </a:lnTo>
                  <a:lnTo>
                    <a:pt x="13043" y="9839"/>
                  </a:lnTo>
                  <a:lnTo>
                    <a:pt x="12865" y="10017"/>
                  </a:lnTo>
                  <a:lnTo>
                    <a:pt x="12764" y="10145"/>
                  </a:lnTo>
                  <a:lnTo>
                    <a:pt x="12662" y="10272"/>
                  </a:lnTo>
                  <a:lnTo>
                    <a:pt x="12586" y="10424"/>
                  </a:lnTo>
                  <a:lnTo>
                    <a:pt x="12535" y="10577"/>
                  </a:lnTo>
                  <a:lnTo>
                    <a:pt x="12484" y="10729"/>
                  </a:lnTo>
                  <a:lnTo>
                    <a:pt x="12458" y="10882"/>
                  </a:lnTo>
                  <a:lnTo>
                    <a:pt x="12433" y="11034"/>
                  </a:lnTo>
                  <a:lnTo>
                    <a:pt x="12458" y="11187"/>
                  </a:lnTo>
                  <a:lnTo>
                    <a:pt x="12484" y="11619"/>
                  </a:lnTo>
                  <a:lnTo>
                    <a:pt x="12458" y="11772"/>
                  </a:lnTo>
                  <a:lnTo>
                    <a:pt x="12433" y="11950"/>
                  </a:lnTo>
                  <a:lnTo>
                    <a:pt x="12382" y="12102"/>
                  </a:lnTo>
                  <a:lnTo>
                    <a:pt x="12331" y="12255"/>
                  </a:lnTo>
                  <a:lnTo>
                    <a:pt x="12255" y="12407"/>
                  </a:lnTo>
                  <a:lnTo>
                    <a:pt x="12153" y="12534"/>
                  </a:lnTo>
                  <a:lnTo>
                    <a:pt x="12052" y="12662"/>
                  </a:lnTo>
                  <a:lnTo>
                    <a:pt x="11925" y="12789"/>
                  </a:lnTo>
                  <a:lnTo>
                    <a:pt x="11696" y="12967"/>
                  </a:lnTo>
                  <a:lnTo>
                    <a:pt x="11619" y="13068"/>
                  </a:lnTo>
                  <a:lnTo>
                    <a:pt x="11594" y="13170"/>
                  </a:lnTo>
                  <a:lnTo>
                    <a:pt x="11619" y="13272"/>
                  </a:lnTo>
                  <a:lnTo>
                    <a:pt x="11696" y="13373"/>
                  </a:lnTo>
                  <a:lnTo>
                    <a:pt x="11797" y="13450"/>
                  </a:lnTo>
                  <a:lnTo>
                    <a:pt x="12001" y="13602"/>
                  </a:lnTo>
                  <a:lnTo>
                    <a:pt x="11874" y="13679"/>
                  </a:lnTo>
                  <a:lnTo>
                    <a:pt x="11721" y="13780"/>
                  </a:lnTo>
                  <a:lnTo>
                    <a:pt x="11619" y="13907"/>
                  </a:lnTo>
                  <a:lnTo>
                    <a:pt x="11518" y="14035"/>
                  </a:lnTo>
                  <a:lnTo>
                    <a:pt x="11441" y="14162"/>
                  </a:lnTo>
                  <a:lnTo>
                    <a:pt x="11391" y="14314"/>
                  </a:lnTo>
                  <a:lnTo>
                    <a:pt x="11365" y="14492"/>
                  </a:lnTo>
                  <a:lnTo>
                    <a:pt x="11340" y="14670"/>
                  </a:lnTo>
                  <a:lnTo>
                    <a:pt x="11340" y="16272"/>
                  </a:lnTo>
                  <a:lnTo>
                    <a:pt x="11365" y="16399"/>
                  </a:lnTo>
                  <a:lnTo>
                    <a:pt x="11441" y="16501"/>
                  </a:lnTo>
                  <a:lnTo>
                    <a:pt x="11543" y="16552"/>
                  </a:lnTo>
                  <a:lnTo>
                    <a:pt x="11670" y="16577"/>
                  </a:lnTo>
                  <a:lnTo>
                    <a:pt x="16298" y="16577"/>
                  </a:lnTo>
                  <a:lnTo>
                    <a:pt x="16399" y="16552"/>
                  </a:lnTo>
                  <a:lnTo>
                    <a:pt x="16501" y="16501"/>
                  </a:lnTo>
                  <a:lnTo>
                    <a:pt x="16577" y="16399"/>
                  </a:lnTo>
                  <a:lnTo>
                    <a:pt x="16603" y="16272"/>
                  </a:lnTo>
                  <a:lnTo>
                    <a:pt x="16603" y="14670"/>
                  </a:lnTo>
                  <a:lnTo>
                    <a:pt x="16603" y="14492"/>
                  </a:lnTo>
                  <a:lnTo>
                    <a:pt x="16552" y="14314"/>
                  </a:lnTo>
                  <a:lnTo>
                    <a:pt x="16501" y="14162"/>
                  </a:lnTo>
                  <a:lnTo>
                    <a:pt x="16425" y="14035"/>
                  </a:lnTo>
                  <a:lnTo>
                    <a:pt x="16323" y="13907"/>
                  </a:lnTo>
                  <a:lnTo>
                    <a:pt x="16221" y="13780"/>
                  </a:lnTo>
                  <a:lnTo>
                    <a:pt x="16094" y="13679"/>
                  </a:lnTo>
                  <a:lnTo>
                    <a:pt x="15942" y="13602"/>
                  </a:lnTo>
                  <a:lnTo>
                    <a:pt x="16145" y="13450"/>
                  </a:lnTo>
                  <a:lnTo>
                    <a:pt x="16247" y="13373"/>
                  </a:lnTo>
                  <a:lnTo>
                    <a:pt x="16323" y="13272"/>
                  </a:lnTo>
                  <a:lnTo>
                    <a:pt x="16348" y="13170"/>
                  </a:lnTo>
                  <a:lnTo>
                    <a:pt x="16323" y="13068"/>
                  </a:lnTo>
                  <a:lnTo>
                    <a:pt x="16247" y="12967"/>
                  </a:lnTo>
                  <a:lnTo>
                    <a:pt x="16018" y="12789"/>
                  </a:lnTo>
                  <a:lnTo>
                    <a:pt x="15916" y="12662"/>
                  </a:lnTo>
                  <a:lnTo>
                    <a:pt x="15789" y="12534"/>
                  </a:lnTo>
                  <a:lnTo>
                    <a:pt x="15687" y="12407"/>
                  </a:lnTo>
                  <a:lnTo>
                    <a:pt x="15611" y="12255"/>
                  </a:lnTo>
                  <a:lnTo>
                    <a:pt x="15560" y="12102"/>
                  </a:lnTo>
                  <a:lnTo>
                    <a:pt x="15509" y="11950"/>
                  </a:lnTo>
                  <a:lnTo>
                    <a:pt x="15484" y="11772"/>
                  </a:lnTo>
                  <a:lnTo>
                    <a:pt x="15459" y="11619"/>
                  </a:lnTo>
                  <a:lnTo>
                    <a:pt x="15509" y="11187"/>
                  </a:lnTo>
                  <a:lnTo>
                    <a:pt x="15509" y="11034"/>
                  </a:lnTo>
                  <a:lnTo>
                    <a:pt x="15484" y="10882"/>
                  </a:lnTo>
                  <a:lnTo>
                    <a:pt x="15459" y="10704"/>
                  </a:lnTo>
                  <a:lnTo>
                    <a:pt x="15408" y="10577"/>
                  </a:lnTo>
                  <a:lnTo>
                    <a:pt x="15357" y="10424"/>
                  </a:lnTo>
                  <a:lnTo>
                    <a:pt x="15281" y="10272"/>
                  </a:lnTo>
                  <a:lnTo>
                    <a:pt x="15204" y="10145"/>
                  </a:lnTo>
                  <a:lnTo>
                    <a:pt x="15103" y="10043"/>
                  </a:lnTo>
                  <a:lnTo>
                    <a:pt x="14899" y="9865"/>
                  </a:lnTo>
                  <a:lnTo>
                    <a:pt x="14696" y="9738"/>
                  </a:lnTo>
                  <a:lnTo>
                    <a:pt x="14467" y="9636"/>
                  </a:lnTo>
                  <a:lnTo>
                    <a:pt x="14238" y="9560"/>
                  </a:lnTo>
                  <a:lnTo>
                    <a:pt x="14238" y="8645"/>
                  </a:lnTo>
                  <a:lnTo>
                    <a:pt x="14213" y="8543"/>
                  </a:lnTo>
                  <a:lnTo>
                    <a:pt x="14162" y="8467"/>
                  </a:lnTo>
                  <a:lnTo>
                    <a:pt x="14086" y="8416"/>
                  </a:lnTo>
                  <a:lnTo>
                    <a:pt x="13984" y="8390"/>
                  </a:lnTo>
                  <a:lnTo>
                    <a:pt x="8543" y="8390"/>
                  </a:lnTo>
                  <a:lnTo>
                    <a:pt x="8543" y="5924"/>
                  </a:lnTo>
                  <a:lnTo>
                    <a:pt x="9026" y="5924"/>
                  </a:lnTo>
                  <a:lnTo>
                    <a:pt x="9026" y="6712"/>
                  </a:lnTo>
                  <a:lnTo>
                    <a:pt x="9051" y="6839"/>
                  </a:lnTo>
                  <a:lnTo>
                    <a:pt x="9128" y="6941"/>
                  </a:lnTo>
                  <a:lnTo>
                    <a:pt x="9229" y="7017"/>
                  </a:lnTo>
                  <a:lnTo>
                    <a:pt x="9357" y="7043"/>
                  </a:lnTo>
                  <a:lnTo>
                    <a:pt x="11721" y="7043"/>
                  </a:lnTo>
                  <a:lnTo>
                    <a:pt x="11823" y="7017"/>
                  </a:lnTo>
                  <a:lnTo>
                    <a:pt x="11899" y="6966"/>
                  </a:lnTo>
                  <a:lnTo>
                    <a:pt x="11950" y="6890"/>
                  </a:lnTo>
                  <a:lnTo>
                    <a:pt x="11975" y="6788"/>
                  </a:lnTo>
                  <a:lnTo>
                    <a:pt x="11950" y="6712"/>
                  </a:lnTo>
                  <a:lnTo>
                    <a:pt x="11899" y="6611"/>
                  </a:lnTo>
                  <a:lnTo>
                    <a:pt x="11823" y="6560"/>
                  </a:lnTo>
                  <a:lnTo>
                    <a:pt x="10374" y="6560"/>
                  </a:lnTo>
                  <a:lnTo>
                    <a:pt x="10374" y="5492"/>
                  </a:lnTo>
                  <a:lnTo>
                    <a:pt x="10348" y="5416"/>
                  </a:lnTo>
                  <a:lnTo>
                    <a:pt x="10297" y="5339"/>
                  </a:lnTo>
                  <a:lnTo>
                    <a:pt x="10221" y="5288"/>
                  </a:lnTo>
                  <a:lnTo>
                    <a:pt x="10119" y="5263"/>
                  </a:lnTo>
                  <a:lnTo>
                    <a:pt x="10018" y="5288"/>
                  </a:lnTo>
                  <a:lnTo>
                    <a:pt x="9941" y="5339"/>
                  </a:lnTo>
                  <a:lnTo>
                    <a:pt x="9891" y="5416"/>
                  </a:lnTo>
                  <a:lnTo>
                    <a:pt x="9891" y="5492"/>
                  </a:lnTo>
                  <a:lnTo>
                    <a:pt x="9891" y="6560"/>
                  </a:lnTo>
                  <a:lnTo>
                    <a:pt x="9535" y="6560"/>
                  </a:lnTo>
                  <a:lnTo>
                    <a:pt x="9535" y="5110"/>
                  </a:lnTo>
                  <a:lnTo>
                    <a:pt x="9535" y="4983"/>
                  </a:lnTo>
                  <a:lnTo>
                    <a:pt x="9585" y="4831"/>
                  </a:lnTo>
                  <a:lnTo>
                    <a:pt x="9636" y="4729"/>
                  </a:lnTo>
                  <a:lnTo>
                    <a:pt x="9713" y="4627"/>
                  </a:lnTo>
                  <a:lnTo>
                    <a:pt x="9814" y="4551"/>
                  </a:lnTo>
                  <a:lnTo>
                    <a:pt x="9941" y="4475"/>
                  </a:lnTo>
                  <a:lnTo>
                    <a:pt x="10068" y="4449"/>
                  </a:lnTo>
                  <a:lnTo>
                    <a:pt x="10221" y="4424"/>
                  </a:lnTo>
                  <a:lnTo>
                    <a:pt x="10831" y="4424"/>
                  </a:lnTo>
                  <a:lnTo>
                    <a:pt x="10908" y="4399"/>
                  </a:lnTo>
                  <a:lnTo>
                    <a:pt x="11060" y="4297"/>
                  </a:lnTo>
                  <a:lnTo>
                    <a:pt x="11187" y="4170"/>
                  </a:lnTo>
                  <a:lnTo>
                    <a:pt x="11238" y="4017"/>
                  </a:lnTo>
                  <a:lnTo>
                    <a:pt x="11467" y="4093"/>
                  </a:lnTo>
                  <a:lnTo>
                    <a:pt x="11670" y="4119"/>
                  </a:lnTo>
                  <a:lnTo>
                    <a:pt x="11874" y="4093"/>
                  </a:lnTo>
                  <a:lnTo>
                    <a:pt x="12102" y="4017"/>
                  </a:lnTo>
                  <a:lnTo>
                    <a:pt x="12153" y="4170"/>
                  </a:lnTo>
                  <a:lnTo>
                    <a:pt x="12280" y="4297"/>
                  </a:lnTo>
                  <a:lnTo>
                    <a:pt x="12433" y="4399"/>
                  </a:lnTo>
                  <a:lnTo>
                    <a:pt x="12509" y="4424"/>
                  </a:lnTo>
                  <a:lnTo>
                    <a:pt x="13119" y="4424"/>
                  </a:lnTo>
                  <a:lnTo>
                    <a:pt x="13272" y="4449"/>
                  </a:lnTo>
                  <a:lnTo>
                    <a:pt x="13399" y="4475"/>
                  </a:lnTo>
                  <a:lnTo>
                    <a:pt x="13526" y="4551"/>
                  </a:lnTo>
                  <a:lnTo>
                    <a:pt x="13628" y="4627"/>
                  </a:lnTo>
                  <a:lnTo>
                    <a:pt x="13704" y="4729"/>
                  </a:lnTo>
                  <a:lnTo>
                    <a:pt x="13755" y="4831"/>
                  </a:lnTo>
                  <a:lnTo>
                    <a:pt x="13806" y="4983"/>
                  </a:lnTo>
                  <a:lnTo>
                    <a:pt x="13806" y="5110"/>
                  </a:lnTo>
                  <a:lnTo>
                    <a:pt x="13806" y="6560"/>
                  </a:lnTo>
                  <a:lnTo>
                    <a:pt x="13450" y="6560"/>
                  </a:lnTo>
                  <a:lnTo>
                    <a:pt x="13450" y="5492"/>
                  </a:lnTo>
                  <a:lnTo>
                    <a:pt x="13450" y="5416"/>
                  </a:lnTo>
                  <a:lnTo>
                    <a:pt x="13399" y="5339"/>
                  </a:lnTo>
                  <a:lnTo>
                    <a:pt x="13323" y="5288"/>
                  </a:lnTo>
                  <a:lnTo>
                    <a:pt x="13221" y="5263"/>
                  </a:lnTo>
                  <a:lnTo>
                    <a:pt x="13119" y="5288"/>
                  </a:lnTo>
                  <a:lnTo>
                    <a:pt x="13043" y="5339"/>
                  </a:lnTo>
                  <a:lnTo>
                    <a:pt x="12992" y="5416"/>
                  </a:lnTo>
                  <a:lnTo>
                    <a:pt x="12967" y="5492"/>
                  </a:lnTo>
                  <a:lnTo>
                    <a:pt x="12967" y="6560"/>
                  </a:lnTo>
                  <a:lnTo>
                    <a:pt x="12764" y="6560"/>
                  </a:lnTo>
                  <a:lnTo>
                    <a:pt x="12687" y="6611"/>
                  </a:lnTo>
                  <a:lnTo>
                    <a:pt x="12636" y="6712"/>
                  </a:lnTo>
                  <a:lnTo>
                    <a:pt x="12611" y="6788"/>
                  </a:lnTo>
                  <a:lnTo>
                    <a:pt x="12636" y="6890"/>
                  </a:lnTo>
                  <a:lnTo>
                    <a:pt x="12687" y="6966"/>
                  </a:lnTo>
                  <a:lnTo>
                    <a:pt x="12764" y="7017"/>
                  </a:lnTo>
                  <a:lnTo>
                    <a:pt x="12865" y="7043"/>
                  </a:lnTo>
                  <a:lnTo>
                    <a:pt x="13984" y="7043"/>
                  </a:lnTo>
                  <a:lnTo>
                    <a:pt x="14111" y="7017"/>
                  </a:lnTo>
                  <a:lnTo>
                    <a:pt x="14213" y="6941"/>
                  </a:lnTo>
                  <a:lnTo>
                    <a:pt x="14289" y="6839"/>
                  </a:lnTo>
                  <a:lnTo>
                    <a:pt x="14314" y="6712"/>
                  </a:lnTo>
                  <a:lnTo>
                    <a:pt x="14314" y="5110"/>
                  </a:lnTo>
                  <a:lnTo>
                    <a:pt x="14289" y="4882"/>
                  </a:lnTo>
                  <a:lnTo>
                    <a:pt x="14213" y="4653"/>
                  </a:lnTo>
                  <a:lnTo>
                    <a:pt x="14111" y="4449"/>
                  </a:lnTo>
                  <a:lnTo>
                    <a:pt x="13958" y="4271"/>
                  </a:lnTo>
                  <a:lnTo>
                    <a:pt x="13781" y="4144"/>
                  </a:lnTo>
                  <a:lnTo>
                    <a:pt x="13577" y="4017"/>
                  </a:lnTo>
                  <a:lnTo>
                    <a:pt x="13374" y="3966"/>
                  </a:lnTo>
                  <a:lnTo>
                    <a:pt x="13119" y="3941"/>
                  </a:lnTo>
                  <a:lnTo>
                    <a:pt x="12611" y="3941"/>
                  </a:lnTo>
                  <a:lnTo>
                    <a:pt x="12586" y="3916"/>
                  </a:lnTo>
                  <a:lnTo>
                    <a:pt x="12560" y="3890"/>
                  </a:lnTo>
                  <a:lnTo>
                    <a:pt x="12560" y="3738"/>
                  </a:lnTo>
                  <a:lnTo>
                    <a:pt x="12764" y="3560"/>
                  </a:lnTo>
                  <a:lnTo>
                    <a:pt x="12941" y="3356"/>
                  </a:lnTo>
                  <a:lnTo>
                    <a:pt x="12992" y="3229"/>
                  </a:lnTo>
                  <a:lnTo>
                    <a:pt x="13043" y="3102"/>
                  </a:lnTo>
                  <a:lnTo>
                    <a:pt x="13094" y="2975"/>
                  </a:lnTo>
                  <a:lnTo>
                    <a:pt x="13119" y="2822"/>
                  </a:lnTo>
                  <a:lnTo>
                    <a:pt x="13196" y="1627"/>
                  </a:lnTo>
                  <a:lnTo>
                    <a:pt x="13196" y="1475"/>
                  </a:lnTo>
                  <a:lnTo>
                    <a:pt x="13196" y="1322"/>
                  </a:lnTo>
                  <a:lnTo>
                    <a:pt x="13170" y="1170"/>
                  </a:lnTo>
                  <a:lnTo>
                    <a:pt x="13119" y="1017"/>
                  </a:lnTo>
                  <a:lnTo>
                    <a:pt x="13069" y="865"/>
                  </a:lnTo>
                  <a:lnTo>
                    <a:pt x="12992" y="737"/>
                  </a:lnTo>
                  <a:lnTo>
                    <a:pt x="12891" y="610"/>
                  </a:lnTo>
                  <a:lnTo>
                    <a:pt x="12789" y="483"/>
                  </a:lnTo>
                  <a:lnTo>
                    <a:pt x="12687" y="381"/>
                  </a:lnTo>
                  <a:lnTo>
                    <a:pt x="12560" y="280"/>
                  </a:lnTo>
                  <a:lnTo>
                    <a:pt x="12433" y="178"/>
                  </a:lnTo>
                  <a:lnTo>
                    <a:pt x="12280" y="127"/>
                  </a:lnTo>
                  <a:lnTo>
                    <a:pt x="12128" y="76"/>
                  </a:lnTo>
                  <a:lnTo>
                    <a:pt x="11975" y="26"/>
                  </a:lnTo>
                  <a:lnTo>
                    <a:pt x="11823" y="0"/>
                  </a:lnTo>
                  <a:lnTo>
                    <a:pt x="11518" y="0"/>
                  </a:lnTo>
                  <a:lnTo>
                    <a:pt x="11365" y="26"/>
                  </a:lnTo>
                  <a:lnTo>
                    <a:pt x="11213" y="51"/>
                  </a:lnTo>
                  <a:lnTo>
                    <a:pt x="11060" y="127"/>
                  </a:lnTo>
                  <a:lnTo>
                    <a:pt x="10908" y="178"/>
                  </a:lnTo>
                  <a:lnTo>
                    <a:pt x="10780" y="280"/>
                  </a:lnTo>
                  <a:lnTo>
                    <a:pt x="10653" y="356"/>
                  </a:lnTo>
                  <a:lnTo>
                    <a:pt x="10552" y="483"/>
                  </a:lnTo>
                  <a:lnTo>
                    <a:pt x="10450" y="610"/>
                  </a:lnTo>
                  <a:lnTo>
                    <a:pt x="10348" y="737"/>
                  </a:lnTo>
                  <a:lnTo>
                    <a:pt x="10297" y="865"/>
                  </a:lnTo>
                  <a:lnTo>
                    <a:pt x="10221" y="1017"/>
                  </a:lnTo>
                  <a:lnTo>
                    <a:pt x="10170" y="1170"/>
                  </a:lnTo>
                  <a:lnTo>
                    <a:pt x="10145" y="1322"/>
                  </a:lnTo>
                  <a:lnTo>
                    <a:pt x="10145" y="1500"/>
                  </a:lnTo>
                  <a:lnTo>
                    <a:pt x="10145" y="1653"/>
                  </a:lnTo>
                  <a:lnTo>
                    <a:pt x="10221" y="2822"/>
                  </a:lnTo>
                  <a:lnTo>
                    <a:pt x="10246" y="2975"/>
                  </a:lnTo>
                  <a:lnTo>
                    <a:pt x="10297" y="3102"/>
                  </a:lnTo>
                  <a:lnTo>
                    <a:pt x="10348" y="3229"/>
                  </a:lnTo>
                  <a:lnTo>
                    <a:pt x="10399" y="3356"/>
                  </a:lnTo>
                  <a:lnTo>
                    <a:pt x="10577" y="3560"/>
                  </a:lnTo>
                  <a:lnTo>
                    <a:pt x="10780" y="3738"/>
                  </a:lnTo>
                  <a:lnTo>
                    <a:pt x="10780" y="3890"/>
                  </a:lnTo>
                  <a:lnTo>
                    <a:pt x="10755" y="3916"/>
                  </a:lnTo>
                  <a:lnTo>
                    <a:pt x="10730" y="3941"/>
                  </a:lnTo>
                  <a:lnTo>
                    <a:pt x="10221" y="3941"/>
                  </a:lnTo>
                  <a:lnTo>
                    <a:pt x="9967" y="3966"/>
                  </a:lnTo>
                  <a:lnTo>
                    <a:pt x="9763" y="4017"/>
                  </a:lnTo>
                  <a:lnTo>
                    <a:pt x="9560" y="4144"/>
                  </a:lnTo>
                  <a:lnTo>
                    <a:pt x="9382" y="4271"/>
                  </a:lnTo>
                  <a:lnTo>
                    <a:pt x="9229" y="4449"/>
                  </a:lnTo>
                  <a:lnTo>
                    <a:pt x="9128" y="4653"/>
                  </a:lnTo>
                  <a:lnTo>
                    <a:pt x="9051" y="4882"/>
                  </a:lnTo>
                  <a:lnTo>
                    <a:pt x="9026" y="5110"/>
                  </a:lnTo>
                  <a:lnTo>
                    <a:pt x="9026" y="5441"/>
                  </a:lnTo>
                  <a:lnTo>
                    <a:pt x="7577" y="5441"/>
                  </a:lnTo>
                  <a:lnTo>
                    <a:pt x="7577" y="5110"/>
                  </a:lnTo>
                  <a:lnTo>
                    <a:pt x="7577" y="4932"/>
                  </a:lnTo>
                  <a:lnTo>
                    <a:pt x="7526" y="4780"/>
                  </a:lnTo>
                  <a:lnTo>
                    <a:pt x="7475" y="4627"/>
                  </a:lnTo>
                  <a:lnTo>
                    <a:pt x="7399" y="4475"/>
                  </a:lnTo>
                  <a:lnTo>
                    <a:pt x="7297" y="4348"/>
                  </a:lnTo>
                  <a:lnTo>
                    <a:pt x="7195" y="4246"/>
                  </a:lnTo>
                  <a:lnTo>
                    <a:pt x="7068" y="4144"/>
                  </a:lnTo>
                  <a:lnTo>
                    <a:pt x="6916" y="4043"/>
                  </a:lnTo>
                  <a:lnTo>
                    <a:pt x="7119" y="3916"/>
                  </a:lnTo>
                  <a:lnTo>
                    <a:pt x="7221" y="3839"/>
                  </a:lnTo>
                  <a:lnTo>
                    <a:pt x="7297" y="3738"/>
                  </a:lnTo>
                  <a:lnTo>
                    <a:pt x="7323" y="3636"/>
                  </a:lnTo>
                  <a:lnTo>
                    <a:pt x="7297" y="3509"/>
                  </a:lnTo>
                  <a:lnTo>
                    <a:pt x="7221" y="3407"/>
                  </a:lnTo>
                  <a:lnTo>
                    <a:pt x="6992" y="3229"/>
                  </a:lnTo>
                  <a:lnTo>
                    <a:pt x="6865" y="3127"/>
                  </a:lnTo>
                  <a:lnTo>
                    <a:pt x="6763" y="3000"/>
                  </a:lnTo>
                  <a:lnTo>
                    <a:pt x="6662" y="2848"/>
                  </a:lnTo>
                  <a:lnTo>
                    <a:pt x="6585" y="2721"/>
                  </a:lnTo>
                  <a:lnTo>
                    <a:pt x="6534" y="2568"/>
                  </a:lnTo>
                  <a:lnTo>
                    <a:pt x="6484" y="2390"/>
                  </a:lnTo>
                  <a:lnTo>
                    <a:pt x="6458" y="2237"/>
                  </a:lnTo>
                  <a:lnTo>
                    <a:pt x="6433" y="2060"/>
                  </a:lnTo>
                  <a:lnTo>
                    <a:pt x="6484" y="1627"/>
                  </a:lnTo>
                  <a:lnTo>
                    <a:pt x="6484" y="1475"/>
                  </a:lnTo>
                  <a:lnTo>
                    <a:pt x="6458" y="1322"/>
                  </a:lnTo>
                  <a:lnTo>
                    <a:pt x="6433" y="1170"/>
                  </a:lnTo>
                  <a:lnTo>
                    <a:pt x="6382" y="1017"/>
                  </a:lnTo>
                  <a:lnTo>
                    <a:pt x="6331" y="865"/>
                  </a:lnTo>
                  <a:lnTo>
                    <a:pt x="6255" y="737"/>
                  </a:lnTo>
                  <a:lnTo>
                    <a:pt x="6178" y="610"/>
                  </a:lnTo>
                  <a:lnTo>
                    <a:pt x="6077" y="483"/>
                  </a:lnTo>
                  <a:lnTo>
                    <a:pt x="5950" y="381"/>
                  </a:lnTo>
                  <a:lnTo>
                    <a:pt x="5823" y="280"/>
                  </a:lnTo>
                  <a:lnTo>
                    <a:pt x="5695" y="178"/>
                  </a:lnTo>
                  <a:lnTo>
                    <a:pt x="5568" y="127"/>
                  </a:lnTo>
                  <a:lnTo>
                    <a:pt x="5416" y="76"/>
                  </a:lnTo>
                  <a:lnTo>
                    <a:pt x="5263" y="26"/>
                  </a:lnTo>
                  <a:lnTo>
                    <a:pt x="5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85;p46">
              <a:extLst>
                <a:ext uri="{FF2B5EF4-FFF2-40B4-BE49-F238E27FC236}">
                  <a16:creationId xmlns:a16="http://schemas.microsoft.com/office/drawing/2014/main" id="{0AEDF048-27AD-2819-8481-35AC79982CA0}"/>
                </a:ext>
              </a:extLst>
            </p:cNvPr>
            <p:cNvSpPr/>
            <p:nvPr/>
          </p:nvSpPr>
          <p:spPr>
            <a:xfrm>
              <a:off x="5066925" y="4312400"/>
              <a:ext cx="17825" cy="24825"/>
            </a:xfrm>
            <a:custGeom>
              <a:avLst/>
              <a:gdLst/>
              <a:ahLst/>
              <a:cxnLst/>
              <a:rect l="l" t="t" r="r" b="b"/>
              <a:pathLst>
                <a:path w="713" h="993" extrusionOk="0">
                  <a:moveTo>
                    <a:pt x="382" y="1"/>
                  </a:moveTo>
                  <a:lnTo>
                    <a:pt x="306" y="51"/>
                  </a:lnTo>
                  <a:lnTo>
                    <a:pt x="255" y="153"/>
                  </a:lnTo>
                  <a:lnTo>
                    <a:pt x="229" y="229"/>
                  </a:lnTo>
                  <a:lnTo>
                    <a:pt x="229" y="509"/>
                  </a:lnTo>
                  <a:lnTo>
                    <a:pt x="128" y="535"/>
                  </a:lnTo>
                  <a:lnTo>
                    <a:pt x="77" y="585"/>
                  </a:lnTo>
                  <a:lnTo>
                    <a:pt x="26" y="662"/>
                  </a:lnTo>
                  <a:lnTo>
                    <a:pt x="1" y="738"/>
                  </a:lnTo>
                  <a:lnTo>
                    <a:pt x="26" y="840"/>
                  </a:lnTo>
                  <a:lnTo>
                    <a:pt x="77" y="916"/>
                  </a:lnTo>
                  <a:lnTo>
                    <a:pt x="153" y="967"/>
                  </a:lnTo>
                  <a:lnTo>
                    <a:pt x="255" y="992"/>
                  </a:lnTo>
                  <a:lnTo>
                    <a:pt x="331" y="992"/>
                  </a:lnTo>
                  <a:lnTo>
                    <a:pt x="433" y="941"/>
                  </a:lnTo>
                  <a:lnTo>
                    <a:pt x="509" y="916"/>
                  </a:lnTo>
                  <a:lnTo>
                    <a:pt x="585" y="865"/>
                  </a:lnTo>
                  <a:lnTo>
                    <a:pt x="636" y="789"/>
                  </a:lnTo>
                  <a:lnTo>
                    <a:pt x="662" y="713"/>
                  </a:lnTo>
                  <a:lnTo>
                    <a:pt x="687" y="611"/>
                  </a:lnTo>
                  <a:lnTo>
                    <a:pt x="713" y="535"/>
                  </a:lnTo>
                  <a:lnTo>
                    <a:pt x="713" y="229"/>
                  </a:lnTo>
                  <a:lnTo>
                    <a:pt x="687" y="153"/>
                  </a:lnTo>
                  <a:lnTo>
                    <a:pt x="636" y="51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86;p46">
              <a:extLst>
                <a:ext uri="{FF2B5EF4-FFF2-40B4-BE49-F238E27FC236}">
                  <a16:creationId xmlns:a16="http://schemas.microsoft.com/office/drawing/2014/main" id="{0F140C47-61DF-8AA0-859F-86CFB7E77DD5}"/>
                </a:ext>
              </a:extLst>
            </p:cNvPr>
            <p:cNvSpPr/>
            <p:nvPr/>
          </p:nvSpPr>
          <p:spPr>
            <a:xfrm>
              <a:off x="5054850" y="4288875"/>
              <a:ext cx="33725" cy="21000"/>
            </a:xfrm>
            <a:custGeom>
              <a:avLst/>
              <a:gdLst/>
              <a:ahLst/>
              <a:cxnLst/>
              <a:rect l="l" t="t" r="r" b="b"/>
              <a:pathLst>
                <a:path w="1349" h="840" extrusionOk="0">
                  <a:moveTo>
                    <a:pt x="1119" y="1"/>
                  </a:moveTo>
                  <a:lnTo>
                    <a:pt x="1018" y="26"/>
                  </a:lnTo>
                  <a:lnTo>
                    <a:pt x="941" y="77"/>
                  </a:lnTo>
                  <a:lnTo>
                    <a:pt x="789" y="179"/>
                  </a:lnTo>
                  <a:lnTo>
                    <a:pt x="611" y="281"/>
                  </a:lnTo>
                  <a:lnTo>
                    <a:pt x="433" y="331"/>
                  </a:lnTo>
                  <a:lnTo>
                    <a:pt x="229" y="357"/>
                  </a:lnTo>
                  <a:lnTo>
                    <a:pt x="153" y="382"/>
                  </a:lnTo>
                  <a:lnTo>
                    <a:pt x="77" y="433"/>
                  </a:lnTo>
                  <a:lnTo>
                    <a:pt x="26" y="509"/>
                  </a:lnTo>
                  <a:lnTo>
                    <a:pt x="1" y="611"/>
                  </a:lnTo>
                  <a:lnTo>
                    <a:pt x="26" y="713"/>
                  </a:lnTo>
                  <a:lnTo>
                    <a:pt x="102" y="789"/>
                  </a:lnTo>
                  <a:lnTo>
                    <a:pt x="179" y="840"/>
                  </a:lnTo>
                  <a:lnTo>
                    <a:pt x="255" y="840"/>
                  </a:lnTo>
                  <a:lnTo>
                    <a:pt x="535" y="815"/>
                  </a:lnTo>
                  <a:lnTo>
                    <a:pt x="789" y="713"/>
                  </a:lnTo>
                  <a:lnTo>
                    <a:pt x="1043" y="586"/>
                  </a:lnTo>
                  <a:lnTo>
                    <a:pt x="1272" y="433"/>
                  </a:lnTo>
                  <a:lnTo>
                    <a:pt x="1323" y="357"/>
                  </a:lnTo>
                  <a:lnTo>
                    <a:pt x="1348" y="255"/>
                  </a:lnTo>
                  <a:lnTo>
                    <a:pt x="1323" y="179"/>
                  </a:lnTo>
                  <a:lnTo>
                    <a:pt x="1272" y="77"/>
                  </a:lnTo>
                  <a:lnTo>
                    <a:pt x="1196" y="26"/>
                  </a:lnTo>
                  <a:lnTo>
                    <a:pt x="11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564;p46">
            <a:extLst>
              <a:ext uri="{FF2B5EF4-FFF2-40B4-BE49-F238E27FC236}">
                <a16:creationId xmlns:a16="http://schemas.microsoft.com/office/drawing/2014/main" id="{BB019416-87F5-8A2B-CA2A-5AFCA78C3617}"/>
              </a:ext>
            </a:extLst>
          </p:cNvPr>
          <p:cNvSpPr/>
          <p:nvPr/>
        </p:nvSpPr>
        <p:spPr>
          <a:xfrm>
            <a:off x="2220060" y="1428753"/>
            <a:ext cx="914400" cy="9144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593;p46">
            <a:extLst>
              <a:ext uri="{FF2B5EF4-FFF2-40B4-BE49-F238E27FC236}">
                <a16:creationId xmlns:a16="http://schemas.microsoft.com/office/drawing/2014/main" id="{312BF54F-1FE8-F1BC-EA53-5DC1777DFD33}"/>
              </a:ext>
            </a:extLst>
          </p:cNvPr>
          <p:cNvGrpSpPr/>
          <p:nvPr/>
        </p:nvGrpSpPr>
        <p:grpSpPr>
          <a:xfrm>
            <a:off x="2457363" y="1667161"/>
            <a:ext cx="439794" cy="437584"/>
            <a:chOff x="6976325" y="4034650"/>
            <a:chExt cx="396675" cy="396650"/>
          </a:xfrm>
        </p:grpSpPr>
        <p:sp>
          <p:nvSpPr>
            <p:cNvPr id="46" name="Google Shape;594;p46">
              <a:extLst>
                <a:ext uri="{FF2B5EF4-FFF2-40B4-BE49-F238E27FC236}">
                  <a16:creationId xmlns:a16="http://schemas.microsoft.com/office/drawing/2014/main" id="{FC758C51-A0D1-E6A1-4BDC-7F080CC80AA7}"/>
                </a:ext>
              </a:extLst>
            </p:cNvPr>
            <p:cNvSpPr/>
            <p:nvPr/>
          </p:nvSpPr>
          <p:spPr>
            <a:xfrm>
              <a:off x="7168925" y="4077850"/>
              <a:ext cx="16550" cy="26725"/>
            </a:xfrm>
            <a:custGeom>
              <a:avLst/>
              <a:gdLst/>
              <a:ahLst/>
              <a:cxnLst/>
              <a:rect l="l" t="t" r="r" b="b"/>
              <a:pathLst>
                <a:path w="662" h="1069" extrusionOk="0">
                  <a:moveTo>
                    <a:pt x="433" y="1"/>
                  </a:moveTo>
                  <a:lnTo>
                    <a:pt x="331" y="26"/>
                  </a:lnTo>
                  <a:lnTo>
                    <a:pt x="280" y="77"/>
                  </a:lnTo>
                  <a:lnTo>
                    <a:pt x="230" y="153"/>
                  </a:lnTo>
                  <a:lnTo>
                    <a:pt x="204" y="230"/>
                  </a:lnTo>
                  <a:lnTo>
                    <a:pt x="204" y="586"/>
                  </a:lnTo>
                  <a:lnTo>
                    <a:pt x="128" y="611"/>
                  </a:lnTo>
                  <a:lnTo>
                    <a:pt x="52" y="662"/>
                  </a:lnTo>
                  <a:lnTo>
                    <a:pt x="1" y="738"/>
                  </a:lnTo>
                  <a:lnTo>
                    <a:pt x="1" y="815"/>
                  </a:lnTo>
                  <a:lnTo>
                    <a:pt x="1" y="916"/>
                  </a:lnTo>
                  <a:lnTo>
                    <a:pt x="52" y="992"/>
                  </a:lnTo>
                  <a:lnTo>
                    <a:pt x="128" y="1043"/>
                  </a:lnTo>
                  <a:lnTo>
                    <a:pt x="230" y="1069"/>
                  </a:lnTo>
                  <a:lnTo>
                    <a:pt x="306" y="1043"/>
                  </a:lnTo>
                  <a:lnTo>
                    <a:pt x="382" y="1018"/>
                  </a:lnTo>
                  <a:lnTo>
                    <a:pt x="458" y="992"/>
                  </a:lnTo>
                  <a:lnTo>
                    <a:pt x="535" y="916"/>
                  </a:lnTo>
                  <a:lnTo>
                    <a:pt x="585" y="865"/>
                  </a:lnTo>
                  <a:lnTo>
                    <a:pt x="636" y="789"/>
                  </a:lnTo>
                  <a:lnTo>
                    <a:pt x="662" y="713"/>
                  </a:lnTo>
                  <a:lnTo>
                    <a:pt x="662" y="611"/>
                  </a:lnTo>
                  <a:lnTo>
                    <a:pt x="662" y="230"/>
                  </a:lnTo>
                  <a:lnTo>
                    <a:pt x="636" y="153"/>
                  </a:lnTo>
                  <a:lnTo>
                    <a:pt x="585" y="77"/>
                  </a:lnTo>
                  <a:lnTo>
                    <a:pt x="535" y="26"/>
                  </a:lnTo>
                  <a:lnTo>
                    <a:pt x="4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95;p46">
              <a:extLst>
                <a:ext uri="{FF2B5EF4-FFF2-40B4-BE49-F238E27FC236}">
                  <a16:creationId xmlns:a16="http://schemas.microsoft.com/office/drawing/2014/main" id="{03361FCC-1D9C-9351-7457-DF0EBF3E6204}"/>
                </a:ext>
              </a:extLst>
            </p:cNvPr>
            <p:cNvSpPr/>
            <p:nvPr/>
          </p:nvSpPr>
          <p:spPr>
            <a:xfrm>
              <a:off x="6976325" y="4034650"/>
              <a:ext cx="396675" cy="396650"/>
            </a:xfrm>
            <a:custGeom>
              <a:avLst/>
              <a:gdLst/>
              <a:ahLst/>
              <a:cxnLst/>
              <a:rect l="l" t="t" r="r" b="b"/>
              <a:pathLst>
                <a:path w="15867" h="15866" extrusionOk="0">
                  <a:moveTo>
                    <a:pt x="4933" y="4907"/>
                  </a:moveTo>
                  <a:lnTo>
                    <a:pt x="5111" y="5212"/>
                  </a:lnTo>
                  <a:lnTo>
                    <a:pt x="4298" y="5670"/>
                  </a:lnTo>
                  <a:lnTo>
                    <a:pt x="4120" y="5365"/>
                  </a:lnTo>
                  <a:lnTo>
                    <a:pt x="4933" y="4907"/>
                  </a:lnTo>
                  <a:close/>
                  <a:moveTo>
                    <a:pt x="3611" y="5416"/>
                  </a:moveTo>
                  <a:lnTo>
                    <a:pt x="3993" y="6077"/>
                  </a:lnTo>
                  <a:lnTo>
                    <a:pt x="3713" y="6229"/>
                  </a:lnTo>
                  <a:lnTo>
                    <a:pt x="3332" y="5568"/>
                  </a:lnTo>
                  <a:lnTo>
                    <a:pt x="3611" y="5416"/>
                  </a:lnTo>
                  <a:close/>
                  <a:moveTo>
                    <a:pt x="2925" y="5797"/>
                  </a:moveTo>
                  <a:lnTo>
                    <a:pt x="3306" y="6458"/>
                  </a:lnTo>
                  <a:lnTo>
                    <a:pt x="967" y="7831"/>
                  </a:lnTo>
                  <a:lnTo>
                    <a:pt x="586" y="7170"/>
                  </a:lnTo>
                  <a:lnTo>
                    <a:pt x="2925" y="5797"/>
                  </a:lnTo>
                  <a:close/>
                  <a:moveTo>
                    <a:pt x="2518" y="9585"/>
                  </a:moveTo>
                  <a:lnTo>
                    <a:pt x="2721" y="9611"/>
                  </a:lnTo>
                  <a:lnTo>
                    <a:pt x="2899" y="9687"/>
                  </a:lnTo>
                  <a:lnTo>
                    <a:pt x="3077" y="9789"/>
                  </a:lnTo>
                  <a:lnTo>
                    <a:pt x="3230" y="9916"/>
                  </a:lnTo>
                  <a:lnTo>
                    <a:pt x="3357" y="10068"/>
                  </a:lnTo>
                  <a:lnTo>
                    <a:pt x="3459" y="10272"/>
                  </a:lnTo>
                  <a:lnTo>
                    <a:pt x="3510" y="10450"/>
                  </a:lnTo>
                  <a:lnTo>
                    <a:pt x="3510" y="10678"/>
                  </a:lnTo>
                  <a:lnTo>
                    <a:pt x="3433" y="11797"/>
                  </a:lnTo>
                  <a:lnTo>
                    <a:pt x="3382" y="11950"/>
                  </a:lnTo>
                  <a:lnTo>
                    <a:pt x="3306" y="12102"/>
                  </a:lnTo>
                  <a:lnTo>
                    <a:pt x="3204" y="12255"/>
                  </a:lnTo>
                  <a:lnTo>
                    <a:pt x="3077" y="12356"/>
                  </a:lnTo>
                  <a:lnTo>
                    <a:pt x="2925" y="12458"/>
                  </a:lnTo>
                  <a:lnTo>
                    <a:pt x="2772" y="12534"/>
                  </a:lnTo>
                  <a:lnTo>
                    <a:pt x="2645" y="12585"/>
                  </a:lnTo>
                  <a:lnTo>
                    <a:pt x="2518" y="12611"/>
                  </a:lnTo>
                  <a:lnTo>
                    <a:pt x="2391" y="12585"/>
                  </a:lnTo>
                  <a:lnTo>
                    <a:pt x="2238" y="12534"/>
                  </a:lnTo>
                  <a:lnTo>
                    <a:pt x="2086" y="12458"/>
                  </a:lnTo>
                  <a:lnTo>
                    <a:pt x="1959" y="12356"/>
                  </a:lnTo>
                  <a:lnTo>
                    <a:pt x="1806" y="12255"/>
                  </a:lnTo>
                  <a:lnTo>
                    <a:pt x="1704" y="12102"/>
                  </a:lnTo>
                  <a:lnTo>
                    <a:pt x="1628" y="11975"/>
                  </a:lnTo>
                  <a:lnTo>
                    <a:pt x="1603" y="11797"/>
                  </a:lnTo>
                  <a:lnTo>
                    <a:pt x="1501" y="10678"/>
                  </a:lnTo>
                  <a:lnTo>
                    <a:pt x="1526" y="10475"/>
                  </a:lnTo>
                  <a:lnTo>
                    <a:pt x="1552" y="10272"/>
                  </a:lnTo>
                  <a:lnTo>
                    <a:pt x="1654" y="10068"/>
                  </a:lnTo>
                  <a:lnTo>
                    <a:pt x="1781" y="9916"/>
                  </a:lnTo>
                  <a:lnTo>
                    <a:pt x="1933" y="9763"/>
                  </a:lnTo>
                  <a:lnTo>
                    <a:pt x="2111" y="9687"/>
                  </a:lnTo>
                  <a:lnTo>
                    <a:pt x="2289" y="9611"/>
                  </a:lnTo>
                  <a:lnTo>
                    <a:pt x="2518" y="9585"/>
                  </a:lnTo>
                  <a:close/>
                  <a:moveTo>
                    <a:pt x="7934" y="9585"/>
                  </a:moveTo>
                  <a:lnTo>
                    <a:pt x="8137" y="9611"/>
                  </a:lnTo>
                  <a:lnTo>
                    <a:pt x="8315" y="9687"/>
                  </a:lnTo>
                  <a:lnTo>
                    <a:pt x="8493" y="9789"/>
                  </a:lnTo>
                  <a:lnTo>
                    <a:pt x="8645" y="9916"/>
                  </a:lnTo>
                  <a:lnTo>
                    <a:pt x="8773" y="10068"/>
                  </a:lnTo>
                  <a:lnTo>
                    <a:pt x="8874" y="10272"/>
                  </a:lnTo>
                  <a:lnTo>
                    <a:pt x="8925" y="10450"/>
                  </a:lnTo>
                  <a:lnTo>
                    <a:pt x="8925" y="10678"/>
                  </a:lnTo>
                  <a:lnTo>
                    <a:pt x="8849" y="11797"/>
                  </a:lnTo>
                  <a:lnTo>
                    <a:pt x="8798" y="11950"/>
                  </a:lnTo>
                  <a:lnTo>
                    <a:pt x="8722" y="12102"/>
                  </a:lnTo>
                  <a:lnTo>
                    <a:pt x="8620" y="12255"/>
                  </a:lnTo>
                  <a:lnTo>
                    <a:pt x="8493" y="12356"/>
                  </a:lnTo>
                  <a:lnTo>
                    <a:pt x="8340" y="12458"/>
                  </a:lnTo>
                  <a:lnTo>
                    <a:pt x="8188" y="12534"/>
                  </a:lnTo>
                  <a:lnTo>
                    <a:pt x="8061" y="12585"/>
                  </a:lnTo>
                  <a:lnTo>
                    <a:pt x="7934" y="12611"/>
                  </a:lnTo>
                  <a:lnTo>
                    <a:pt x="7806" y="12585"/>
                  </a:lnTo>
                  <a:lnTo>
                    <a:pt x="7654" y="12534"/>
                  </a:lnTo>
                  <a:lnTo>
                    <a:pt x="7501" y="12458"/>
                  </a:lnTo>
                  <a:lnTo>
                    <a:pt x="7374" y="12356"/>
                  </a:lnTo>
                  <a:lnTo>
                    <a:pt x="7247" y="12255"/>
                  </a:lnTo>
                  <a:lnTo>
                    <a:pt x="7120" y="12102"/>
                  </a:lnTo>
                  <a:lnTo>
                    <a:pt x="7044" y="11975"/>
                  </a:lnTo>
                  <a:lnTo>
                    <a:pt x="7018" y="11797"/>
                  </a:lnTo>
                  <a:lnTo>
                    <a:pt x="6917" y="10678"/>
                  </a:lnTo>
                  <a:lnTo>
                    <a:pt x="6942" y="10475"/>
                  </a:lnTo>
                  <a:lnTo>
                    <a:pt x="6993" y="10272"/>
                  </a:lnTo>
                  <a:lnTo>
                    <a:pt x="7069" y="10068"/>
                  </a:lnTo>
                  <a:lnTo>
                    <a:pt x="7196" y="9916"/>
                  </a:lnTo>
                  <a:lnTo>
                    <a:pt x="7349" y="9789"/>
                  </a:lnTo>
                  <a:lnTo>
                    <a:pt x="7527" y="9687"/>
                  </a:lnTo>
                  <a:lnTo>
                    <a:pt x="7705" y="9611"/>
                  </a:lnTo>
                  <a:lnTo>
                    <a:pt x="7934" y="9585"/>
                  </a:lnTo>
                  <a:close/>
                  <a:moveTo>
                    <a:pt x="13349" y="9585"/>
                  </a:moveTo>
                  <a:lnTo>
                    <a:pt x="13552" y="9611"/>
                  </a:lnTo>
                  <a:lnTo>
                    <a:pt x="13730" y="9687"/>
                  </a:lnTo>
                  <a:lnTo>
                    <a:pt x="13908" y="9789"/>
                  </a:lnTo>
                  <a:lnTo>
                    <a:pt x="14086" y="9916"/>
                  </a:lnTo>
                  <a:lnTo>
                    <a:pt x="14188" y="10068"/>
                  </a:lnTo>
                  <a:lnTo>
                    <a:pt x="14290" y="10272"/>
                  </a:lnTo>
                  <a:lnTo>
                    <a:pt x="14341" y="10450"/>
                  </a:lnTo>
                  <a:lnTo>
                    <a:pt x="14341" y="10678"/>
                  </a:lnTo>
                  <a:lnTo>
                    <a:pt x="14264" y="11797"/>
                  </a:lnTo>
                  <a:lnTo>
                    <a:pt x="14213" y="11950"/>
                  </a:lnTo>
                  <a:lnTo>
                    <a:pt x="14137" y="12102"/>
                  </a:lnTo>
                  <a:lnTo>
                    <a:pt x="14035" y="12229"/>
                  </a:lnTo>
                  <a:lnTo>
                    <a:pt x="13908" y="12356"/>
                  </a:lnTo>
                  <a:lnTo>
                    <a:pt x="13756" y="12458"/>
                  </a:lnTo>
                  <a:lnTo>
                    <a:pt x="13603" y="12534"/>
                  </a:lnTo>
                  <a:lnTo>
                    <a:pt x="13476" y="12585"/>
                  </a:lnTo>
                  <a:lnTo>
                    <a:pt x="13349" y="12611"/>
                  </a:lnTo>
                  <a:lnTo>
                    <a:pt x="13222" y="12585"/>
                  </a:lnTo>
                  <a:lnTo>
                    <a:pt x="13069" y="12534"/>
                  </a:lnTo>
                  <a:lnTo>
                    <a:pt x="12942" y="12458"/>
                  </a:lnTo>
                  <a:lnTo>
                    <a:pt x="12790" y="12356"/>
                  </a:lnTo>
                  <a:lnTo>
                    <a:pt x="12663" y="12255"/>
                  </a:lnTo>
                  <a:lnTo>
                    <a:pt x="12535" y="12102"/>
                  </a:lnTo>
                  <a:lnTo>
                    <a:pt x="12459" y="11975"/>
                  </a:lnTo>
                  <a:lnTo>
                    <a:pt x="12434" y="11797"/>
                  </a:lnTo>
                  <a:lnTo>
                    <a:pt x="12357" y="10678"/>
                  </a:lnTo>
                  <a:lnTo>
                    <a:pt x="12357" y="10475"/>
                  </a:lnTo>
                  <a:lnTo>
                    <a:pt x="12408" y="10272"/>
                  </a:lnTo>
                  <a:lnTo>
                    <a:pt x="12485" y="10068"/>
                  </a:lnTo>
                  <a:lnTo>
                    <a:pt x="12612" y="9916"/>
                  </a:lnTo>
                  <a:lnTo>
                    <a:pt x="12764" y="9763"/>
                  </a:lnTo>
                  <a:lnTo>
                    <a:pt x="12942" y="9687"/>
                  </a:lnTo>
                  <a:lnTo>
                    <a:pt x="13146" y="9611"/>
                  </a:lnTo>
                  <a:lnTo>
                    <a:pt x="13349" y="9585"/>
                  </a:lnTo>
                  <a:close/>
                  <a:moveTo>
                    <a:pt x="8340" y="12992"/>
                  </a:moveTo>
                  <a:lnTo>
                    <a:pt x="8391" y="13145"/>
                  </a:lnTo>
                  <a:lnTo>
                    <a:pt x="8518" y="13246"/>
                  </a:lnTo>
                  <a:lnTo>
                    <a:pt x="8645" y="13348"/>
                  </a:lnTo>
                  <a:lnTo>
                    <a:pt x="8823" y="13373"/>
                  </a:lnTo>
                  <a:lnTo>
                    <a:pt x="9459" y="13373"/>
                  </a:lnTo>
                  <a:lnTo>
                    <a:pt x="9586" y="13424"/>
                  </a:lnTo>
                  <a:lnTo>
                    <a:pt x="9688" y="13475"/>
                  </a:lnTo>
                  <a:lnTo>
                    <a:pt x="9790" y="13551"/>
                  </a:lnTo>
                  <a:lnTo>
                    <a:pt x="9866" y="13653"/>
                  </a:lnTo>
                  <a:lnTo>
                    <a:pt x="9917" y="13780"/>
                  </a:lnTo>
                  <a:lnTo>
                    <a:pt x="9968" y="13882"/>
                  </a:lnTo>
                  <a:lnTo>
                    <a:pt x="9968" y="14034"/>
                  </a:lnTo>
                  <a:lnTo>
                    <a:pt x="9968" y="15407"/>
                  </a:lnTo>
                  <a:lnTo>
                    <a:pt x="9637" y="15407"/>
                  </a:lnTo>
                  <a:lnTo>
                    <a:pt x="9637" y="14390"/>
                  </a:lnTo>
                  <a:lnTo>
                    <a:pt x="9612" y="14314"/>
                  </a:lnTo>
                  <a:lnTo>
                    <a:pt x="9561" y="14238"/>
                  </a:lnTo>
                  <a:lnTo>
                    <a:pt x="9484" y="14187"/>
                  </a:lnTo>
                  <a:lnTo>
                    <a:pt x="9408" y="14162"/>
                  </a:lnTo>
                  <a:lnTo>
                    <a:pt x="9306" y="14187"/>
                  </a:lnTo>
                  <a:lnTo>
                    <a:pt x="9230" y="14238"/>
                  </a:lnTo>
                  <a:lnTo>
                    <a:pt x="9179" y="14314"/>
                  </a:lnTo>
                  <a:lnTo>
                    <a:pt x="9179" y="14390"/>
                  </a:lnTo>
                  <a:lnTo>
                    <a:pt x="9179" y="15407"/>
                  </a:lnTo>
                  <a:lnTo>
                    <a:pt x="6688" y="15407"/>
                  </a:lnTo>
                  <a:lnTo>
                    <a:pt x="6688" y="14390"/>
                  </a:lnTo>
                  <a:lnTo>
                    <a:pt x="6662" y="14314"/>
                  </a:lnTo>
                  <a:lnTo>
                    <a:pt x="6611" y="14238"/>
                  </a:lnTo>
                  <a:lnTo>
                    <a:pt x="6535" y="14187"/>
                  </a:lnTo>
                  <a:lnTo>
                    <a:pt x="6459" y="14162"/>
                  </a:lnTo>
                  <a:lnTo>
                    <a:pt x="6357" y="14187"/>
                  </a:lnTo>
                  <a:lnTo>
                    <a:pt x="6281" y="14238"/>
                  </a:lnTo>
                  <a:lnTo>
                    <a:pt x="6230" y="14314"/>
                  </a:lnTo>
                  <a:lnTo>
                    <a:pt x="6205" y="14390"/>
                  </a:lnTo>
                  <a:lnTo>
                    <a:pt x="6205" y="15407"/>
                  </a:lnTo>
                  <a:lnTo>
                    <a:pt x="5874" y="15407"/>
                  </a:lnTo>
                  <a:lnTo>
                    <a:pt x="5874" y="14034"/>
                  </a:lnTo>
                  <a:lnTo>
                    <a:pt x="5874" y="13882"/>
                  </a:lnTo>
                  <a:lnTo>
                    <a:pt x="5925" y="13780"/>
                  </a:lnTo>
                  <a:lnTo>
                    <a:pt x="5976" y="13653"/>
                  </a:lnTo>
                  <a:lnTo>
                    <a:pt x="6052" y="13551"/>
                  </a:lnTo>
                  <a:lnTo>
                    <a:pt x="6154" y="13475"/>
                  </a:lnTo>
                  <a:lnTo>
                    <a:pt x="6281" y="13424"/>
                  </a:lnTo>
                  <a:lnTo>
                    <a:pt x="6408" y="13373"/>
                  </a:lnTo>
                  <a:lnTo>
                    <a:pt x="7044" y="13373"/>
                  </a:lnTo>
                  <a:lnTo>
                    <a:pt x="7196" y="13348"/>
                  </a:lnTo>
                  <a:lnTo>
                    <a:pt x="7349" y="13246"/>
                  </a:lnTo>
                  <a:lnTo>
                    <a:pt x="7450" y="13145"/>
                  </a:lnTo>
                  <a:lnTo>
                    <a:pt x="7527" y="12992"/>
                  </a:lnTo>
                  <a:lnTo>
                    <a:pt x="7730" y="13043"/>
                  </a:lnTo>
                  <a:lnTo>
                    <a:pt x="7934" y="13068"/>
                  </a:lnTo>
                  <a:lnTo>
                    <a:pt x="8111" y="13043"/>
                  </a:lnTo>
                  <a:lnTo>
                    <a:pt x="8340" y="12992"/>
                  </a:lnTo>
                  <a:close/>
                  <a:moveTo>
                    <a:pt x="13756" y="12992"/>
                  </a:moveTo>
                  <a:lnTo>
                    <a:pt x="13807" y="13145"/>
                  </a:lnTo>
                  <a:lnTo>
                    <a:pt x="13934" y="13246"/>
                  </a:lnTo>
                  <a:lnTo>
                    <a:pt x="14061" y="13348"/>
                  </a:lnTo>
                  <a:lnTo>
                    <a:pt x="14239" y="13373"/>
                  </a:lnTo>
                  <a:lnTo>
                    <a:pt x="14874" y="13373"/>
                  </a:lnTo>
                  <a:lnTo>
                    <a:pt x="15002" y="13424"/>
                  </a:lnTo>
                  <a:lnTo>
                    <a:pt x="15103" y="13475"/>
                  </a:lnTo>
                  <a:lnTo>
                    <a:pt x="15205" y="13551"/>
                  </a:lnTo>
                  <a:lnTo>
                    <a:pt x="15281" y="13653"/>
                  </a:lnTo>
                  <a:lnTo>
                    <a:pt x="15332" y="13780"/>
                  </a:lnTo>
                  <a:lnTo>
                    <a:pt x="15383" y="13882"/>
                  </a:lnTo>
                  <a:lnTo>
                    <a:pt x="15383" y="14034"/>
                  </a:lnTo>
                  <a:lnTo>
                    <a:pt x="15383" y="15407"/>
                  </a:lnTo>
                  <a:lnTo>
                    <a:pt x="15052" y="15407"/>
                  </a:lnTo>
                  <a:lnTo>
                    <a:pt x="15052" y="14390"/>
                  </a:lnTo>
                  <a:lnTo>
                    <a:pt x="15027" y="14314"/>
                  </a:lnTo>
                  <a:lnTo>
                    <a:pt x="14976" y="14238"/>
                  </a:lnTo>
                  <a:lnTo>
                    <a:pt x="14900" y="14187"/>
                  </a:lnTo>
                  <a:lnTo>
                    <a:pt x="14824" y="14162"/>
                  </a:lnTo>
                  <a:lnTo>
                    <a:pt x="14722" y="14187"/>
                  </a:lnTo>
                  <a:lnTo>
                    <a:pt x="14646" y="14238"/>
                  </a:lnTo>
                  <a:lnTo>
                    <a:pt x="14595" y="14314"/>
                  </a:lnTo>
                  <a:lnTo>
                    <a:pt x="14595" y="14390"/>
                  </a:lnTo>
                  <a:lnTo>
                    <a:pt x="14595" y="15407"/>
                  </a:lnTo>
                  <a:lnTo>
                    <a:pt x="12103" y="15407"/>
                  </a:lnTo>
                  <a:lnTo>
                    <a:pt x="12103" y="14390"/>
                  </a:lnTo>
                  <a:lnTo>
                    <a:pt x="12078" y="14314"/>
                  </a:lnTo>
                  <a:lnTo>
                    <a:pt x="12027" y="14238"/>
                  </a:lnTo>
                  <a:lnTo>
                    <a:pt x="11951" y="14187"/>
                  </a:lnTo>
                  <a:lnTo>
                    <a:pt x="11874" y="14162"/>
                  </a:lnTo>
                  <a:lnTo>
                    <a:pt x="11773" y="14187"/>
                  </a:lnTo>
                  <a:lnTo>
                    <a:pt x="11696" y="14238"/>
                  </a:lnTo>
                  <a:lnTo>
                    <a:pt x="11646" y="14314"/>
                  </a:lnTo>
                  <a:lnTo>
                    <a:pt x="11620" y="14390"/>
                  </a:lnTo>
                  <a:lnTo>
                    <a:pt x="11620" y="15407"/>
                  </a:lnTo>
                  <a:lnTo>
                    <a:pt x="11290" y="15407"/>
                  </a:lnTo>
                  <a:lnTo>
                    <a:pt x="11290" y="14034"/>
                  </a:lnTo>
                  <a:lnTo>
                    <a:pt x="11315" y="13882"/>
                  </a:lnTo>
                  <a:lnTo>
                    <a:pt x="11340" y="13780"/>
                  </a:lnTo>
                  <a:lnTo>
                    <a:pt x="11391" y="13653"/>
                  </a:lnTo>
                  <a:lnTo>
                    <a:pt x="11493" y="13551"/>
                  </a:lnTo>
                  <a:lnTo>
                    <a:pt x="11569" y="13475"/>
                  </a:lnTo>
                  <a:lnTo>
                    <a:pt x="11696" y="13424"/>
                  </a:lnTo>
                  <a:lnTo>
                    <a:pt x="11824" y="13373"/>
                  </a:lnTo>
                  <a:lnTo>
                    <a:pt x="12459" y="13373"/>
                  </a:lnTo>
                  <a:lnTo>
                    <a:pt x="12612" y="13348"/>
                  </a:lnTo>
                  <a:lnTo>
                    <a:pt x="12764" y="13246"/>
                  </a:lnTo>
                  <a:lnTo>
                    <a:pt x="12866" y="13145"/>
                  </a:lnTo>
                  <a:lnTo>
                    <a:pt x="12942" y="12992"/>
                  </a:lnTo>
                  <a:lnTo>
                    <a:pt x="13146" y="13043"/>
                  </a:lnTo>
                  <a:lnTo>
                    <a:pt x="13349" y="13068"/>
                  </a:lnTo>
                  <a:lnTo>
                    <a:pt x="13527" y="13043"/>
                  </a:lnTo>
                  <a:lnTo>
                    <a:pt x="13756" y="12992"/>
                  </a:lnTo>
                  <a:close/>
                  <a:moveTo>
                    <a:pt x="7934" y="0"/>
                  </a:moveTo>
                  <a:lnTo>
                    <a:pt x="7578" y="25"/>
                  </a:lnTo>
                  <a:lnTo>
                    <a:pt x="7247" y="76"/>
                  </a:lnTo>
                  <a:lnTo>
                    <a:pt x="6917" y="153"/>
                  </a:lnTo>
                  <a:lnTo>
                    <a:pt x="6611" y="254"/>
                  </a:lnTo>
                  <a:lnTo>
                    <a:pt x="6306" y="407"/>
                  </a:lnTo>
                  <a:lnTo>
                    <a:pt x="6027" y="585"/>
                  </a:lnTo>
                  <a:lnTo>
                    <a:pt x="5747" y="788"/>
                  </a:lnTo>
                  <a:lnTo>
                    <a:pt x="5493" y="1017"/>
                  </a:lnTo>
                  <a:lnTo>
                    <a:pt x="5442" y="1093"/>
                  </a:lnTo>
                  <a:lnTo>
                    <a:pt x="5442" y="1195"/>
                  </a:lnTo>
                  <a:lnTo>
                    <a:pt x="5467" y="1271"/>
                  </a:lnTo>
                  <a:lnTo>
                    <a:pt x="5518" y="1348"/>
                  </a:lnTo>
                  <a:lnTo>
                    <a:pt x="5594" y="1398"/>
                  </a:lnTo>
                  <a:lnTo>
                    <a:pt x="5671" y="1424"/>
                  </a:lnTo>
                  <a:lnTo>
                    <a:pt x="5772" y="1398"/>
                  </a:lnTo>
                  <a:lnTo>
                    <a:pt x="5823" y="1348"/>
                  </a:lnTo>
                  <a:lnTo>
                    <a:pt x="6052" y="1144"/>
                  </a:lnTo>
                  <a:lnTo>
                    <a:pt x="6281" y="966"/>
                  </a:lnTo>
                  <a:lnTo>
                    <a:pt x="6535" y="814"/>
                  </a:lnTo>
                  <a:lnTo>
                    <a:pt x="6789" y="687"/>
                  </a:lnTo>
                  <a:lnTo>
                    <a:pt x="7069" y="585"/>
                  </a:lnTo>
                  <a:lnTo>
                    <a:pt x="7349" y="509"/>
                  </a:lnTo>
                  <a:lnTo>
                    <a:pt x="7628" y="483"/>
                  </a:lnTo>
                  <a:lnTo>
                    <a:pt x="7934" y="458"/>
                  </a:lnTo>
                  <a:lnTo>
                    <a:pt x="8213" y="483"/>
                  </a:lnTo>
                  <a:lnTo>
                    <a:pt x="8518" y="534"/>
                  </a:lnTo>
                  <a:lnTo>
                    <a:pt x="8798" y="585"/>
                  </a:lnTo>
                  <a:lnTo>
                    <a:pt x="9052" y="687"/>
                  </a:lnTo>
                  <a:lnTo>
                    <a:pt x="9306" y="814"/>
                  </a:lnTo>
                  <a:lnTo>
                    <a:pt x="9535" y="966"/>
                  </a:lnTo>
                  <a:lnTo>
                    <a:pt x="9764" y="1119"/>
                  </a:lnTo>
                  <a:lnTo>
                    <a:pt x="9968" y="1322"/>
                  </a:lnTo>
                  <a:lnTo>
                    <a:pt x="10171" y="1526"/>
                  </a:lnTo>
                  <a:lnTo>
                    <a:pt x="10323" y="1754"/>
                  </a:lnTo>
                  <a:lnTo>
                    <a:pt x="10476" y="1983"/>
                  </a:lnTo>
                  <a:lnTo>
                    <a:pt x="10603" y="2237"/>
                  </a:lnTo>
                  <a:lnTo>
                    <a:pt x="10705" y="2492"/>
                  </a:lnTo>
                  <a:lnTo>
                    <a:pt x="10781" y="2771"/>
                  </a:lnTo>
                  <a:lnTo>
                    <a:pt x="10807" y="3076"/>
                  </a:lnTo>
                  <a:lnTo>
                    <a:pt x="10832" y="3356"/>
                  </a:lnTo>
                  <a:lnTo>
                    <a:pt x="10807" y="3661"/>
                  </a:lnTo>
                  <a:lnTo>
                    <a:pt x="10781" y="3941"/>
                  </a:lnTo>
                  <a:lnTo>
                    <a:pt x="10705" y="4221"/>
                  </a:lnTo>
                  <a:lnTo>
                    <a:pt x="10603" y="4500"/>
                  </a:lnTo>
                  <a:lnTo>
                    <a:pt x="10476" y="4754"/>
                  </a:lnTo>
                  <a:lnTo>
                    <a:pt x="10323" y="4983"/>
                  </a:lnTo>
                  <a:lnTo>
                    <a:pt x="10171" y="5212"/>
                  </a:lnTo>
                  <a:lnTo>
                    <a:pt x="9968" y="5416"/>
                  </a:lnTo>
                  <a:lnTo>
                    <a:pt x="9764" y="5619"/>
                  </a:lnTo>
                  <a:lnTo>
                    <a:pt x="9535" y="5771"/>
                  </a:lnTo>
                  <a:lnTo>
                    <a:pt x="9306" y="5924"/>
                  </a:lnTo>
                  <a:lnTo>
                    <a:pt x="9052" y="6051"/>
                  </a:lnTo>
                  <a:lnTo>
                    <a:pt x="8798" y="6153"/>
                  </a:lnTo>
                  <a:lnTo>
                    <a:pt x="8518" y="6204"/>
                  </a:lnTo>
                  <a:lnTo>
                    <a:pt x="8213" y="6255"/>
                  </a:lnTo>
                  <a:lnTo>
                    <a:pt x="7934" y="6280"/>
                  </a:lnTo>
                  <a:lnTo>
                    <a:pt x="7628" y="6255"/>
                  </a:lnTo>
                  <a:lnTo>
                    <a:pt x="7349" y="6204"/>
                  </a:lnTo>
                  <a:lnTo>
                    <a:pt x="7069" y="6153"/>
                  </a:lnTo>
                  <a:lnTo>
                    <a:pt x="6789" y="6051"/>
                  </a:lnTo>
                  <a:lnTo>
                    <a:pt x="6535" y="5924"/>
                  </a:lnTo>
                  <a:lnTo>
                    <a:pt x="6306" y="5771"/>
                  </a:lnTo>
                  <a:lnTo>
                    <a:pt x="6077" y="5619"/>
                  </a:lnTo>
                  <a:lnTo>
                    <a:pt x="5874" y="5416"/>
                  </a:lnTo>
                  <a:lnTo>
                    <a:pt x="5696" y="5212"/>
                  </a:lnTo>
                  <a:lnTo>
                    <a:pt x="5518" y="4983"/>
                  </a:lnTo>
                  <a:lnTo>
                    <a:pt x="5366" y="4754"/>
                  </a:lnTo>
                  <a:lnTo>
                    <a:pt x="5238" y="4500"/>
                  </a:lnTo>
                  <a:lnTo>
                    <a:pt x="5162" y="4221"/>
                  </a:lnTo>
                  <a:lnTo>
                    <a:pt x="5086" y="3941"/>
                  </a:lnTo>
                  <a:lnTo>
                    <a:pt x="5035" y="3661"/>
                  </a:lnTo>
                  <a:lnTo>
                    <a:pt x="5010" y="3356"/>
                  </a:lnTo>
                  <a:lnTo>
                    <a:pt x="5035" y="3076"/>
                  </a:lnTo>
                  <a:lnTo>
                    <a:pt x="5086" y="2771"/>
                  </a:lnTo>
                  <a:lnTo>
                    <a:pt x="5162" y="2492"/>
                  </a:lnTo>
                  <a:lnTo>
                    <a:pt x="5264" y="2237"/>
                  </a:lnTo>
                  <a:lnTo>
                    <a:pt x="5264" y="2136"/>
                  </a:lnTo>
                  <a:lnTo>
                    <a:pt x="5264" y="2059"/>
                  </a:lnTo>
                  <a:lnTo>
                    <a:pt x="5213" y="1983"/>
                  </a:lnTo>
                  <a:lnTo>
                    <a:pt x="5137" y="1932"/>
                  </a:lnTo>
                  <a:lnTo>
                    <a:pt x="5035" y="1907"/>
                  </a:lnTo>
                  <a:lnTo>
                    <a:pt x="4959" y="1907"/>
                  </a:lnTo>
                  <a:lnTo>
                    <a:pt x="4883" y="1958"/>
                  </a:lnTo>
                  <a:lnTo>
                    <a:pt x="4832" y="2034"/>
                  </a:lnTo>
                  <a:lnTo>
                    <a:pt x="4705" y="2365"/>
                  </a:lnTo>
                  <a:lnTo>
                    <a:pt x="4628" y="2695"/>
                  </a:lnTo>
                  <a:lnTo>
                    <a:pt x="4577" y="3026"/>
                  </a:lnTo>
                  <a:lnTo>
                    <a:pt x="4552" y="3356"/>
                  </a:lnTo>
                  <a:lnTo>
                    <a:pt x="4577" y="3661"/>
                  </a:lnTo>
                  <a:lnTo>
                    <a:pt x="4603" y="3941"/>
                  </a:lnTo>
                  <a:lnTo>
                    <a:pt x="4654" y="4195"/>
                  </a:lnTo>
                  <a:lnTo>
                    <a:pt x="4730" y="4475"/>
                  </a:lnTo>
                  <a:lnTo>
                    <a:pt x="3866" y="4958"/>
                  </a:lnTo>
                  <a:lnTo>
                    <a:pt x="3789" y="4907"/>
                  </a:lnTo>
                  <a:lnTo>
                    <a:pt x="3713" y="4882"/>
                  </a:lnTo>
                  <a:lnTo>
                    <a:pt x="3611" y="4907"/>
                  </a:lnTo>
                  <a:lnTo>
                    <a:pt x="3510" y="4932"/>
                  </a:lnTo>
                  <a:lnTo>
                    <a:pt x="3077" y="5187"/>
                  </a:lnTo>
                  <a:lnTo>
                    <a:pt x="3027" y="5161"/>
                  </a:lnTo>
                  <a:lnTo>
                    <a:pt x="2950" y="5136"/>
                  </a:lnTo>
                  <a:lnTo>
                    <a:pt x="2899" y="5136"/>
                  </a:lnTo>
                  <a:lnTo>
                    <a:pt x="2823" y="5161"/>
                  </a:lnTo>
                  <a:lnTo>
                    <a:pt x="2772" y="5212"/>
                  </a:lnTo>
                  <a:lnTo>
                    <a:pt x="2747" y="5263"/>
                  </a:lnTo>
                  <a:lnTo>
                    <a:pt x="2721" y="5339"/>
                  </a:lnTo>
                  <a:lnTo>
                    <a:pt x="2721" y="5390"/>
                  </a:lnTo>
                  <a:lnTo>
                    <a:pt x="230" y="6839"/>
                  </a:lnTo>
                  <a:lnTo>
                    <a:pt x="128" y="6916"/>
                  </a:lnTo>
                  <a:lnTo>
                    <a:pt x="77" y="7017"/>
                  </a:lnTo>
                  <a:lnTo>
                    <a:pt x="77" y="7144"/>
                  </a:lnTo>
                  <a:lnTo>
                    <a:pt x="103" y="7246"/>
                  </a:lnTo>
                  <a:lnTo>
                    <a:pt x="662" y="8187"/>
                  </a:lnTo>
                  <a:lnTo>
                    <a:pt x="738" y="8289"/>
                  </a:lnTo>
                  <a:lnTo>
                    <a:pt x="840" y="8339"/>
                  </a:lnTo>
                  <a:lnTo>
                    <a:pt x="967" y="8339"/>
                  </a:lnTo>
                  <a:lnTo>
                    <a:pt x="1069" y="8289"/>
                  </a:lnTo>
                  <a:lnTo>
                    <a:pt x="3560" y="6865"/>
                  </a:lnTo>
                  <a:lnTo>
                    <a:pt x="3611" y="6890"/>
                  </a:lnTo>
                  <a:lnTo>
                    <a:pt x="3688" y="6916"/>
                  </a:lnTo>
                  <a:lnTo>
                    <a:pt x="3764" y="6916"/>
                  </a:lnTo>
                  <a:lnTo>
                    <a:pt x="3815" y="6890"/>
                  </a:lnTo>
                  <a:lnTo>
                    <a:pt x="3866" y="6839"/>
                  </a:lnTo>
                  <a:lnTo>
                    <a:pt x="3916" y="6788"/>
                  </a:lnTo>
                  <a:lnTo>
                    <a:pt x="3942" y="6712"/>
                  </a:lnTo>
                  <a:lnTo>
                    <a:pt x="3942" y="6636"/>
                  </a:lnTo>
                  <a:lnTo>
                    <a:pt x="4374" y="6407"/>
                  </a:lnTo>
                  <a:lnTo>
                    <a:pt x="4450" y="6331"/>
                  </a:lnTo>
                  <a:lnTo>
                    <a:pt x="4501" y="6255"/>
                  </a:lnTo>
                  <a:lnTo>
                    <a:pt x="4527" y="6178"/>
                  </a:lnTo>
                  <a:lnTo>
                    <a:pt x="4501" y="6077"/>
                  </a:lnTo>
                  <a:lnTo>
                    <a:pt x="5391" y="5568"/>
                  </a:lnTo>
                  <a:lnTo>
                    <a:pt x="5620" y="5822"/>
                  </a:lnTo>
                  <a:lnTo>
                    <a:pt x="5849" y="6026"/>
                  </a:lnTo>
                  <a:lnTo>
                    <a:pt x="6128" y="6204"/>
                  </a:lnTo>
                  <a:lnTo>
                    <a:pt x="6408" y="6382"/>
                  </a:lnTo>
                  <a:lnTo>
                    <a:pt x="6713" y="6509"/>
                  </a:lnTo>
                  <a:lnTo>
                    <a:pt x="7018" y="6610"/>
                  </a:lnTo>
                  <a:lnTo>
                    <a:pt x="7349" y="6687"/>
                  </a:lnTo>
                  <a:lnTo>
                    <a:pt x="7705" y="6738"/>
                  </a:lnTo>
                  <a:lnTo>
                    <a:pt x="7705" y="8034"/>
                  </a:lnTo>
                  <a:lnTo>
                    <a:pt x="2493" y="8034"/>
                  </a:lnTo>
                  <a:lnTo>
                    <a:pt x="2391" y="8060"/>
                  </a:lnTo>
                  <a:lnTo>
                    <a:pt x="2340" y="8111"/>
                  </a:lnTo>
                  <a:lnTo>
                    <a:pt x="2289" y="8187"/>
                  </a:lnTo>
                  <a:lnTo>
                    <a:pt x="2264" y="8263"/>
                  </a:lnTo>
                  <a:lnTo>
                    <a:pt x="2264" y="9153"/>
                  </a:lnTo>
                  <a:lnTo>
                    <a:pt x="2035" y="9204"/>
                  </a:lnTo>
                  <a:lnTo>
                    <a:pt x="1806" y="9305"/>
                  </a:lnTo>
                  <a:lnTo>
                    <a:pt x="1603" y="9433"/>
                  </a:lnTo>
                  <a:lnTo>
                    <a:pt x="1425" y="9585"/>
                  </a:lnTo>
                  <a:lnTo>
                    <a:pt x="1348" y="9712"/>
                  </a:lnTo>
                  <a:lnTo>
                    <a:pt x="1247" y="9839"/>
                  </a:lnTo>
                  <a:lnTo>
                    <a:pt x="1170" y="9967"/>
                  </a:lnTo>
                  <a:lnTo>
                    <a:pt x="1120" y="10119"/>
                  </a:lnTo>
                  <a:lnTo>
                    <a:pt x="1094" y="10246"/>
                  </a:lnTo>
                  <a:lnTo>
                    <a:pt x="1043" y="10399"/>
                  </a:lnTo>
                  <a:lnTo>
                    <a:pt x="1043" y="10551"/>
                  </a:lnTo>
                  <a:lnTo>
                    <a:pt x="1043" y="10729"/>
                  </a:lnTo>
                  <a:lnTo>
                    <a:pt x="1120" y="11848"/>
                  </a:lnTo>
                  <a:lnTo>
                    <a:pt x="1145" y="11975"/>
                  </a:lnTo>
                  <a:lnTo>
                    <a:pt x="1196" y="12102"/>
                  </a:lnTo>
                  <a:lnTo>
                    <a:pt x="1298" y="12331"/>
                  </a:lnTo>
                  <a:lnTo>
                    <a:pt x="1450" y="12534"/>
                  </a:lnTo>
                  <a:lnTo>
                    <a:pt x="1654" y="12712"/>
                  </a:lnTo>
                  <a:lnTo>
                    <a:pt x="1654" y="12865"/>
                  </a:lnTo>
                  <a:lnTo>
                    <a:pt x="1628" y="12890"/>
                  </a:lnTo>
                  <a:lnTo>
                    <a:pt x="1603" y="12916"/>
                  </a:lnTo>
                  <a:lnTo>
                    <a:pt x="891" y="12916"/>
                  </a:lnTo>
                  <a:lnTo>
                    <a:pt x="662" y="12992"/>
                  </a:lnTo>
                  <a:lnTo>
                    <a:pt x="484" y="13094"/>
                  </a:lnTo>
                  <a:lnTo>
                    <a:pt x="306" y="13221"/>
                  </a:lnTo>
                  <a:lnTo>
                    <a:pt x="179" y="13399"/>
                  </a:lnTo>
                  <a:lnTo>
                    <a:pt x="77" y="13577"/>
                  </a:lnTo>
                  <a:lnTo>
                    <a:pt x="1" y="13806"/>
                  </a:lnTo>
                  <a:lnTo>
                    <a:pt x="1" y="14034"/>
                  </a:lnTo>
                  <a:lnTo>
                    <a:pt x="1" y="15560"/>
                  </a:lnTo>
                  <a:lnTo>
                    <a:pt x="1" y="15687"/>
                  </a:lnTo>
                  <a:lnTo>
                    <a:pt x="77" y="15789"/>
                  </a:lnTo>
                  <a:lnTo>
                    <a:pt x="179" y="15840"/>
                  </a:lnTo>
                  <a:lnTo>
                    <a:pt x="306" y="15865"/>
                  </a:lnTo>
                  <a:lnTo>
                    <a:pt x="4730" y="15865"/>
                  </a:lnTo>
                  <a:lnTo>
                    <a:pt x="4832" y="15840"/>
                  </a:lnTo>
                  <a:lnTo>
                    <a:pt x="4933" y="15789"/>
                  </a:lnTo>
                  <a:lnTo>
                    <a:pt x="5010" y="15687"/>
                  </a:lnTo>
                  <a:lnTo>
                    <a:pt x="5035" y="15560"/>
                  </a:lnTo>
                  <a:lnTo>
                    <a:pt x="5035" y="15280"/>
                  </a:lnTo>
                  <a:lnTo>
                    <a:pt x="5010" y="15179"/>
                  </a:lnTo>
                  <a:lnTo>
                    <a:pt x="4959" y="15102"/>
                  </a:lnTo>
                  <a:lnTo>
                    <a:pt x="4883" y="15051"/>
                  </a:lnTo>
                  <a:lnTo>
                    <a:pt x="4781" y="15026"/>
                  </a:lnTo>
                  <a:lnTo>
                    <a:pt x="4705" y="15051"/>
                  </a:lnTo>
                  <a:lnTo>
                    <a:pt x="4628" y="15102"/>
                  </a:lnTo>
                  <a:lnTo>
                    <a:pt x="4577" y="15179"/>
                  </a:lnTo>
                  <a:lnTo>
                    <a:pt x="4552" y="15280"/>
                  </a:lnTo>
                  <a:lnTo>
                    <a:pt x="4552" y="15407"/>
                  </a:lnTo>
                  <a:lnTo>
                    <a:pt x="4221" y="15407"/>
                  </a:lnTo>
                  <a:lnTo>
                    <a:pt x="4221" y="14390"/>
                  </a:lnTo>
                  <a:lnTo>
                    <a:pt x="4196" y="14314"/>
                  </a:lnTo>
                  <a:lnTo>
                    <a:pt x="4145" y="14238"/>
                  </a:lnTo>
                  <a:lnTo>
                    <a:pt x="4069" y="14187"/>
                  </a:lnTo>
                  <a:lnTo>
                    <a:pt x="3993" y="14162"/>
                  </a:lnTo>
                  <a:lnTo>
                    <a:pt x="3891" y="14187"/>
                  </a:lnTo>
                  <a:lnTo>
                    <a:pt x="3815" y="14238"/>
                  </a:lnTo>
                  <a:lnTo>
                    <a:pt x="3764" y="14314"/>
                  </a:lnTo>
                  <a:lnTo>
                    <a:pt x="3764" y="14390"/>
                  </a:lnTo>
                  <a:lnTo>
                    <a:pt x="3764" y="15407"/>
                  </a:lnTo>
                  <a:lnTo>
                    <a:pt x="1272" y="15407"/>
                  </a:lnTo>
                  <a:lnTo>
                    <a:pt x="1272" y="14390"/>
                  </a:lnTo>
                  <a:lnTo>
                    <a:pt x="1247" y="14314"/>
                  </a:lnTo>
                  <a:lnTo>
                    <a:pt x="1196" y="14238"/>
                  </a:lnTo>
                  <a:lnTo>
                    <a:pt x="1120" y="14187"/>
                  </a:lnTo>
                  <a:lnTo>
                    <a:pt x="1018" y="14162"/>
                  </a:lnTo>
                  <a:lnTo>
                    <a:pt x="942" y="14187"/>
                  </a:lnTo>
                  <a:lnTo>
                    <a:pt x="865" y="14238"/>
                  </a:lnTo>
                  <a:lnTo>
                    <a:pt x="815" y="14314"/>
                  </a:lnTo>
                  <a:lnTo>
                    <a:pt x="789" y="14390"/>
                  </a:lnTo>
                  <a:lnTo>
                    <a:pt x="789" y="15407"/>
                  </a:lnTo>
                  <a:lnTo>
                    <a:pt x="459" y="15407"/>
                  </a:lnTo>
                  <a:lnTo>
                    <a:pt x="459" y="14034"/>
                  </a:lnTo>
                  <a:lnTo>
                    <a:pt x="459" y="13882"/>
                  </a:lnTo>
                  <a:lnTo>
                    <a:pt x="509" y="13780"/>
                  </a:lnTo>
                  <a:lnTo>
                    <a:pt x="560" y="13653"/>
                  </a:lnTo>
                  <a:lnTo>
                    <a:pt x="637" y="13551"/>
                  </a:lnTo>
                  <a:lnTo>
                    <a:pt x="738" y="13475"/>
                  </a:lnTo>
                  <a:lnTo>
                    <a:pt x="865" y="13424"/>
                  </a:lnTo>
                  <a:lnTo>
                    <a:pt x="967" y="13373"/>
                  </a:lnTo>
                  <a:lnTo>
                    <a:pt x="1603" y="13373"/>
                  </a:lnTo>
                  <a:lnTo>
                    <a:pt x="1781" y="13348"/>
                  </a:lnTo>
                  <a:lnTo>
                    <a:pt x="1933" y="13246"/>
                  </a:lnTo>
                  <a:lnTo>
                    <a:pt x="2035" y="13145"/>
                  </a:lnTo>
                  <a:lnTo>
                    <a:pt x="2111" y="12992"/>
                  </a:lnTo>
                  <a:lnTo>
                    <a:pt x="2315" y="13043"/>
                  </a:lnTo>
                  <a:lnTo>
                    <a:pt x="2518" y="13068"/>
                  </a:lnTo>
                  <a:lnTo>
                    <a:pt x="2696" y="13043"/>
                  </a:lnTo>
                  <a:lnTo>
                    <a:pt x="2925" y="12992"/>
                  </a:lnTo>
                  <a:lnTo>
                    <a:pt x="2976" y="13145"/>
                  </a:lnTo>
                  <a:lnTo>
                    <a:pt x="3077" y="13246"/>
                  </a:lnTo>
                  <a:lnTo>
                    <a:pt x="3230" y="13348"/>
                  </a:lnTo>
                  <a:lnTo>
                    <a:pt x="3408" y="13373"/>
                  </a:lnTo>
                  <a:lnTo>
                    <a:pt x="4044" y="13373"/>
                  </a:lnTo>
                  <a:lnTo>
                    <a:pt x="4171" y="13424"/>
                  </a:lnTo>
                  <a:lnTo>
                    <a:pt x="4272" y="13475"/>
                  </a:lnTo>
                  <a:lnTo>
                    <a:pt x="4374" y="13551"/>
                  </a:lnTo>
                  <a:lnTo>
                    <a:pt x="4450" y="13653"/>
                  </a:lnTo>
                  <a:lnTo>
                    <a:pt x="4501" y="13780"/>
                  </a:lnTo>
                  <a:lnTo>
                    <a:pt x="4552" y="13882"/>
                  </a:lnTo>
                  <a:lnTo>
                    <a:pt x="4552" y="14034"/>
                  </a:lnTo>
                  <a:lnTo>
                    <a:pt x="4552" y="14187"/>
                  </a:lnTo>
                  <a:lnTo>
                    <a:pt x="4577" y="14263"/>
                  </a:lnTo>
                  <a:lnTo>
                    <a:pt x="4628" y="14340"/>
                  </a:lnTo>
                  <a:lnTo>
                    <a:pt x="4705" y="14390"/>
                  </a:lnTo>
                  <a:lnTo>
                    <a:pt x="4781" y="14416"/>
                  </a:lnTo>
                  <a:lnTo>
                    <a:pt x="4883" y="14390"/>
                  </a:lnTo>
                  <a:lnTo>
                    <a:pt x="4959" y="14340"/>
                  </a:lnTo>
                  <a:lnTo>
                    <a:pt x="5010" y="14263"/>
                  </a:lnTo>
                  <a:lnTo>
                    <a:pt x="5035" y="14187"/>
                  </a:lnTo>
                  <a:lnTo>
                    <a:pt x="5035" y="14034"/>
                  </a:lnTo>
                  <a:lnTo>
                    <a:pt x="5010" y="13806"/>
                  </a:lnTo>
                  <a:lnTo>
                    <a:pt x="4933" y="13577"/>
                  </a:lnTo>
                  <a:lnTo>
                    <a:pt x="4832" y="13399"/>
                  </a:lnTo>
                  <a:lnTo>
                    <a:pt x="4705" y="13221"/>
                  </a:lnTo>
                  <a:lnTo>
                    <a:pt x="4527" y="13094"/>
                  </a:lnTo>
                  <a:lnTo>
                    <a:pt x="4349" y="12992"/>
                  </a:lnTo>
                  <a:lnTo>
                    <a:pt x="4120" y="12916"/>
                  </a:lnTo>
                  <a:lnTo>
                    <a:pt x="3408" y="12916"/>
                  </a:lnTo>
                  <a:lnTo>
                    <a:pt x="3382" y="12890"/>
                  </a:lnTo>
                  <a:lnTo>
                    <a:pt x="3357" y="12865"/>
                  </a:lnTo>
                  <a:lnTo>
                    <a:pt x="3357" y="12712"/>
                  </a:lnTo>
                  <a:lnTo>
                    <a:pt x="3560" y="12534"/>
                  </a:lnTo>
                  <a:lnTo>
                    <a:pt x="3713" y="12331"/>
                  </a:lnTo>
                  <a:lnTo>
                    <a:pt x="3840" y="12102"/>
                  </a:lnTo>
                  <a:lnTo>
                    <a:pt x="3866" y="11975"/>
                  </a:lnTo>
                  <a:lnTo>
                    <a:pt x="3891" y="11848"/>
                  </a:lnTo>
                  <a:lnTo>
                    <a:pt x="3967" y="10704"/>
                  </a:lnTo>
                  <a:lnTo>
                    <a:pt x="3967" y="10551"/>
                  </a:lnTo>
                  <a:lnTo>
                    <a:pt x="3967" y="10399"/>
                  </a:lnTo>
                  <a:lnTo>
                    <a:pt x="3942" y="10246"/>
                  </a:lnTo>
                  <a:lnTo>
                    <a:pt x="3891" y="10119"/>
                  </a:lnTo>
                  <a:lnTo>
                    <a:pt x="3840" y="9967"/>
                  </a:lnTo>
                  <a:lnTo>
                    <a:pt x="3764" y="9839"/>
                  </a:lnTo>
                  <a:lnTo>
                    <a:pt x="3688" y="9712"/>
                  </a:lnTo>
                  <a:lnTo>
                    <a:pt x="3586" y="9611"/>
                  </a:lnTo>
                  <a:lnTo>
                    <a:pt x="3408" y="9433"/>
                  </a:lnTo>
                  <a:lnTo>
                    <a:pt x="3179" y="9305"/>
                  </a:lnTo>
                  <a:lnTo>
                    <a:pt x="2976" y="9204"/>
                  </a:lnTo>
                  <a:lnTo>
                    <a:pt x="2721" y="9153"/>
                  </a:lnTo>
                  <a:lnTo>
                    <a:pt x="2721" y="8517"/>
                  </a:lnTo>
                  <a:lnTo>
                    <a:pt x="7705" y="8517"/>
                  </a:lnTo>
                  <a:lnTo>
                    <a:pt x="7705" y="9153"/>
                  </a:lnTo>
                  <a:lnTo>
                    <a:pt x="7450" y="9204"/>
                  </a:lnTo>
                  <a:lnTo>
                    <a:pt x="7247" y="9305"/>
                  </a:lnTo>
                  <a:lnTo>
                    <a:pt x="7044" y="9433"/>
                  </a:lnTo>
                  <a:lnTo>
                    <a:pt x="6866" y="9585"/>
                  </a:lnTo>
                  <a:lnTo>
                    <a:pt x="6764" y="9712"/>
                  </a:lnTo>
                  <a:lnTo>
                    <a:pt x="6662" y="9839"/>
                  </a:lnTo>
                  <a:lnTo>
                    <a:pt x="6611" y="9967"/>
                  </a:lnTo>
                  <a:lnTo>
                    <a:pt x="6535" y="10119"/>
                  </a:lnTo>
                  <a:lnTo>
                    <a:pt x="6510" y="10246"/>
                  </a:lnTo>
                  <a:lnTo>
                    <a:pt x="6484" y="10399"/>
                  </a:lnTo>
                  <a:lnTo>
                    <a:pt x="6459" y="10551"/>
                  </a:lnTo>
                  <a:lnTo>
                    <a:pt x="6459" y="10729"/>
                  </a:lnTo>
                  <a:lnTo>
                    <a:pt x="6535" y="11848"/>
                  </a:lnTo>
                  <a:lnTo>
                    <a:pt x="6561" y="11975"/>
                  </a:lnTo>
                  <a:lnTo>
                    <a:pt x="6611" y="12102"/>
                  </a:lnTo>
                  <a:lnTo>
                    <a:pt x="6713" y="12331"/>
                  </a:lnTo>
                  <a:lnTo>
                    <a:pt x="6866" y="12534"/>
                  </a:lnTo>
                  <a:lnTo>
                    <a:pt x="7069" y="12712"/>
                  </a:lnTo>
                  <a:lnTo>
                    <a:pt x="7069" y="12865"/>
                  </a:lnTo>
                  <a:lnTo>
                    <a:pt x="7044" y="12890"/>
                  </a:lnTo>
                  <a:lnTo>
                    <a:pt x="7044" y="12916"/>
                  </a:lnTo>
                  <a:lnTo>
                    <a:pt x="6306" y="12916"/>
                  </a:lnTo>
                  <a:lnTo>
                    <a:pt x="6103" y="12992"/>
                  </a:lnTo>
                  <a:lnTo>
                    <a:pt x="5900" y="13094"/>
                  </a:lnTo>
                  <a:lnTo>
                    <a:pt x="5747" y="13221"/>
                  </a:lnTo>
                  <a:lnTo>
                    <a:pt x="5594" y="13399"/>
                  </a:lnTo>
                  <a:lnTo>
                    <a:pt x="5493" y="13577"/>
                  </a:lnTo>
                  <a:lnTo>
                    <a:pt x="5442" y="13806"/>
                  </a:lnTo>
                  <a:lnTo>
                    <a:pt x="5416" y="14034"/>
                  </a:lnTo>
                  <a:lnTo>
                    <a:pt x="5416" y="15560"/>
                  </a:lnTo>
                  <a:lnTo>
                    <a:pt x="5442" y="15687"/>
                  </a:lnTo>
                  <a:lnTo>
                    <a:pt x="5493" y="15789"/>
                  </a:lnTo>
                  <a:lnTo>
                    <a:pt x="5594" y="15840"/>
                  </a:lnTo>
                  <a:lnTo>
                    <a:pt x="5722" y="15865"/>
                  </a:lnTo>
                  <a:lnTo>
                    <a:pt x="10145" y="15865"/>
                  </a:lnTo>
                  <a:lnTo>
                    <a:pt x="10247" y="15840"/>
                  </a:lnTo>
                  <a:lnTo>
                    <a:pt x="10349" y="15789"/>
                  </a:lnTo>
                  <a:lnTo>
                    <a:pt x="10425" y="15687"/>
                  </a:lnTo>
                  <a:lnTo>
                    <a:pt x="10451" y="15560"/>
                  </a:lnTo>
                  <a:lnTo>
                    <a:pt x="10451" y="14034"/>
                  </a:lnTo>
                  <a:lnTo>
                    <a:pt x="10425" y="13806"/>
                  </a:lnTo>
                  <a:lnTo>
                    <a:pt x="10349" y="13577"/>
                  </a:lnTo>
                  <a:lnTo>
                    <a:pt x="10247" y="13399"/>
                  </a:lnTo>
                  <a:lnTo>
                    <a:pt x="10120" y="13221"/>
                  </a:lnTo>
                  <a:lnTo>
                    <a:pt x="9942" y="13094"/>
                  </a:lnTo>
                  <a:lnTo>
                    <a:pt x="9764" y="12992"/>
                  </a:lnTo>
                  <a:lnTo>
                    <a:pt x="9535" y="12916"/>
                  </a:lnTo>
                  <a:lnTo>
                    <a:pt x="8823" y="12916"/>
                  </a:lnTo>
                  <a:lnTo>
                    <a:pt x="8798" y="12890"/>
                  </a:lnTo>
                  <a:lnTo>
                    <a:pt x="8773" y="12865"/>
                  </a:lnTo>
                  <a:lnTo>
                    <a:pt x="8773" y="12712"/>
                  </a:lnTo>
                  <a:lnTo>
                    <a:pt x="8976" y="12534"/>
                  </a:lnTo>
                  <a:lnTo>
                    <a:pt x="9128" y="12331"/>
                  </a:lnTo>
                  <a:lnTo>
                    <a:pt x="9256" y="12102"/>
                  </a:lnTo>
                  <a:lnTo>
                    <a:pt x="9281" y="11975"/>
                  </a:lnTo>
                  <a:lnTo>
                    <a:pt x="9306" y="11848"/>
                  </a:lnTo>
                  <a:lnTo>
                    <a:pt x="9383" y="10704"/>
                  </a:lnTo>
                  <a:lnTo>
                    <a:pt x="9383" y="10551"/>
                  </a:lnTo>
                  <a:lnTo>
                    <a:pt x="9383" y="10399"/>
                  </a:lnTo>
                  <a:lnTo>
                    <a:pt x="9357" y="10246"/>
                  </a:lnTo>
                  <a:lnTo>
                    <a:pt x="9306" y="10119"/>
                  </a:lnTo>
                  <a:lnTo>
                    <a:pt x="9256" y="9967"/>
                  </a:lnTo>
                  <a:lnTo>
                    <a:pt x="9179" y="9839"/>
                  </a:lnTo>
                  <a:lnTo>
                    <a:pt x="9103" y="9712"/>
                  </a:lnTo>
                  <a:lnTo>
                    <a:pt x="9001" y="9611"/>
                  </a:lnTo>
                  <a:lnTo>
                    <a:pt x="8823" y="9433"/>
                  </a:lnTo>
                  <a:lnTo>
                    <a:pt x="8620" y="9305"/>
                  </a:lnTo>
                  <a:lnTo>
                    <a:pt x="8391" y="9204"/>
                  </a:lnTo>
                  <a:lnTo>
                    <a:pt x="8162" y="9153"/>
                  </a:lnTo>
                  <a:lnTo>
                    <a:pt x="8162" y="8517"/>
                  </a:lnTo>
                  <a:lnTo>
                    <a:pt x="13120" y="8517"/>
                  </a:lnTo>
                  <a:lnTo>
                    <a:pt x="13120" y="9153"/>
                  </a:lnTo>
                  <a:lnTo>
                    <a:pt x="12891" y="9204"/>
                  </a:lnTo>
                  <a:lnTo>
                    <a:pt x="12663" y="9305"/>
                  </a:lnTo>
                  <a:lnTo>
                    <a:pt x="12459" y="9433"/>
                  </a:lnTo>
                  <a:lnTo>
                    <a:pt x="12281" y="9585"/>
                  </a:lnTo>
                  <a:lnTo>
                    <a:pt x="12179" y="9712"/>
                  </a:lnTo>
                  <a:lnTo>
                    <a:pt x="12078" y="9839"/>
                  </a:lnTo>
                  <a:lnTo>
                    <a:pt x="12027" y="9967"/>
                  </a:lnTo>
                  <a:lnTo>
                    <a:pt x="11951" y="10119"/>
                  </a:lnTo>
                  <a:lnTo>
                    <a:pt x="11925" y="10246"/>
                  </a:lnTo>
                  <a:lnTo>
                    <a:pt x="11900" y="10399"/>
                  </a:lnTo>
                  <a:lnTo>
                    <a:pt x="11874" y="10551"/>
                  </a:lnTo>
                  <a:lnTo>
                    <a:pt x="11874" y="10729"/>
                  </a:lnTo>
                  <a:lnTo>
                    <a:pt x="11976" y="11848"/>
                  </a:lnTo>
                  <a:lnTo>
                    <a:pt x="11976" y="11975"/>
                  </a:lnTo>
                  <a:lnTo>
                    <a:pt x="12027" y="12102"/>
                  </a:lnTo>
                  <a:lnTo>
                    <a:pt x="12129" y="12331"/>
                  </a:lnTo>
                  <a:lnTo>
                    <a:pt x="12281" y="12534"/>
                  </a:lnTo>
                  <a:lnTo>
                    <a:pt x="12485" y="12712"/>
                  </a:lnTo>
                  <a:lnTo>
                    <a:pt x="12485" y="12865"/>
                  </a:lnTo>
                  <a:lnTo>
                    <a:pt x="12485" y="12890"/>
                  </a:lnTo>
                  <a:lnTo>
                    <a:pt x="12459" y="12916"/>
                  </a:lnTo>
                  <a:lnTo>
                    <a:pt x="11722" y="12916"/>
                  </a:lnTo>
                  <a:lnTo>
                    <a:pt x="11518" y="12992"/>
                  </a:lnTo>
                  <a:lnTo>
                    <a:pt x="11315" y="13094"/>
                  </a:lnTo>
                  <a:lnTo>
                    <a:pt x="11162" y="13221"/>
                  </a:lnTo>
                  <a:lnTo>
                    <a:pt x="11010" y="13399"/>
                  </a:lnTo>
                  <a:lnTo>
                    <a:pt x="10908" y="13577"/>
                  </a:lnTo>
                  <a:lnTo>
                    <a:pt x="10857" y="13806"/>
                  </a:lnTo>
                  <a:lnTo>
                    <a:pt x="10832" y="14034"/>
                  </a:lnTo>
                  <a:lnTo>
                    <a:pt x="10832" y="15560"/>
                  </a:lnTo>
                  <a:lnTo>
                    <a:pt x="10857" y="15687"/>
                  </a:lnTo>
                  <a:lnTo>
                    <a:pt x="10908" y="15789"/>
                  </a:lnTo>
                  <a:lnTo>
                    <a:pt x="11010" y="15840"/>
                  </a:lnTo>
                  <a:lnTo>
                    <a:pt x="11137" y="15865"/>
                  </a:lnTo>
                  <a:lnTo>
                    <a:pt x="15561" y="15865"/>
                  </a:lnTo>
                  <a:lnTo>
                    <a:pt x="15663" y="15840"/>
                  </a:lnTo>
                  <a:lnTo>
                    <a:pt x="15764" y="15789"/>
                  </a:lnTo>
                  <a:lnTo>
                    <a:pt x="15841" y="15687"/>
                  </a:lnTo>
                  <a:lnTo>
                    <a:pt x="15866" y="15560"/>
                  </a:lnTo>
                  <a:lnTo>
                    <a:pt x="15866" y="14034"/>
                  </a:lnTo>
                  <a:lnTo>
                    <a:pt x="15841" y="13806"/>
                  </a:lnTo>
                  <a:lnTo>
                    <a:pt x="15764" y="13577"/>
                  </a:lnTo>
                  <a:lnTo>
                    <a:pt x="15663" y="13399"/>
                  </a:lnTo>
                  <a:lnTo>
                    <a:pt x="15536" y="13221"/>
                  </a:lnTo>
                  <a:lnTo>
                    <a:pt x="15358" y="13094"/>
                  </a:lnTo>
                  <a:lnTo>
                    <a:pt x="15180" y="12992"/>
                  </a:lnTo>
                  <a:lnTo>
                    <a:pt x="14976" y="12916"/>
                  </a:lnTo>
                  <a:lnTo>
                    <a:pt x="14239" y="12916"/>
                  </a:lnTo>
                  <a:lnTo>
                    <a:pt x="14213" y="12890"/>
                  </a:lnTo>
                  <a:lnTo>
                    <a:pt x="14213" y="12865"/>
                  </a:lnTo>
                  <a:lnTo>
                    <a:pt x="14213" y="12712"/>
                  </a:lnTo>
                  <a:lnTo>
                    <a:pt x="14391" y="12534"/>
                  </a:lnTo>
                  <a:lnTo>
                    <a:pt x="14544" y="12331"/>
                  </a:lnTo>
                  <a:lnTo>
                    <a:pt x="14671" y="12102"/>
                  </a:lnTo>
                  <a:lnTo>
                    <a:pt x="14697" y="11975"/>
                  </a:lnTo>
                  <a:lnTo>
                    <a:pt x="14722" y="11848"/>
                  </a:lnTo>
                  <a:lnTo>
                    <a:pt x="14798" y="10704"/>
                  </a:lnTo>
                  <a:lnTo>
                    <a:pt x="14798" y="10551"/>
                  </a:lnTo>
                  <a:lnTo>
                    <a:pt x="14798" y="10399"/>
                  </a:lnTo>
                  <a:lnTo>
                    <a:pt x="14773" y="10246"/>
                  </a:lnTo>
                  <a:lnTo>
                    <a:pt x="14722" y="10119"/>
                  </a:lnTo>
                  <a:lnTo>
                    <a:pt x="14671" y="9967"/>
                  </a:lnTo>
                  <a:lnTo>
                    <a:pt x="14595" y="9839"/>
                  </a:lnTo>
                  <a:lnTo>
                    <a:pt x="14519" y="9712"/>
                  </a:lnTo>
                  <a:lnTo>
                    <a:pt x="14417" y="9611"/>
                  </a:lnTo>
                  <a:lnTo>
                    <a:pt x="14239" y="9433"/>
                  </a:lnTo>
                  <a:lnTo>
                    <a:pt x="14035" y="9305"/>
                  </a:lnTo>
                  <a:lnTo>
                    <a:pt x="13832" y="9204"/>
                  </a:lnTo>
                  <a:lnTo>
                    <a:pt x="13578" y="9153"/>
                  </a:lnTo>
                  <a:lnTo>
                    <a:pt x="13578" y="8263"/>
                  </a:lnTo>
                  <a:lnTo>
                    <a:pt x="13578" y="8187"/>
                  </a:lnTo>
                  <a:lnTo>
                    <a:pt x="13527" y="8111"/>
                  </a:lnTo>
                  <a:lnTo>
                    <a:pt x="13451" y="8060"/>
                  </a:lnTo>
                  <a:lnTo>
                    <a:pt x="13349" y="8034"/>
                  </a:lnTo>
                  <a:lnTo>
                    <a:pt x="8162" y="8034"/>
                  </a:lnTo>
                  <a:lnTo>
                    <a:pt x="8162" y="6738"/>
                  </a:lnTo>
                  <a:lnTo>
                    <a:pt x="8493" y="6687"/>
                  </a:lnTo>
                  <a:lnTo>
                    <a:pt x="8798" y="6610"/>
                  </a:lnTo>
                  <a:lnTo>
                    <a:pt x="9103" y="6534"/>
                  </a:lnTo>
                  <a:lnTo>
                    <a:pt x="9383" y="6407"/>
                  </a:lnTo>
                  <a:lnTo>
                    <a:pt x="9662" y="6255"/>
                  </a:lnTo>
                  <a:lnTo>
                    <a:pt x="9917" y="6077"/>
                  </a:lnTo>
                  <a:lnTo>
                    <a:pt x="10171" y="5899"/>
                  </a:lnTo>
                  <a:lnTo>
                    <a:pt x="10374" y="5670"/>
                  </a:lnTo>
                  <a:lnTo>
                    <a:pt x="10578" y="5441"/>
                  </a:lnTo>
                  <a:lnTo>
                    <a:pt x="10756" y="5187"/>
                  </a:lnTo>
                  <a:lnTo>
                    <a:pt x="10908" y="4907"/>
                  </a:lnTo>
                  <a:lnTo>
                    <a:pt x="11061" y="4627"/>
                  </a:lnTo>
                  <a:lnTo>
                    <a:pt x="11162" y="4322"/>
                  </a:lnTo>
                  <a:lnTo>
                    <a:pt x="11239" y="4017"/>
                  </a:lnTo>
                  <a:lnTo>
                    <a:pt x="11290" y="3687"/>
                  </a:lnTo>
                  <a:lnTo>
                    <a:pt x="11290" y="3356"/>
                  </a:lnTo>
                  <a:lnTo>
                    <a:pt x="11264" y="3026"/>
                  </a:lnTo>
                  <a:lnTo>
                    <a:pt x="11213" y="2695"/>
                  </a:lnTo>
                  <a:lnTo>
                    <a:pt x="11137" y="2365"/>
                  </a:lnTo>
                  <a:lnTo>
                    <a:pt x="11035" y="2059"/>
                  </a:lnTo>
                  <a:lnTo>
                    <a:pt x="10883" y="1754"/>
                  </a:lnTo>
                  <a:lnTo>
                    <a:pt x="10730" y="1475"/>
                  </a:lnTo>
                  <a:lnTo>
                    <a:pt x="10527" y="1220"/>
                  </a:lnTo>
                  <a:lnTo>
                    <a:pt x="10298" y="992"/>
                  </a:lnTo>
                  <a:lnTo>
                    <a:pt x="10069" y="763"/>
                  </a:lnTo>
                  <a:lnTo>
                    <a:pt x="9815" y="585"/>
                  </a:lnTo>
                  <a:lnTo>
                    <a:pt x="9535" y="407"/>
                  </a:lnTo>
                  <a:lnTo>
                    <a:pt x="9230" y="254"/>
                  </a:lnTo>
                  <a:lnTo>
                    <a:pt x="8925" y="153"/>
                  </a:lnTo>
                  <a:lnTo>
                    <a:pt x="8595" y="76"/>
                  </a:lnTo>
                  <a:lnTo>
                    <a:pt x="8264" y="25"/>
                  </a:lnTo>
                  <a:lnTo>
                    <a:pt x="79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96;p46">
              <a:extLst>
                <a:ext uri="{FF2B5EF4-FFF2-40B4-BE49-F238E27FC236}">
                  <a16:creationId xmlns:a16="http://schemas.microsoft.com/office/drawing/2014/main" id="{6F7F0BEF-9555-C16F-E8C2-2C58F05B3663}"/>
                </a:ext>
              </a:extLst>
            </p:cNvPr>
            <p:cNvSpPr/>
            <p:nvPr/>
          </p:nvSpPr>
          <p:spPr>
            <a:xfrm>
              <a:off x="7109825" y="4053700"/>
              <a:ext cx="129675" cy="129700"/>
            </a:xfrm>
            <a:custGeom>
              <a:avLst/>
              <a:gdLst/>
              <a:ahLst/>
              <a:cxnLst/>
              <a:rect l="l" t="t" r="r" b="b"/>
              <a:pathLst>
                <a:path w="5187" h="5188" extrusionOk="0">
                  <a:moveTo>
                    <a:pt x="2848" y="484"/>
                  </a:moveTo>
                  <a:lnTo>
                    <a:pt x="3102" y="535"/>
                  </a:lnTo>
                  <a:lnTo>
                    <a:pt x="3356" y="611"/>
                  </a:lnTo>
                  <a:lnTo>
                    <a:pt x="3585" y="738"/>
                  </a:lnTo>
                  <a:lnTo>
                    <a:pt x="3585" y="764"/>
                  </a:lnTo>
                  <a:lnTo>
                    <a:pt x="3509" y="1908"/>
                  </a:lnTo>
                  <a:lnTo>
                    <a:pt x="3458" y="2086"/>
                  </a:lnTo>
                  <a:lnTo>
                    <a:pt x="3356" y="2264"/>
                  </a:lnTo>
                  <a:lnTo>
                    <a:pt x="3229" y="2391"/>
                  </a:lnTo>
                  <a:lnTo>
                    <a:pt x="3077" y="2518"/>
                  </a:lnTo>
                  <a:lnTo>
                    <a:pt x="2949" y="2594"/>
                  </a:lnTo>
                  <a:lnTo>
                    <a:pt x="2797" y="2670"/>
                  </a:lnTo>
                  <a:lnTo>
                    <a:pt x="2695" y="2696"/>
                  </a:lnTo>
                  <a:lnTo>
                    <a:pt x="2594" y="2721"/>
                  </a:lnTo>
                  <a:lnTo>
                    <a:pt x="2492" y="2696"/>
                  </a:lnTo>
                  <a:lnTo>
                    <a:pt x="2365" y="2670"/>
                  </a:lnTo>
                  <a:lnTo>
                    <a:pt x="2238" y="2594"/>
                  </a:lnTo>
                  <a:lnTo>
                    <a:pt x="2085" y="2518"/>
                  </a:lnTo>
                  <a:lnTo>
                    <a:pt x="1932" y="2391"/>
                  </a:lnTo>
                  <a:lnTo>
                    <a:pt x="1805" y="2264"/>
                  </a:lnTo>
                  <a:lnTo>
                    <a:pt x="1704" y="2086"/>
                  </a:lnTo>
                  <a:lnTo>
                    <a:pt x="1678" y="1908"/>
                  </a:lnTo>
                  <a:lnTo>
                    <a:pt x="1577" y="789"/>
                  </a:lnTo>
                  <a:lnTo>
                    <a:pt x="1577" y="713"/>
                  </a:lnTo>
                  <a:lnTo>
                    <a:pt x="1805" y="611"/>
                  </a:lnTo>
                  <a:lnTo>
                    <a:pt x="2060" y="535"/>
                  </a:lnTo>
                  <a:lnTo>
                    <a:pt x="2314" y="484"/>
                  </a:lnTo>
                  <a:close/>
                  <a:moveTo>
                    <a:pt x="1144" y="1043"/>
                  </a:moveTo>
                  <a:lnTo>
                    <a:pt x="1195" y="1958"/>
                  </a:lnTo>
                  <a:lnTo>
                    <a:pt x="1221" y="2086"/>
                  </a:lnTo>
                  <a:lnTo>
                    <a:pt x="1271" y="2213"/>
                  </a:lnTo>
                  <a:lnTo>
                    <a:pt x="1373" y="2442"/>
                  </a:lnTo>
                  <a:lnTo>
                    <a:pt x="1526" y="2645"/>
                  </a:lnTo>
                  <a:lnTo>
                    <a:pt x="1729" y="2823"/>
                  </a:lnTo>
                  <a:lnTo>
                    <a:pt x="1729" y="2975"/>
                  </a:lnTo>
                  <a:lnTo>
                    <a:pt x="1704" y="3001"/>
                  </a:lnTo>
                  <a:lnTo>
                    <a:pt x="1195" y="3001"/>
                  </a:lnTo>
                  <a:lnTo>
                    <a:pt x="1017" y="3026"/>
                  </a:lnTo>
                  <a:lnTo>
                    <a:pt x="839" y="3052"/>
                  </a:lnTo>
                  <a:lnTo>
                    <a:pt x="687" y="3128"/>
                  </a:lnTo>
                  <a:lnTo>
                    <a:pt x="534" y="3204"/>
                  </a:lnTo>
                  <a:lnTo>
                    <a:pt x="483" y="2925"/>
                  </a:lnTo>
                  <a:lnTo>
                    <a:pt x="458" y="2594"/>
                  </a:lnTo>
                  <a:lnTo>
                    <a:pt x="458" y="2365"/>
                  </a:lnTo>
                  <a:lnTo>
                    <a:pt x="509" y="2162"/>
                  </a:lnTo>
                  <a:lnTo>
                    <a:pt x="560" y="1933"/>
                  </a:lnTo>
                  <a:lnTo>
                    <a:pt x="636" y="1730"/>
                  </a:lnTo>
                  <a:lnTo>
                    <a:pt x="737" y="1552"/>
                  </a:lnTo>
                  <a:lnTo>
                    <a:pt x="865" y="1374"/>
                  </a:lnTo>
                  <a:lnTo>
                    <a:pt x="992" y="1196"/>
                  </a:lnTo>
                  <a:lnTo>
                    <a:pt x="1144" y="1043"/>
                  </a:lnTo>
                  <a:close/>
                  <a:moveTo>
                    <a:pt x="4017" y="1043"/>
                  </a:moveTo>
                  <a:lnTo>
                    <a:pt x="4170" y="1196"/>
                  </a:lnTo>
                  <a:lnTo>
                    <a:pt x="4322" y="1374"/>
                  </a:lnTo>
                  <a:lnTo>
                    <a:pt x="4424" y="1552"/>
                  </a:lnTo>
                  <a:lnTo>
                    <a:pt x="4526" y="1730"/>
                  </a:lnTo>
                  <a:lnTo>
                    <a:pt x="4602" y="1933"/>
                  </a:lnTo>
                  <a:lnTo>
                    <a:pt x="4678" y="2162"/>
                  </a:lnTo>
                  <a:lnTo>
                    <a:pt x="4704" y="2365"/>
                  </a:lnTo>
                  <a:lnTo>
                    <a:pt x="4704" y="2594"/>
                  </a:lnTo>
                  <a:lnTo>
                    <a:pt x="4704" y="2925"/>
                  </a:lnTo>
                  <a:lnTo>
                    <a:pt x="4628" y="3204"/>
                  </a:lnTo>
                  <a:lnTo>
                    <a:pt x="4475" y="3128"/>
                  </a:lnTo>
                  <a:lnTo>
                    <a:pt x="4322" y="3052"/>
                  </a:lnTo>
                  <a:lnTo>
                    <a:pt x="4144" y="3026"/>
                  </a:lnTo>
                  <a:lnTo>
                    <a:pt x="3992" y="3001"/>
                  </a:lnTo>
                  <a:lnTo>
                    <a:pt x="3458" y="3001"/>
                  </a:lnTo>
                  <a:lnTo>
                    <a:pt x="3433" y="2975"/>
                  </a:lnTo>
                  <a:lnTo>
                    <a:pt x="3433" y="2823"/>
                  </a:lnTo>
                  <a:lnTo>
                    <a:pt x="3636" y="2645"/>
                  </a:lnTo>
                  <a:lnTo>
                    <a:pt x="3788" y="2442"/>
                  </a:lnTo>
                  <a:lnTo>
                    <a:pt x="3916" y="2213"/>
                  </a:lnTo>
                  <a:lnTo>
                    <a:pt x="3941" y="2086"/>
                  </a:lnTo>
                  <a:lnTo>
                    <a:pt x="3966" y="1958"/>
                  </a:lnTo>
                  <a:lnTo>
                    <a:pt x="4017" y="1043"/>
                  </a:lnTo>
                  <a:close/>
                  <a:moveTo>
                    <a:pt x="2594" y="1"/>
                  </a:moveTo>
                  <a:lnTo>
                    <a:pt x="2314" y="26"/>
                  </a:lnTo>
                  <a:lnTo>
                    <a:pt x="2060" y="52"/>
                  </a:lnTo>
                  <a:lnTo>
                    <a:pt x="1805" y="128"/>
                  </a:lnTo>
                  <a:lnTo>
                    <a:pt x="1577" y="204"/>
                  </a:lnTo>
                  <a:lnTo>
                    <a:pt x="1348" y="331"/>
                  </a:lnTo>
                  <a:lnTo>
                    <a:pt x="1144" y="458"/>
                  </a:lnTo>
                  <a:lnTo>
                    <a:pt x="941" y="611"/>
                  </a:lnTo>
                  <a:lnTo>
                    <a:pt x="763" y="764"/>
                  </a:lnTo>
                  <a:lnTo>
                    <a:pt x="585" y="942"/>
                  </a:lnTo>
                  <a:lnTo>
                    <a:pt x="432" y="1145"/>
                  </a:lnTo>
                  <a:lnTo>
                    <a:pt x="305" y="1374"/>
                  </a:lnTo>
                  <a:lnTo>
                    <a:pt x="204" y="1603"/>
                  </a:lnTo>
                  <a:lnTo>
                    <a:pt x="102" y="1831"/>
                  </a:lnTo>
                  <a:lnTo>
                    <a:pt x="51" y="2086"/>
                  </a:lnTo>
                  <a:lnTo>
                    <a:pt x="0" y="2340"/>
                  </a:lnTo>
                  <a:lnTo>
                    <a:pt x="0" y="2594"/>
                  </a:lnTo>
                  <a:lnTo>
                    <a:pt x="0" y="2874"/>
                  </a:lnTo>
                  <a:lnTo>
                    <a:pt x="51" y="3128"/>
                  </a:lnTo>
                  <a:lnTo>
                    <a:pt x="102" y="3382"/>
                  </a:lnTo>
                  <a:lnTo>
                    <a:pt x="204" y="3611"/>
                  </a:lnTo>
                  <a:lnTo>
                    <a:pt x="305" y="3840"/>
                  </a:lnTo>
                  <a:lnTo>
                    <a:pt x="432" y="4043"/>
                  </a:lnTo>
                  <a:lnTo>
                    <a:pt x="585" y="4247"/>
                  </a:lnTo>
                  <a:lnTo>
                    <a:pt x="763" y="4450"/>
                  </a:lnTo>
                  <a:lnTo>
                    <a:pt x="941" y="4603"/>
                  </a:lnTo>
                  <a:lnTo>
                    <a:pt x="1144" y="4755"/>
                  </a:lnTo>
                  <a:lnTo>
                    <a:pt x="1348" y="4882"/>
                  </a:lnTo>
                  <a:lnTo>
                    <a:pt x="1577" y="4984"/>
                  </a:lnTo>
                  <a:lnTo>
                    <a:pt x="1805" y="5086"/>
                  </a:lnTo>
                  <a:lnTo>
                    <a:pt x="2060" y="5137"/>
                  </a:lnTo>
                  <a:lnTo>
                    <a:pt x="2314" y="5187"/>
                  </a:lnTo>
                  <a:lnTo>
                    <a:pt x="2924" y="5187"/>
                  </a:lnTo>
                  <a:lnTo>
                    <a:pt x="3255" y="5111"/>
                  </a:lnTo>
                  <a:lnTo>
                    <a:pt x="3560" y="5009"/>
                  </a:lnTo>
                  <a:lnTo>
                    <a:pt x="3865" y="4857"/>
                  </a:lnTo>
                  <a:lnTo>
                    <a:pt x="3941" y="4806"/>
                  </a:lnTo>
                  <a:lnTo>
                    <a:pt x="3992" y="4704"/>
                  </a:lnTo>
                  <a:lnTo>
                    <a:pt x="3992" y="4628"/>
                  </a:lnTo>
                  <a:lnTo>
                    <a:pt x="3966" y="4552"/>
                  </a:lnTo>
                  <a:lnTo>
                    <a:pt x="3890" y="4476"/>
                  </a:lnTo>
                  <a:lnTo>
                    <a:pt x="3814" y="4425"/>
                  </a:lnTo>
                  <a:lnTo>
                    <a:pt x="3738" y="4425"/>
                  </a:lnTo>
                  <a:lnTo>
                    <a:pt x="3636" y="4450"/>
                  </a:lnTo>
                  <a:lnTo>
                    <a:pt x="3382" y="4577"/>
                  </a:lnTo>
                  <a:lnTo>
                    <a:pt x="3127" y="4654"/>
                  </a:lnTo>
                  <a:lnTo>
                    <a:pt x="2873" y="4704"/>
                  </a:lnTo>
                  <a:lnTo>
                    <a:pt x="2594" y="4730"/>
                  </a:lnTo>
                  <a:lnTo>
                    <a:pt x="2288" y="4704"/>
                  </a:lnTo>
                  <a:lnTo>
                    <a:pt x="2009" y="4654"/>
                  </a:lnTo>
                  <a:lnTo>
                    <a:pt x="1754" y="4552"/>
                  </a:lnTo>
                  <a:lnTo>
                    <a:pt x="1500" y="4425"/>
                  </a:lnTo>
                  <a:lnTo>
                    <a:pt x="1271" y="4272"/>
                  </a:lnTo>
                  <a:lnTo>
                    <a:pt x="1068" y="4094"/>
                  </a:lnTo>
                  <a:lnTo>
                    <a:pt x="890" y="3891"/>
                  </a:lnTo>
                  <a:lnTo>
                    <a:pt x="737" y="3662"/>
                  </a:lnTo>
                  <a:lnTo>
                    <a:pt x="839" y="3586"/>
                  </a:lnTo>
                  <a:lnTo>
                    <a:pt x="941" y="3509"/>
                  </a:lnTo>
                  <a:lnTo>
                    <a:pt x="1068" y="3484"/>
                  </a:lnTo>
                  <a:lnTo>
                    <a:pt x="1704" y="3484"/>
                  </a:lnTo>
                  <a:lnTo>
                    <a:pt x="1856" y="3433"/>
                  </a:lnTo>
                  <a:lnTo>
                    <a:pt x="2009" y="3357"/>
                  </a:lnTo>
                  <a:lnTo>
                    <a:pt x="2110" y="3230"/>
                  </a:lnTo>
                  <a:lnTo>
                    <a:pt x="2187" y="3077"/>
                  </a:lnTo>
                  <a:lnTo>
                    <a:pt x="2390" y="3153"/>
                  </a:lnTo>
                  <a:lnTo>
                    <a:pt x="2594" y="3179"/>
                  </a:lnTo>
                  <a:lnTo>
                    <a:pt x="2771" y="3153"/>
                  </a:lnTo>
                  <a:lnTo>
                    <a:pt x="3000" y="3077"/>
                  </a:lnTo>
                  <a:lnTo>
                    <a:pt x="3051" y="3230"/>
                  </a:lnTo>
                  <a:lnTo>
                    <a:pt x="3178" y="3357"/>
                  </a:lnTo>
                  <a:lnTo>
                    <a:pt x="3305" y="3433"/>
                  </a:lnTo>
                  <a:lnTo>
                    <a:pt x="3483" y="3484"/>
                  </a:lnTo>
                  <a:lnTo>
                    <a:pt x="4119" y="3484"/>
                  </a:lnTo>
                  <a:lnTo>
                    <a:pt x="4221" y="3509"/>
                  </a:lnTo>
                  <a:lnTo>
                    <a:pt x="4348" y="3586"/>
                  </a:lnTo>
                  <a:lnTo>
                    <a:pt x="4424" y="3662"/>
                  </a:lnTo>
                  <a:lnTo>
                    <a:pt x="4373" y="3764"/>
                  </a:lnTo>
                  <a:lnTo>
                    <a:pt x="4322" y="3865"/>
                  </a:lnTo>
                  <a:lnTo>
                    <a:pt x="4322" y="3942"/>
                  </a:lnTo>
                  <a:lnTo>
                    <a:pt x="4373" y="4018"/>
                  </a:lnTo>
                  <a:lnTo>
                    <a:pt x="4424" y="4094"/>
                  </a:lnTo>
                  <a:lnTo>
                    <a:pt x="4526" y="4120"/>
                  </a:lnTo>
                  <a:lnTo>
                    <a:pt x="4602" y="4120"/>
                  </a:lnTo>
                  <a:lnTo>
                    <a:pt x="4678" y="4094"/>
                  </a:lnTo>
                  <a:lnTo>
                    <a:pt x="4755" y="4018"/>
                  </a:lnTo>
                  <a:lnTo>
                    <a:pt x="4933" y="3687"/>
                  </a:lnTo>
                  <a:lnTo>
                    <a:pt x="5060" y="3357"/>
                  </a:lnTo>
                  <a:lnTo>
                    <a:pt x="5161" y="2975"/>
                  </a:lnTo>
                  <a:lnTo>
                    <a:pt x="5187" y="2594"/>
                  </a:lnTo>
                  <a:lnTo>
                    <a:pt x="5161" y="2340"/>
                  </a:lnTo>
                  <a:lnTo>
                    <a:pt x="5136" y="2086"/>
                  </a:lnTo>
                  <a:lnTo>
                    <a:pt x="5060" y="1831"/>
                  </a:lnTo>
                  <a:lnTo>
                    <a:pt x="4983" y="1603"/>
                  </a:lnTo>
                  <a:lnTo>
                    <a:pt x="4856" y="1374"/>
                  </a:lnTo>
                  <a:lnTo>
                    <a:pt x="4729" y="1145"/>
                  </a:lnTo>
                  <a:lnTo>
                    <a:pt x="4577" y="967"/>
                  </a:lnTo>
                  <a:lnTo>
                    <a:pt x="4424" y="764"/>
                  </a:lnTo>
                  <a:lnTo>
                    <a:pt x="4246" y="611"/>
                  </a:lnTo>
                  <a:lnTo>
                    <a:pt x="4043" y="458"/>
                  </a:lnTo>
                  <a:lnTo>
                    <a:pt x="3814" y="331"/>
                  </a:lnTo>
                  <a:lnTo>
                    <a:pt x="3585" y="204"/>
                  </a:lnTo>
                  <a:lnTo>
                    <a:pt x="3356" y="128"/>
                  </a:lnTo>
                  <a:lnTo>
                    <a:pt x="3102" y="52"/>
                  </a:lnTo>
                  <a:lnTo>
                    <a:pt x="2848" y="26"/>
                  </a:lnTo>
                  <a:lnTo>
                    <a:pt x="25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97;p46">
              <a:extLst>
                <a:ext uri="{FF2B5EF4-FFF2-40B4-BE49-F238E27FC236}">
                  <a16:creationId xmlns:a16="http://schemas.microsoft.com/office/drawing/2014/main" id="{A913784F-C70C-4C4F-13A7-ACFF545A56BE}"/>
                </a:ext>
              </a:extLst>
            </p:cNvPr>
            <p:cNvSpPr/>
            <p:nvPr/>
          </p:nvSpPr>
          <p:spPr>
            <a:xfrm>
              <a:off x="7168925" y="4306675"/>
              <a:ext cx="16550" cy="26100"/>
            </a:xfrm>
            <a:custGeom>
              <a:avLst/>
              <a:gdLst/>
              <a:ahLst/>
              <a:cxnLst/>
              <a:rect l="l" t="t" r="r" b="b"/>
              <a:pathLst>
                <a:path w="662" h="1044" extrusionOk="0">
                  <a:moveTo>
                    <a:pt x="331" y="1"/>
                  </a:moveTo>
                  <a:lnTo>
                    <a:pt x="280" y="52"/>
                  </a:lnTo>
                  <a:lnTo>
                    <a:pt x="230" y="128"/>
                  </a:lnTo>
                  <a:lnTo>
                    <a:pt x="204" y="230"/>
                  </a:lnTo>
                  <a:lnTo>
                    <a:pt x="204" y="586"/>
                  </a:lnTo>
                  <a:lnTo>
                    <a:pt x="128" y="586"/>
                  </a:lnTo>
                  <a:lnTo>
                    <a:pt x="52" y="636"/>
                  </a:lnTo>
                  <a:lnTo>
                    <a:pt x="1" y="713"/>
                  </a:lnTo>
                  <a:lnTo>
                    <a:pt x="1" y="814"/>
                  </a:lnTo>
                  <a:lnTo>
                    <a:pt x="1" y="891"/>
                  </a:lnTo>
                  <a:lnTo>
                    <a:pt x="52" y="967"/>
                  </a:lnTo>
                  <a:lnTo>
                    <a:pt x="128" y="1018"/>
                  </a:lnTo>
                  <a:lnTo>
                    <a:pt x="230" y="1043"/>
                  </a:lnTo>
                  <a:lnTo>
                    <a:pt x="306" y="1018"/>
                  </a:lnTo>
                  <a:lnTo>
                    <a:pt x="382" y="992"/>
                  </a:lnTo>
                  <a:lnTo>
                    <a:pt x="458" y="967"/>
                  </a:lnTo>
                  <a:lnTo>
                    <a:pt x="535" y="916"/>
                  </a:lnTo>
                  <a:lnTo>
                    <a:pt x="585" y="840"/>
                  </a:lnTo>
                  <a:lnTo>
                    <a:pt x="636" y="764"/>
                  </a:lnTo>
                  <a:lnTo>
                    <a:pt x="662" y="687"/>
                  </a:lnTo>
                  <a:lnTo>
                    <a:pt x="662" y="586"/>
                  </a:lnTo>
                  <a:lnTo>
                    <a:pt x="662" y="230"/>
                  </a:lnTo>
                  <a:lnTo>
                    <a:pt x="636" y="128"/>
                  </a:lnTo>
                  <a:lnTo>
                    <a:pt x="585" y="52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98;p46">
              <a:extLst>
                <a:ext uri="{FF2B5EF4-FFF2-40B4-BE49-F238E27FC236}">
                  <a16:creationId xmlns:a16="http://schemas.microsoft.com/office/drawing/2014/main" id="{46476303-EFCA-F0A0-D8E5-679845E1FA64}"/>
                </a:ext>
              </a:extLst>
            </p:cNvPr>
            <p:cNvSpPr/>
            <p:nvPr/>
          </p:nvSpPr>
          <p:spPr>
            <a:xfrm>
              <a:off x="7304325" y="4306675"/>
              <a:ext cx="16550" cy="26100"/>
            </a:xfrm>
            <a:custGeom>
              <a:avLst/>
              <a:gdLst/>
              <a:ahLst/>
              <a:cxnLst/>
              <a:rect l="l" t="t" r="r" b="b"/>
              <a:pathLst>
                <a:path w="662" h="1044" extrusionOk="0">
                  <a:moveTo>
                    <a:pt x="356" y="1"/>
                  </a:moveTo>
                  <a:lnTo>
                    <a:pt x="280" y="52"/>
                  </a:lnTo>
                  <a:lnTo>
                    <a:pt x="229" y="128"/>
                  </a:lnTo>
                  <a:lnTo>
                    <a:pt x="204" y="230"/>
                  </a:lnTo>
                  <a:lnTo>
                    <a:pt x="204" y="586"/>
                  </a:lnTo>
                  <a:lnTo>
                    <a:pt x="127" y="586"/>
                  </a:lnTo>
                  <a:lnTo>
                    <a:pt x="51" y="636"/>
                  </a:lnTo>
                  <a:lnTo>
                    <a:pt x="0" y="713"/>
                  </a:lnTo>
                  <a:lnTo>
                    <a:pt x="0" y="814"/>
                  </a:lnTo>
                  <a:lnTo>
                    <a:pt x="0" y="891"/>
                  </a:lnTo>
                  <a:lnTo>
                    <a:pt x="51" y="967"/>
                  </a:lnTo>
                  <a:lnTo>
                    <a:pt x="127" y="1018"/>
                  </a:lnTo>
                  <a:lnTo>
                    <a:pt x="229" y="1043"/>
                  </a:lnTo>
                  <a:lnTo>
                    <a:pt x="305" y="1018"/>
                  </a:lnTo>
                  <a:lnTo>
                    <a:pt x="407" y="992"/>
                  </a:lnTo>
                  <a:lnTo>
                    <a:pt x="483" y="967"/>
                  </a:lnTo>
                  <a:lnTo>
                    <a:pt x="534" y="916"/>
                  </a:lnTo>
                  <a:lnTo>
                    <a:pt x="585" y="840"/>
                  </a:lnTo>
                  <a:lnTo>
                    <a:pt x="636" y="764"/>
                  </a:lnTo>
                  <a:lnTo>
                    <a:pt x="661" y="687"/>
                  </a:lnTo>
                  <a:lnTo>
                    <a:pt x="661" y="586"/>
                  </a:lnTo>
                  <a:lnTo>
                    <a:pt x="661" y="230"/>
                  </a:lnTo>
                  <a:lnTo>
                    <a:pt x="661" y="128"/>
                  </a:lnTo>
                  <a:lnTo>
                    <a:pt x="610" y="52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99;p46">
              <a:extLst>
                <a:ext uri="{FF2B5EF4-FFF2-40B4-BE49-F238E27FC236}">
                  <a16:creationId xmlns:a16="http://schemas.microsoft.com/office/drawing/2014/main" id="{0157F028-C1B9-856F-4217-4BC2705E4CA3}"/>
                </a:ext>
              </a:extLst>
            </p:cNvPr>
            <p:cNvSpPr/>
            <p:nvPr/>
          </p:nvSpPr>
          <p:spPr>
            <a:xfrm>
              <a:off x="7032900" y="4306675"/>
              <a:ext cx="17200" cy="26100"/>
            </a:xfrm>
            <a:custGeom>
              <a:avLst/>
              <a:gdLst/>
              <a:ahLst/>
              <a:cxnLst/>
              <a:rect l="l" t="t" r="r" b="b"/>
              <a:pathLst>
                <a:path w="688" h="1044" extrusionOk="0">
                  <a:moveTo>
                    <a:pt x="357" y="1"/>
                  </a:moveTo>
                  <a:lnTo>
                    <a:pt x="280" y="52"/>
                  </a:lnTo>
                  <a:lnTo>
                    <a:pt x="255" y="128"/>
                  </a:lnTo>
                  <a:lnTo>
                    <a:pt x="230" y="230"/>
                  </a:lnTo>
                  <a:lnTo>
                    <a:pt x="230" y="586"/>
                  </a:lnTo>
                  <a:lnTo>
                    <a:pt x="153" y="586"/>
                  </a:lnTo>
                  <a:lnTo>
                    <a:pt x="77" y="636"/>
                  </a:lnTo>
                  <a:lnTo>
                    <a:pt x="26" y="713"/>
                  </a:lnTo>
                  <a:lnTo>
                    <a:pt x="1" y="814"/>
                  </a:lnTo>
                  <a:lnTo>
                    <a:pt x="26" y="891"/>
                  </a:lnTo>
                  <a:lnTo>
                    <a:pt x="77" y="967"/>
                  </a:lnTo>
                  <a:lnTo>
                    <a:pt x="153" y="1018"/>
                  </a:lnTo>
                  <a:lnTo>
                    <a:pt x="255" y="1043"/>
                  </a:lnTo>
                  <a:lnTo>
                    <a:pt x="331" y="1018"/>
                  </a:lnTo>
                  <a:lnTo>
                    <a:pt x="408" y="992"/>
                  </a:lnTo>
                  <a:lnTo>
                    <a:pt x="484" y="967"/>
                  </a:lnTo>
                  <a:lnTo>
                    <a:pt x="560" y="916"/>
                  </a:lnTo>
                  <a:lnTo>
                    <a:pt x="611" y="840"/>
                  </a:lnTo>
                  <a:lnTo>
                    <a:pt x="662" y="764"/>
                  </a:lnTo>
                  <a:lnTo>
                    <a:pt x="687" y="687"/>
                  </a:lnTo>
                  <a:lnTo>
                    <a:pt x="687" y="586"/>
                  </a:lnTo>
                  <a:lnTo>
                    <a:pt x="687" y="230"/>
                  </a:lnTo>
                  <a:lnTo>
                    <a:pt x="662" y="128"/>
                  </a:lnTo>
                  <a:lnTo>
                    <a:pt x="611" y="52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>
            <a:spLocks noGrp="1"/>
          </p:cNvSpPr>
          <p:nvPr>
            <p:ph type="title"/>
          </p:nvPr>
        </p:nvSpPr>
        <p:spPr>
          <a:xfrm>
            <a:off x="1821180" y="1158240"/>
            <a:ext cx="5426520" cy="30144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679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Key Words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9" name="Google Shape;209;p32"/>
          <p:cNvSpPr txBox="1">
            <a:spLocks noGrp="1"/>
          </p:cNvSpPr>
          <p:nvPr>
            <p:ph type="body" idx="1"/>
          </p:nvPr>
        </p:nvSpPr>
        <p:spPr>
          <a:xfrm>
            <a:off x="784355" y="1120140"/>
            <a:ext cx="7704000" cy="38464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DAL – Data Access Layer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ALL – Application Logic Layer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Population – Sample solution set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Mutation – Random change that occurs in gene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Cross Over – breeding two parents to get offspring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Contradiction – number of errors in a given solution in population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Fitness – How fit a given solution is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/>
          <p:nvPr/>
        </p:nvSpPr>
        <p:spPr>
          <a:xfrm>
            <a:off x="653172" y="3262050"/>
            <a:ext cx="793800" cy="793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3"/>
          <p:cNvSpPr/>
          <p:nvPr/>
        </p:nvSpPr>
        <p:spPr>
          <a:xfrm>
            <a:off x="4594525" y="3262050"/>
            <a:ext cx="793800" cy="793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3"/>
          <p:cNvSpPr/>
          <p:nvPr/>
        </p:nvSpPr>
        <p:spPr>
          <a:xfrm>
            <a:off x="4594525" y="1499725"/>
            <a:ext cx="793800" cy="793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653172" y="1499725"/>
            <a:ext cx="793800" cy="793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How to apply Genetic Algorithm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9" name="Google Shape;219;p33"/>
          <p:cNvSpPr txBox="1">
            <a:spLocks noGrp="1"/>
          </p:cNvSpPr>
          <p:nvPr>
            <p:ph type="subTitle" idx="3"/>
          </p:nvPr>
        </p:nvSpPr>
        <p:spPr>
          <a:xfrm flipH="1">
            <a:off x="5465604" y="1801152"/>
            <a:ext cx="3066000" cy="7342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</a:t>
            </a:r>
            <a:r>
              <a:rPr lang="de" dirty="0"/>
              <a:t>enerate sample population for cross </a:t>
            </a:r>
            <a:r>
              <a:rPr lang="en-US" dirty="0"/>
              <a:t>breed</a:t>
            </a:r>
            <a:r>
              <a:rPr lang="de" dirty="0"/>
              <a:t>ing and Mutation.</a:t>
            </a:r>
            <a:endParaRPr dirty="0"/>
          </a:p>
        </p:txBody>
      </p:sp>
      <p:sp>
        <p:nvSpPr>
          <p:cNvPr id="220" name="Google Shape;220;p33"/>
          <p:cNvSpPr txBox="1">
            <a:spLocks noGrp="1"/>
          </p:cNvSpPr>
          <p:nvPr>
            <p:ph type="title"/>
          </p:nvPr>
        </p:nvSpPr>
        <p:spPr>
          <a:xfrm>
            <a:off x="1524251" y="1471375"/>
            <a:ext cx="3067559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0" dirty="0"/>
              <a:t>GET DATA</a:t>
            </a:r>
            <a:endParaRPr b="0" dirty="0"/>
          </a:p>
        </p:txBody>
      </p:sp>
      <p:sp>
        <p:nvSpPr>
          <p:cNvPr id="221" name="Google Shape;221;p33"/>
          <p:cNvSpPr txBox="1">
            <a:spLocks noGrp="1"/>
          </p:cNvSpPr>
          <p:nvPr>
            <p:ph type="subTitle" idx="1"/>
          </p:nvPr>
        </p:nvSpPr>
        <p:spPr>
          <a:xfrm>
            <a:off x="1526410" y="1837514"/>
            <a:ext cx="3065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 Data take needs solution</a:t>
            </a:r>
            <a:endParaRPr dirty="0"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 flipH="1">
            <a:off x="5465623" y="1471375"/>
            <a:ext cx="3213681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Generate Population</a:t>
            </a:r>
            <a:endParaRPr b="0" dirty="0"/>
          </a:p>
        </p:txBody>
      </p:sp>
      <p:sp>
        <p:nvSpPr>
          <p:cNvPr id="223" name="Google Shape;223;p33"/>
          <p:cNvSpPr txBox="1">
            <a:spLocks noGrp="1"/>
          </p:cNvSpPr>
          <p:nvPr>
            <p:ph type="title" idx="7"/>
          </p:nvPr>
        </p:nvSpPr>
        <p:spPr>
          <a:xfrm>
            <a:off x="1526410" y="3233698"/>
            <a:ext cx="306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Evolve</a:t>
            </a:r>
            <a:endParaRPr b="0" dirty="0"/>
          </a:p>
        </p:txBody>
      </p:sp>
      <p:sp>
        <p:nvSpPr>
          <p:cNvPr id="224" name="Google Shape;224;p33"/>
          <p:cNvSpPr txBox="1">
            <a:spLocks noGrp="1"/>
          </p:cNvSpPr>
          <p:nvPr>
            <p:ph type="subTitle" idx="8"/>
          </p:nvPr>
        </p:nvSpPr>
        <p:spPr>
          <a:xfrm>
            <a:off x="1526410" y="3601075"/>
            <a:ext cx="306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breed</a:t>
            </a:r>
            <a:r>
              <a:rPr lang="de" dirty="0"/>
              <a:t> and Mutate</a:t>
            </a:r>
            <a:endParaRPr dirty="0"/>
          </a:p>
        </p:txBody>
      </p:sp>
      <p:sp>
        <p:nvSpPr>
          <p:cNvPr id="225" name="Google Shape;225;p33"/>
          <p:cNvSpPr txBox="1">
            <a:spLocks noGrp="1"/>
          </p:cNvSpPr>
          <p:nvPr>
            <p:ph type="title" idx="9"/>
          </p:nvPr>
        </p:nvSpPr>
        <p:spPr>
          <a:xfrm flipH="1">
            <a:off x="5465624" y="3233697"/>
            <a:ext cx="3066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Repeat 2 &amp; 3 </a:t>
            </a:r>
            <a:endParaRPr b="0" dirty="0"/>
          </a:p>
        </p:txBody>
      </p:sp>
      <p:sp>
        <p:nvSpPr>
          <p:cNvPr id="226" name="Google Shape;226;p33"/>
          <p:cNvSpPr txBox="1">
            <a:spLocks noGrp="1"/>
          </p:cNvSpPr>
          <p:nvPr>
            <p:ph type="subTitle" idx="13"/>
          </p:nvPr>
        </p:nvSpPr>
        <p:spPr>
          <a:xfrm flipH="1">
            <a:off x="5465604" y="3601075"/>
            <a:ext cx="306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Until you get desired outcome</a:t>
            </a:r>
            <a:endParaRPr dirty="0"/>
          </a:p>
        </p:txBody>
      </p:sp>
      <p:sp>
        <p:nvSpPr>
          <p:cNvPr id="227" name="Google Shape;227;p33"/>
          <p:cNvSpPr txBox="1">
            <a:spLocks noGrp="1"/>
          </p:cNvSpPr>
          <p:nvPr>
            <p:ph type="title" idx="4"/>
          </p:nvPr>
        </p:nvSpPr>
        <p:spPr>
          <a:xfrm>
            <a:off x="682722" y="1728673"/>
            <a:ext cx="7347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</a:t>
            </a:r>
            <a:endParaRPr/>
          </a:p>
        </p:txBody>
      </p:sp>
      <p:sp>
        <p:nvSpPr>
          <p:cNvPr id="228" name="Google Shape;228;p33"/>
          <p:cNvSpPr txBox="1">
            <a:spLocks noGrp="1"/>
          </p:cNvSpPr>
          <p:nvPr>
            <p:ph type="title" idx="14"/>
          </p:nvPr>
        </p:nvSpPr>
        <p:spPr>
          <a:xfrm>
            <a:off x="682722" y="3490950"/>
            <a:ext cx="7347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</a:t>
            </a:r>
            <a:endParaRPr/>
          </a:p>
        </p:txBody>
      </p:sp>
      <p:sp>
        <p:nvSpPr>
          <p:cNvPr id="229" name="Google Shape;229;p33"/>
          <p:cNvSpPr txBox="1">
            <a:spLocks noGrp="1"/>
          </p:cNvSpPr>
          <p:nvPr>
            <p:ph type="title" idx="5"/>
          </p:nvPr>
        </p:nvSpPr>
        <p:spPr>
          <a:xfrm flipH="1">
            <a:off x="4624075" y="1728581"/>
            <a:ext cx="7347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</a:t>
            </a:r>
            <a:endParaRPr/>
          </a:p>
        </p:txBody>
      </p:sp>
      <p:sp>
        <p:nvSpPr>
          <p:cNvPr id="230" name="Google Shape;230;p33"/>
          <p:cNvSpPr txBox="1">
            <a:spLocks noGrp="1"/>
          </p:cNvSpPr>
          <p:nvPr>
            <p:ph type="title" idx="15"/>
          </p:nvPr>
        </p:nvSpPr>
        <p:spPr>
          <a:xfrm flipH="1">
            <a:off x="4624075" y="3490950"/>
            <a:ext cx="7347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/>
          <p:nvPr/>
        </p:nvSpPr>
        <p:spPr>
          <a:xfrm>
            <a:off x="3888450" y="1244126"/>
            <a:ext cx="1367100" cy="13704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4"/>
          <p:cNvSpPr txBox="1">
            <a:spLocks noGrp="1"/>
          </p:cNvSpPr>
          <p:nvPr>
            <p:ph type="title"/>
          </p:nvPr>
        </p:nvSpPr>
        <p:spPr>
          <a:xfrm>
            <a:off x="1896300" y="2802249"/>
            <a:ext cx="5351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Get Data</a:t>
            </a:r>
            <a:endParaRPr dirty="0"/>
          </a:p>
        </p:txBody>
      </p:sp>
      <p:sp>
        <p:nvSpPr>
          <p:cNvPr id="237" name="Google Shape;237;p34"/>
          <p:cNvSpPr txBox="1">
            <a:spLocks noGrp="1"/>
          </p:cNvSpPr>
          <p:nvPr>
            <p:ph type="title" idx="2"/>
          </p:nvPr>
        </p:nvSpPr>
        <p:spPr>
          <a:xfrm>
            <a:off x="4114800" y="1583870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>
            <a:spLocks noGrp="1"/>
          </p:cNvSpPr>
          <p:nvPr>
            <p:ph type="title"/>
          </p:nvPr>
        </p:nvSpPr>
        <p:spPr>
          <a:xfrm>
            <a:off x="2073600" y="1455151"/>
            <a:ext cx="60636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Fetch Data</a:t>
            </a:r>
            <a:endParaRPr dirty="0"/>
          </a:p>
        </p:txBody>
      </p:sp>
      <p:sp>
        <p:nvSpPr>
          <p:cNvPr id="244" name="Google Shape;244;p35"/>
          <p:cNvSpPr txBox="1">
            <a:spLocks noGrp="1"/>
          </p:cNvSpPr>
          <p:nvPr>
            <p:ph type="subTitle" idx="1"/>
          </p:nvPr>
        </p:nvSpPr>
        <p:spPr>
          <a:xfrm>
            <a:off x="2073600" y="2355449"/>
            <a:ext cx="6063600" cy="13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Fetch Available Rooms, Batches, Courses each batch take, Time for class.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d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Put data into a Datastructure easy for manipulation.  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/>
          <p:nvPr/>
        </p:nvSpPr>
        <p:spPr>
          <a:xfrm>
            <a:off x="3888450" y="1244126"/>
            <a:ext cx="1367100" cy="13704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4"/>
          <p:cNvSpPr txBox="1">
            <a:spLocks noGrp="1"/>
          </p:cNvSpPr>
          <p:nvPr>
            <p:ph type="title"/>
          </p:nvPr>
        </p:nvSpPr>
        <p:spPr>
          <a:xfrm>
            <a:off x="1896300" y="2802248"/>
            <a:ext cx="5351400" cy="13703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Generate Population</a:t>
            </a:r>
            <a:endParaRPr dirty="0"/>
          </a:p>
        </p:txBody>
      </p:sp>
      <p:sp>
        <p:nvSpPr>
          <p:cNvPr id="237" name="Google Shape;237;p34"/>
          <p:cNvSpPr txBox="1">
            <a:spLocks noGrp="1"/>
          </p:cNvSpPr>
          <p:nvPr>
            <p:ph type="title" idx="2"/>
          </p:nvPr>
        </p:nvSpPr>
        <p:spPr>
          <a:xfrm>
            <a:off x="4114800" y="1583870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020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subTitle" idx="1"/>
          </p:nvPr>
        </p:nvSpPr>
        <p:spPr>
          <a:xfrm>
            <a:off x="536448" y="1341120"/>
            <a:ext cx="6405372" cy="34625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T</a:t>
            </a:r>
            <a:r>
              <a:rPr lang="de" sz="2400" dirty="0"/>
              <a:t>here isn‘t much you could do would population.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de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I</a:t>
            </a:r>
            <a:r>
              <a:rPr lang="de" sz="2400" dirty="0"/>
              <a:t>ts needed for Cross </a:t>
            </a:r>
            <a:r>
              <a:rPr lang="en-US" sz="2400" dirty="0"/>
              <a:t>breed</a:t>
            </a:r>
            <a:r>
              <a:rPr lang="de" sz="2400" dirty="0"/>
              <a:t>ing and Mutation.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de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de" sz="2400" dirty="0"/>
              <a:t>The bigger the population size, the more genes there are to manipulate, thus the quicker the solution.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2400" dirty="0"/>
          </a:p>
        </p:txBody>
      </p:sp>
      <p:sp>
        <p:nvSpPr>
          <p:cNvPr id="6" name="Google Shape;243;p35">
            <a:extLst>
              <a:ext uri="{FF2B5EF4-FFF2-40B4-BE49-F238E27FC236}">
                <a16:creationId xmlns:a16="http://schemas.microsoft.com/office/drawing/2014/main" id="{33C00844-7BB0-0C4F-3421-2667D30C63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300" y="327660"/>
            <a:ext cx="40224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200" dirty="0"/>
              <a:t>Need of Population</a:t>
            </a:r>
            <a:endParaRPr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/>
          <p:nvPr/>
        </p:nvSpPr>
        <p:spPr>
          <a:xfrm>
            <a:off x="3888450" y="1244126"/>
            <a:ext cx="1367100" cy="13704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4"/>
          <p:cNvSpPr txBox="1">
            <a:spLocks noGrp="1"/>
          </p:cNvSpPr>
          <p:nvPr>
            <p:ph type="title"/>
          </p:nvPr>
        </p:nvSpPr>
        <p:spPr>
          <a:xfrm>
            <a:off x="1896300" y="2802248"/>
            <a:ext cx="5351400" cy="13703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EVOLUTION</a:t>
            </a:r>
            <a:endParaRPr dirty="0"/>
          </a:p>
        </p:txBody>
      </p:sp>
      <p:sp>
        <p:nvSpPr>
          <p:cNvPr id="237" name="Google Shape;237;p34"/>
          <p:cNvSpPr txBox="1">
            <a:spLocks noGrp="1"/>
          </p:cNvSpPr>
          <p:nvPr>
            <p:ph type="title" idx="2"/>
          </p:nvPr>
        </p:nvSpPr>
        <p:spPr>
          <a:xfrm>
            <a:off x="4114800" y="1583870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40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EVOLUTION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56" name="Google Shape;256;p37"/>
          <p:cNvSpPr txBox="1">
            <a:spLocks noGrp="1"/>
          </p:cNvSpPr>
          <p:nvPr>
            <p:ph type="subTitle" idx="1"/>
          </p:nvPr>
        </p:nvSpPr>
        <p:spPr>
          <a:xfrm>
            <a:off x="571500" y="2737600"/>
            <a:ext cx="2650129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CROSS BREEDING</a:t>
            </a:r>
            <a:endParaRPr dirty="0"/>
          </a:p>
        </p:txBody>
      </p:sp>
      <p:sp>
        <p:nvSpPr>
          <p:cNvPr id="257" name="Google Shape;257;p37"/>
          <p:cNvSpPr txBox="1">
            <a:spLocks noGrp="1"/>
          </p:cNvSpPr>
          <p:nvPr>
            <p:ph type="subTitle" idx="2"/>
          </p:nvPr>
        </p:nvSpPr>
        <p:spPr>
          <a:xfrm>
            <a:off x="719929" y="3109074"/>
            <a:ext cx="2501700" cy="9507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Take random schedules from poplation and crossing each class schedules</a:t>
            </a:r>
            <a:endParaRPr dirty="0"/>
          </a:p>
        </p:txBody>
      </p:sp>
      <p:sp>
        <p:nvSpPr>
          <p:cNvPr id="258" name="Google Shape;258;p37"/>
          <p:cNvSpPr txBox="1">
            <a:spLocks noGrp="1"/>
          </p:cNvSpPr>
          <p:nvPr>
            <p:ph type="subTitle" idx="3"/>
          </p:nvPr>
        </p:nvSpPr>
        <p:spPr>
          <a:xfrm>
            <a:off x="3320929" y="2737600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MUTATION</a:t>
            </a:r>
            <a:endParaRPr dirty="0"/>
          </a:p>
        </p:txBody>
      </p:sp>
      <p:sp>
        <p:nvSpPr>
          <p:cNvPr id="259" name="Google Shape;259;p37"/>
          <p:cNvSpPr txBox="1">
            <a:spLocks noGrp="1"/>
          </p:cNvSpPr>
          <p:nvPr>
            <p:ph type="subTitle" idx="4"/>
          </p:nvPr>
        </p:nvSpPr>
        <p:spPr>
          <a:xfrm>
            <a:off x="3320929" y="3109075"/>
            <a:ext cx="25017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Mutation randomly occurs on cross breeding</a:t>
            </a:r>
            <a:endParaRPr dirty="0"/>
          </a:p>
        </p:txBody>
      </p:sp>
      <p:sp>
        <p:nvSpPr>
          <p:cNvPr id="260" name="Google Shape;260;p37"/>
          <p:cNvSpPr txBox="1">
            <a:spLocks noGrp="1"/>
          </p:cNvSpPr>
          <p:nvPr>
            <p:ph type="subTitle" idx="5"/>
          </p:nvPr>
        </p:nvSpPr>
        <p:spPr>
          <a:xfrm>
            <a:off x="5631180" y="2873376"/>
            <a:ext cx="3261359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SURVIVAL OF THE FITTEST</a:t>
            </a:r>
            <a:endParaRPr dirty="0"/>
          </a:p>
        </p:txBody>
      </p:sp>
      <p:sp>
        <p:nvSpPr>
          <p:cNvPr id="261" name="Google Shape;261;p37"/>
          <p:cNvSpPr txBox="1">
            <a:spLocks noGrp="1"/>
          </p:cNvSpPr>
          <p:nvPr>
            <p:ph type="subTitle" idx="6"/>
          </p:nvPr>
        </p:nvSpPr>
        <p:spPr>
          <a:xfrm>
            <a:off x="5921929" y="3375775"/>
            <a:ext cx="25017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de" dirty="0"/>
              <a:t>he fittest survive, the less fit die off and get repaced by offspring.</a:t>
            </a:r>
            <a:endParaRPr dirty="0"/>
          </a:p>
        </p:txBody>
      </p:sp>
      <p:sp>
        <p:nvSpPr>
          <p:cNvPr id="262" name="Google Shape;262;p37"/>
          <p:cNvSpPr/>
          <p:nvPr/>
        </p:nvSpPr>
        <p:spPr>
          <a:xfrm>
            <a:off x="4052700" y="1594428"/>
            <a:ext cx="1038600" cy="10449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37"/>
          <p:cNvSpPr/>
          <p:nvPr/>
        </p:nvSpPr>
        <p:spPr>
          <a:xfrm>
            <a:off x="1472580" y="1526850"/>
            <a:ext cx="1038600" cy="10449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7"/>
          <p:cNvSpPr/>
          <p:nvPr/>
        </p:nvSpPr>
        <p:spPr>
          <a:xfrm>
            <a:off x="6653921" y="1594428"/>
            <a:ext cx="1038600" cy="10449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7"/>
          <p:cNvSpPr/>
          <p:nvPr/>
        </p:nvSpPr>
        <p:spPr>
          <a:xfrm>
            <a:off x="4303374" y="1846872"/>
            <a:ext cx="537252" cy="540013"/>
          </a:xfrm>
          <a:custGeom>
            <a:avLst/>
            <a:gdLst/>
            <a:ahLst/>
            <a:cxnLst/>
            <a:rect l="l" t="t" r="r" b="b"/>
            <a:pathLst>
              <a:path w="16578" h="16603" extrusionOk="0">
                <a:moveTo>
                  <a:pt x="13094" y="2670"/>
                </a:moveTo>
                <a:lnTo>
                  <a:pt x="13679" y="2746"/>
                </a:lnTo>
                <a:lnTo>
                  <a:pt x="14263" y="2848"/>
                </a:lnTo>
                <a:lnTo>
                  <a:pt x="14848" y="2924"/>
                </a:lnTo>
                <a:lnTo>
                  <a:pt x="15407" y="3000"/>
                </a:lnTo>
                <a:lnTo>
                  <a:pt x="15865" y="3432"/>
                </a:lnTo>
                <a:lnTo>
                  <a:pt x="15509" y="3432"/>
                </a:lnTo>
                <a:lnTo>
                  <a:pt x="15153" y="3407"/>
                </a:lnTo>
                <a:lnTo>
                  <a:pt x="14467" y="3305"/>
                </a:lnTo>
                <a:lnTo>
                  <a:pt x="13780" y="3204"/>
                </a:lnTo>
                <a:lnTo>
                  <a:pt x="13094" y="3102"/>
                </a:lnTo>
                <a:lnTo>
                  <a:pt x="13094" y="2670"/>
                </a:lnTo>
                <a:close/>
                <a:moveTo>
                  <a:pt x="11746" y="3610"/>
                </a:moveTo>
                <a:lnTo>
                  <a:pt x="11823" y="4246"/>
                </a:lnTo>
                <a:lnTo>
                  <a:pt x="11924" y="4882"/>
                </a:lnTo>
                <a:lnTo>
                  <a:pt x="11924" y="4882"/>
                </a:lnTo>
                <a:lnTo>
                  <a:pt x="10984" y="3941"/>
                </a:lnTo>
                <a:lnTo>
                  <a:pt x="11162" y="3839"/>
                </a:lnTo>
                <a:lnTo>
                  <a:pt x="11339" y="3737"/>
                </a:lnTo>
                <a:lnTo>
                  <a:pt x="11543" y="3687"/>
                </a:lnTo>
                <a:lnTo>
                  <a:pt x="11746" y="3610"/>
                </a:lnTo>
                <a:close/>
                <a:moveTo>
                  <a:pt x="10602" y="4246"/>
                </a:moveTo>
                <a:lnTo>
                  <a:pt x="12026" y="5695"/>
                </a:lnTo>
                <a:lnTo>
                  <a:pt x="12051" y="6000"/>
                </a:lnTo>
                <a:lnTo>
                  <a:pt x="12077" y="6331"/>
                </a:lnTo>
                <a:lnTo>
                  <a:pt x="12051" y="6610"/>
                </a:lnTo>
                <a:lnTo>
                  <a:pt x="12026" y="6916"/>
                </a:lnTo>
                <a:lnTo>
                  <a:pt x="11772" y="6661"/>
                </a:lnTo>
                <a:lnTo>
                  <a:pt x="11695" y="6610"/>
                </a:lnTo>
                <a:lnTo>
                  <a:pt x="11517" y="6610"/>
                </a:lnTo>
                <a:lnTo>
                  <a:pt x="11441" y="6661"/>
                </a:lnTo>
                <a:lnTo>
                  <a:pt x="11390" y="6763"/>
                </a:lnTo>
                <a:lnTo>
                  <a:pt x="11365" y="6839"/>
                </a:lnTo>
                <a:lnTo>
                  <a:pt x="11390" y="6941"/>
                </a:lnTo>
                <a:lnTo>
                  <a:pt x="11441" y="7017"/>
                </a:lnTo>
                <a:lnTo>
                  <a:pt x="11848" y="7449"/>
                </a:lnTo>
                <a:lnTo>
                  <a:pt x="11746" y="7627"/>
                </a:lnTo>
                <a:lnTo>
                  <a:pt x="11619" y="7831"/>
                </a:lnTo>
                <a:lnTo>
                  <a:pt x="11492" y="8009"/>
                </a:lnTo>
                <a:lnTo>
                  <a:pt x="11339" y="8161"/>
                </a:lnTo>
                <a:lnTo>
                  <a:pt x="9916" y="6738"/>
                </a:lnTo>
                <a:lnTo>
                  <a:pt x="9865" y="6407"/>
                </a:lnTo>
                <a:lnTo>
                  <a:pt x="9865" y="6102"/>
                </a:lnTo>
                <a:lnTo>
                  <a:pt x="9890" y="5797"/>
                </a:lnTo>
                <a:lnTo>
                  <a:pt x="9916" y="5492"/>
                </a:lnTo>
                <a:lnTo>
                  <a:pt x="10628" y="6204"/>
                </a:lnTo>
                <a:lnTo>
                  <a:pt x="10704" y="6254"/>
                </a:lnTo>
                <a:lnTo>
                  <a:pt x="10780" y="6280"/>
                </a:lnTo>
                <a:lnTo>
                  <a:pt x="10882" y="6254"/>
                </a:lnTo>
                <a:lnTo>
                  <a:pt x="10958" y="6204"/>
                </a:lnTo>
                <a:lnTo>
                  <a:pt x="11009" y="6127"/>
                </a:lnTo>
                <a:lnTo>
                  <a:pt x="11034" y="6026"/>
                </a:lnTo>
                <a:lnTo>
                  <a:pt x="11009" y="5949"/>
                </a:lnTo>
                <a:lnTo>
                  <a:pt x="10958" y="5873"/>
                </a:lnTo>
                <a:lnTo>
                  <a:pt x="10094" y="4983"/>
                </a:lnTo>
                <a:lnTo>
                  <a:pt x="10195" y="4780"/>
                </a:lnTo>
                <a:lnTo>
                  <a:pt x="10297" y="4602"/>
                </a:lnTo>
                <a:lnTo>
                  <a:pt x="10450" y="4424"/>
                </a:lnTo>
                <a:lnTo>
                  <a:pt x="10602" y="4246"/>
                </a:lnTo>
                <a:close/>
                <a:moveTo>
                  <a:pt x="10017" y="7526"/>
                </a:moveTo>
                <a:lnTo>
                  <a:pt x="10958" y="8466"/>
                </a:lnTo>
                <a:lnTo>
                  <a:pt x="10780" y="8568"/>
                </a:lnTo>
                <a:lnTo>
                  <a:pt x="10602" y="8670"/>
                </a:lnTo>
                <a:lnTo>
                  <a:pt x="10399" y="8746"/>
                </a:lnTo>
                <a:lnTo>
                  <a:pt x="10195" y="8797"/>
                </a:lnTo>
                <a:lnTo>
                  <a:pt x="10119" y="8161"/>
                </a:lnTo>
                <a:lnTo>
                  <a:pt x="10017" y="7526"/>
                </a:lnTo>
                <a:close/>
                <a:moveTo>
                  <a:pt x="12992" y="585"/>
                </a:moveTo>
                <a:lnTo>
                  <a:pt x="13297" y="890"/>
                </a:lnTo>
                <a:lnTo>
                  <a:pt x="13119" y="1093"/>
                </a:lnTo>
                <a:lnTo>
                  <a:pt x="12992" y="1322"/>
                </a:lnTo>
                <a:lnTo>
                  <a:pt x="12865" y="1551"/>
                </a:lnTo>
                <a:lnTo>
                  <a:pt x="12789" y="1780"/>
                </a:lnTo>
                <a:lnTo>
                  <a:pt x="12712" y="2009"/>
                </a:lnTo>
                <a:lnTo>
                  <a:pt x="12662" y="2237"/>
                </a:lnTo>
                <a:lnTo>
                  <a:pt x="12636" y="2492"/>
                </a:lnTo>
                <a:lnTo>
                  <a:pt x="12611" y="2746"/>
                </a:lnTo>
                <a:lnTo>
                  <a:pt x="12611" y="3229"/>
                </a:lnTo>
                <a:lnTo>
                  <a:pt x="12662" y="3737"/>
                </a:lnTo>
                <a:lnTo>
                  <a:pt x="12814" y="4780"/>
                </a:lnTo>
                <a:lnTo>
                  <a:pt x="12890" y="5288"/>
                </a:lnTo>
                <a:lnTo>
                  <a:pt x="12967" y="5822"/>
                </a:lnTo>
                <a:lnTo>
                  <a:pt x="12967" y="6331"/>
                </a:lnTo>
                <a:lnTo>
                  <a:pt x="12967" y="6585"/>
                </a:lnTo>
                <a:lnTo>
                  <a:pt x="12941" y="6839"/>
                </a:lnTo>
                <a:lnTo>
                  <a:pt x="12916" y="7093"/>
                </a:lnTo>
                <a:lnTo>
                  <a:pt x="12840" y="7348"/>
                </a:lnTo>
                <a:lnTo>
                  <a:pt x="12763" y="7602"/>
                </a:lnTo>
                <a:lnTo>
                  <a:pt x="12662" y="7856"/>
                </a:lnTo>
                <a:lnTo>
                  <a:pt x="12534" y="8085"/>
                </a:lnTo>
                <a:lnTo>
                  <a:pt x="12382" y="8339"/>
                </a:lnTo>
                <a:lnTo>
                  <a:pt x="12204" y="8568"/>
                </a:lnTo>
                <a:lnTo>
                  <a:pt x="12001" y="8797"/>
                </a:lnTo>
                <a:lnTo>
                  <a:pt x="11797" y="8975"/>
                </a:lnTo>
                <a:lnTo>
                  <a:pt x="11594" y="9127"/>
                </a:lnTo>
                <a:lnTo>
                  <a:pt x="11390" y="9280"/>
                </a:lnTo>
                <a:lnTo>
                  <a:pt x="11187" y="9382"/>
                </a:lnTo>
                <a:lnTo>
                  <a:pt x="10958" y="9509"/>
                </a:lnTo>
                <a:lnTo>
                  <a:pt x="10729" y="9585"/>
                </a:lnTo>
                <a:lnTo>
                  <a:pt x="10475" y="9661"/>
                </a:lnTo>
                <a:lnTo>
                  <a:pt x="10246" y="9712"/>
                </a:lnTo>
                <a:lnTo>
                  <a:pt x="10221" y="9280"/>
                </a:lnTo>
                <a:lnTo>
                  <a:pt x="10450" y="9229"/>
                </a:lnTo>
                <a:lnTo>
                  <a:pt x="10628" y="9178"/>
                </a:lnTo>
                <a:lnTo>
                  <a:pt x="10831" y="9102"/>
                </a:lnTo>
                <a:lnTo>
                  <a:pt x="11009" y="9000"/>
                </a:lnTo>
                <a:lnTo>
                  <a:pt x="11187" y="8899"/>
                </a:lnTo>
                <a:lnTo>
                  <a:pt x="11365" y="8772"/>
                </a:lnTo>
                <a:lnTo>
                  <a:pt x="11695" y="8492"/>
                </a:lnTo>
                <a:lnTo>
                  <a:pt x="11899" y="8288"/>
                </a:lnTo>
                <a:lnTo>
                  <a:pt x="12051" y="8060"/>
                </a:lnTo>
                <a:lnTo>
                  <a:pt x="12204" y="7831"/>
                </a:lnTo>
                <a:lnTo>
                  <a:pt x="12306" y="7602"/>
                </a:lnTo>
                <a:lnTo>
                  <a:pt x="12382" y="7373"/>
                </a:lnTo>
                <a:lnTo>
                  <a:pt x="12458" y="7144"/>
                </a:lnTo>
                <a:lnTo>
                  <a:pt x="12509" y="6916"/>
                </a:lnTo>
                <a:lnTo>
                  <a:pt x="12534" y="6661"/>
                </a:lnTo>
                <a:lnTo>
                  <a:pt x="12560" y="6153"/>
                </a:lnTo>
                <a:lnTo>
                  <a:pt x="12509" y="5670"/>
                </a:lnTo>
                <a:lnTo>
                  <a:pt x="12458" y="5136"/>
                </a:lnTo>
                <a:lnTo>
                  <a:pt x="12382" y="4627"/>
                </a:lnTo>
                <a:lnTo>
                  <a:pt x="12280" y="4093"/>
                </a:lnTo>
                <a:lnTo>
                  <a:pt x="12229" y="3585"/>
                </a:lnTo>
                <a:lnTo>
                  <a:pt x="12179" y="3051"/>
                </a:lnTo>
                <a:lnTo>
                  <a:pt x="12204" y="2542"/>
                </a:lnTo>
                <a:lnTo>
                  <a:pt x="12229" y="2288"/>
                </a:lnTo>
                <a:lnTo>
                  <a:pt x="12255" y="2034"/>
                </a:lnTo>
                <a:lnTo>
                  <a:pt x="12331" y="1780"/>
                </a:lnTo>
                <a:lnTo>
                  <a:pt x="12407" y="1525"/>
                </a:lnTo>
                <a:lnTo>
                  <a:pt x="12509" y="1297"/>
                </a:lnTo>
                <a:lnTo>
                  <a:pt x="12662" y="1042"/>
                </a:lnTo>
                <a:lnTo>
                  <a:pt x="12814" y="814"/>
                </a:lnTo>
                <a:lnTo>
                  <a:pt x="12992" y="585"/>
                </a:lnTo>
                <a:close/>
                <a:moveTo>
                  <a:pt x="7500" y="10043"/>
                </a:moveTo>
                <a:lnTo>
                  <a:pt x="8136" y="10144"/>
                </a:lnTo>
                <a:lnTo>
                  <a:pt x="8772" y="10221"/>
                </a:lnTo>
                <a:lnTo>
                  <a:pt x="8721" y="10424"/>
                </a:lnTo>
                <a:lnTo>
                  <a:pt x="8644" y="10602"/>
                </a:lnTo>
                <a:lnTo>
                  <a:pt x="8568" y="10805"/>
                </a:lnTo>
                <a:lnTo>
                  <a:pt x="8441" y="10983"/>
                </a:lnTo>
                <a:lnTo>
                  <a:pt x="7500" y="10043"/>
                </a:lnTo>
                <a:close/>
                <a:moveTo>
                  <a:pt x="6382" y="9890"/>
                </a:moveTo>
                <a:lnTo>
                  <a:pt x="6712" y="9916"/>
                </a:lnTo>
                <a:lnTo>
                  <a:pt x="8136" y="11365"/>
                </a:lnTo>
                <a:lnTo>
                  <a:pt x="7983" y="11517"/>
                </a:lnTo>
                <a:lnTo>
                  <a:pt x="7805" y="11645"/>
                </a:lnTo>
                <a:lnTo>
                  <a:pt x="7627" y="11772"/>
                </a:lnTo>
                <a:lnTo>
                  <a:pt x="7424" y="11873"/>
                </a:lnTo>
                <a:lnTo>
                  <a:pt x="5492" y="9941"/>
                </a:lnTo>
                <a:lnTo>
                  <a:pt x="5771" y="9890"/>
                </a:lnTo>
                <a:close/>
                <a:moveTo>
                  <a:pt x="3915" y="11009"/>
                </a:moveTo>
                <a:lnTo>
                  <a:pt x="4856" y="11950"/>
                </a:lnTo>
                <a:lnTo>
                  <a:pt x="4856" y="11950"/>
                </a:lnTo>
                <a:lnTo>
                  <a:pt x="4246" y="11848"/>
                </a:lnTo>
                <a:lnTo>
                  <a:pt x="3610" y="11746"/>
                </a:lnTo>
                <a:lnTo>
                  <a:pt x="3661" y="11568"/>
                </a:lnTo>
                <a:lnTo>
                  <a:pt x="3737" y="11365"/>
                </a:lnTo>
                <a:lnTo>
                  <a:pt x="3814" y="11187"/>
                </a:lnTo>
                <a:lnTo>
                  <a:pt x="3915" y="11009"/>
                </a:lnTo>
                <a:close/>
                <a:moveTo>
                  <a:pt x="4958" y="10094"/>
                </a:moveTo>
                <a:lnTo>
                  <a:pt x="6890" y="12026"/>
                </a:lnTo>
                <a:lnTo>
                  <a:pt x="6610" y="12077"/>
                </a:lnTo>
                <a:lnTo>
                  <a:pt x="6305" y="12102"/>
                </a:lnTo>
                <a:lnTo>
                  <a:pt x="6000" y="12077"/>
                </a:lnTo>
                <a:lnTo>
                  <a:pt x="5670" y="12051"/>
                </a:lnTo>
                <a:lnTo>
                  <a:pt x="4246" y="10628"/>
                </a:lnTo>
                <a:lnTo>
                  <a:pt x="4399" y="10475"/>
                </a:lnTo>
                <a:lnTo>
                  <a:pt x="4576" y="10322"/>
                </a:lnTo>
                <a:lnTo>
                  <a:pt x="4754" y="10195"/>
                </a:lnTo>
                <a:lnTo>
                  <a:pt x="4958" y="10094"/>
                </a:lnTo>
                <a:close/>
                <a:moveTo>
                  <a:pt x="2136" y="12255"/>
                </a:moveTo>
                <a:lnTo>
                  <a:pt x="2136" y="12687"/>
                </a:lnTo>
                <a:lnTo>
                  <a:pt x="1805" y="12789"/>
                </a:lnTo>
                <a:lnTo>
                  <a:pt x="1475" y="12916"/>
                </a:lnTo>
                <a:lnTo>
                  <a:pt x="1144" y="13094"/>
                </a:lnTo>
                <a:lnTo>
                  <a:pt x="864" y="13323"/>
                </a:lnTo>
                <a:lnTo>
                  <a:pt x="559" y="13017"/>
                </a:lnTo>
                <a:lnTo>
                  <a:pt x="915" y="12738"/>
                </a:lnTo>
                <a:lnTo>
                  <a:pt x="1093" y="12636"/>
                </a:lnTo>
                <a:lnTo>
                  <a:pt x="1297" y="12534"/>
                </a:lnTo>
                <a:lnTo>
                  <a:pt x="1500" y="12433"/>
                </a:lnTo>
                <a:lnTo>
                  <a:pt x="1703" y="12382"/>
                </a:lnTo>
                <a:lnTo>
                  <a:pt x="2136" y="12255"/>
                </a:lnTo>
                <a:close/>
                <a:moveTo>
                  <a:pt x="12992" y="0"/>
                </a:moveTo>
                <a:lnTo>
                  <a:pt x="12890" y="25"/>
                </a:lnTo>
                <a:lnTo>
                  <a:pt x="12789" y="102"/>
                </a:lnTo>
                <a:lnTo>
                  <a:pt x="12585" y="331"/>
                </a:lnTo>
                <a:lnTo>
                  <a:pt x="12382" y="559"/>
                </a:lnTo>
                <a:lnTo>
                  <a:pt x="12229" y="814"/>
                </a:lnTo>
                <a:lnTo>
                  <a:pt x="12102" y="1068"/>
                </a:lnTo>
                <a:lnTo>
                  <a:pt x="11975" y="1348"/>
                </a:lnTo>
                <a:lnTo>
                  <a:pt x="11873" y="1627"/>
                </a:lnTo>
                <a:lnTo>
                  <a:pt x="11797" y="1907"/>
                </a:lnTo>
                <a:lnTo>
                  <a:pt x="11746" y="2212"/>
                </a:lnTo>
                <a:lnTo>
                  <a:pt x="11416" y="2263"/>
                </a:lnTo>
                <a:lnTo>
                  <a:pt x="11085" y="2364"/>
                </a:lnTo>
                <a:lnTo>
                  <a:pt x="10780" y="2466"/>
                </a:lnTo>
                <a:lnTo>
                  <a:pt x="10475" y="2619"/>
                </a:lnTo>
                <a:lnTo>
                  <a:pt x="10399" y="2670"/>
                </a:lnTo>
                <a:lnTo>
                  <a:pt x="10373" y="2771"/>
                </a:lnTo>
                <a:lnTo>
                  <a:pt x="10348" y="2848"/>
                </a:lnTo>
                <a:lnTo>
                  <a:pt x="10399" y="2949"/>
                </a:lnTo>
                <a:lnTo>
                  <a:pt x="10450" y="3026"/>
                </a:lnTo>
                <a:lnTo>
                  <a:pt x="10526" y="3051"/>
                </a:lnTo>
                <a:lnTo>
                  <a:pt x="10628" y="3076"/>
                </a:lnTo>
                <a:lnTo>
                  <a:pt x="10704" y="3051"/>
                </a:lnTo>
                <a:lnTo>
                  <a:pt x="10958" y="2924"/>
                </a:lnTo>
                <a:lnTo>
                  <a:pt x="11187" y="2848"/>
                </a:lnTo>
                <a:lnTo>
                  <a:pt x="11441" y="2771"/>
                </a:lnTo>
                <a:lnTo>
                  <a:pt x="11695" y="2695"/>
                </a:lnTo>
                <a:lnTo>
                  <a:pt x="11695" y="3127"/>
                </a:lnTo>
                <a:lnTo>
                  <a:pt x="11492" y="3178"/>
                </a:lnTo>
                <a:lnTo>
                  <a:pt x="11289" y="3254"/>
                </a:lnTo>
                <a:lnTo>
                  <a:pt x="11111" y="3331"/>
                </a:lnTo>
                <a:lnTo>
                  <a:pt x="10907" y="3407"/>
                </a:lnTo>
                <a:lnTo>
                  <a:pt x="10729" y="3534"/>
                </a:lnTo>
                <a:lnTo>
                  <a:pt x="10577" y="3636"/>
                </a:lnTo>
                <a:lnTo>
                  <a:pt x="10246" y="3915"/>
                </a:lnTo>
                <a:lnTo>
                  <a:pt x="10043" y="4144"/>
                </a:lnTo>
                <a:lnTo>
                  <a:pt x="9865" y="4373"/>
                </a:lnTo>
                <a:lnTo>
                  <a:pt x="9738" y="4602"/>
                </a:lnTo>
                <a:lnTo>
                  <a:pt x="9611" y="4831"/>
                </a:lnTo>
                <a:lnTo>
                  <a:pt x="9534" y="5060"/>
                </a:lnTo>
                <a:lnTo>
                  <a:pt x="9458" y="5314"/>
                </a:lnTo>
                <a:lnTo>
                  <a:pt x="9433" y="5568"/>
                </a:lnTo>
                <a:lnTo>
                  <a:pt x="9407" y="5797"/>
                </a:lnTo>
                <a:lnTo>
                  <a:pt x="9382" y="6305"/>
                </a:lnTo>
                <a:lnTo>
                  <a:pt x="9433" y="6839"/>
                </a:lnTo>
                <a:lnTo>
                  <a:pt x="9509" y="7373"/>
                </a:lnTo>
                <a:lnTo>
                  <a:pt x="9585" y="7907"/>
                </a:lnTo>
                <a:lnTo>
                  <a:pt x="9661" y="8441"/>
                </a:lnTo>
                <a:lnTo>
                  <a:pt x="9738" y="8975"/>
                </a:lnTo>
                <a:lnTo>
                  <a:pt x="9763" y="9509"/>
                </a:lnTo>
                <a:lnTo>
                  <a:pt x="9738" y="9763"/>
                </a:lnTo>
                <a:lnTo>
                  <a:pt x="9738" y="10017"/>
                </a:lnTo>
                <a:lnTo>
                  <a:pt x="9687" y="10272"/>
                </a:lnTo>
                <a:lnTo>
                  <a:pt x="9636" y="10551"/>
                </a:lnTo>
                <a:lnTo>
                  <a:pt x="9560" y="10805"/>
                </a:lnTo>
                <a:lnTo>
                  <a:pt x="9458" y="11034"/>
                </a:lnTo>
                <a:lnTo>
                  <a:pt x="9331" y="11289"/>
                </a:lnTo>
                <a:lnTo>
                  <a:pt x="9178" y="11543"/>
                </a:lnTo>
                <a:lnTo>
                  <a:pt x="9000" y="11772"/>
                </a:lnTo>
                <a:lnTo>
                  <a:pt x="8772" y="12026"/>
                </a:lnTo>
                <a:lnTo>
                  <a:pt x="8466" y="12280"/>
                </a:lnTo>
                <a:lnTo>
                  <a:pt x="8161" y="12509"/>
                </a:lnTo>
                <a:lnTo>
                  <a:pt x="7856" y="12662"/>
                </a:lnTo>
                <a:lnTo>
                  <a:pt x="7551" y="12814"/>
                </a:lnTo>
                <a:lnTo>
                  <a:pt x="7221" y="12890"/>
                </a:lnTo>
                <a:lnTo>
                  <a:pt x="6890" y="12967"/>
                </a:lnTo>
                <a:lnTo>
                  <a:pt x="6560" y="12992"/>
                </a:lnTo>
                <a:lnTo>
                  <a:pt x="5899" y="12992"/>
                </a:lnTo>
                <a:lnTo>
                  <a:pt x="5543" y="12941"/>
                </a:lnTo>
                <a:lnTo>
                  <a:pt x="4882" y="12865"/>
                </a:lnTo>
                <a:lnTo>
                  <a:pt x="4195" y="12763"/>
                </a:lnTo>
                <a:lnTo>
                  <a:pt x="3534" y="12662"/>
                </a:lnTo>
                <a:lnTo>
                  <a:pt x="3534" y="12229"/>
                </a:lnTo>
                <a:lnTo>
                  <a:pt x="4195" y="12331"/>
                </a:lnTo>
                <a:lnTo>
                  <a:pt x="4856" y="12433"/>
                </a:lnTo>
                <a:lnTo>
                  <a:pt x="5517" y="12534"/>
                </a:lnTo>
                <a:lnTo>
                  <a:pt x="5822" y="12560"/>
                </a:lnTo>
                <a:lnTo>
                  <a:pt x="6458" y="12560"/>
                </a:lnTo>
                <a:lnTo>
                  <a:pt x="6763" y="12534"/>
                </a:lnTo>
                <a:lnTo>
                  <a:pt x="7068" y="12509"/>
                </a:lnTo>
                <a:lnTo>
                  <a:pt x="7348" y="12407"/>
                </a:lnTo>
                <a:lnTo>
                  <a:pt x="7653" y="12306"/>
                </a:lnTo>
                <a:lnTo>
                  <a:pt x="7933" y="12153"/>
                </a:lnTo>
                <a:lnTo>
                  <a:pt x="8212" y="11950"/>
                </a:lnTo>
                <a:lnTo>
                  <a:pt x="8466" y="11721"/>
                </a:lnTo>
                <a:lnTo>
                  <a:pt x="8670" y="11492"/>
                </a:lnTo>
                <a:lnTo>
                  <a:pt x="8848" y="11289"/>
                </a:lnTo>
                <a:lnTo>
                  <a:pt x="8975" y="11060"/>
                </a:lnTo>
                <a:lnTo>
                  <a:pt x="9077" y="10831"/>
                </a:lnTo>
                <a:lnTo>
                  <a:pt x="9178" y="10577"/>
                </a:lnTo>
                <a:lnTo>
                  <a:pt x="9255" y="10348"/>
                </a:lnTo>
                <a:lnTo>
                  <a:pt x="9280" y="10094"/>
                </a:lnTo>
                <a:lnTo>
                  <a:pt x="9305" y="9865"/>
                </a:lnTo>
                <a:lnTo>
                  <a:pt x="9331" y="9356"/>
                </a:lnTo>
                <a:lnTo>
                  <a:pt x="9305" y="8848"/>
                </a:lnTo>
                <a:lnTo>
                  <a:pt x="9229" y="8314"/>
                </a:lnTo>
                <a:lnTo>
                  <a:pt x="9153" y="7805"/>
                </a:lnTo>
                <a:lnTo>
                  <a:pt x="9051" y="7271"/>
                </a:lnTo>
                <a:lnTo>
                  <a:pt x="9000" y="6738"/>
                </a:lnTo>
                <a:lnTo>
                  <a:pt x="8950" y="6229"/>
                </a:lnTo>
                <a:lnTo>
                  <a:pt x="8975" y="5695"/>
                </a:lnTo>
                <a:lnTo>
                  <a:pt x="9000" y="5441"/>
                </a:lnTo>
                <a:lnTo>
                  <a:pt x="9051" y="5187"/>
                </a:lnTo>
                <a:lnTo>
                  <a:pt x="9128" y="4932"/>
                </a:lnTo>
                <a:lnTo>
                  <a:pt x="9229" y="4678"/>
                </a:lnTo>
                <a:lnTo>
                  <a:pt x="9331" y="4449"/>
                </a:lnTo>
                <a:lnTo>
                  <a:pt x="9483" y="4195"/>
                </a:lnTo>
                <a:lnTo>
                  <a:pt x="9636" y="3966"/>
                </a:lnTo>
                <a:lnTo>
                  <a:pt x="9839" y="3712"/>
                </a:lnTo>
                <a:lnTo>
                  <a:pt x="9890" y="3636"/>
                </a:lnTo>
                <a:lnTo>
                  <a:pt x="9916" y="3559"/>
                </a:lnTo>
                <a:lnTo>
                  <a:pt x="9890" y="3458"/>
                </a:lnTo>
                <a:lnTo>
                  <a:pt x="9839" y="3381"/>
                </a:lnTo>
                <a:lnTo>
                  <a:pt x="9763" y="3331"/>
                </a:lnTo>
                <a:lnTo>
                  <a:pt x="9661" y="3305"/>
                </a:lnTo>
                <a:lnTo>
                  <a:pt x="9585" y="3331"/>
                </a:lnTo>
                <a:lnTo>
                  <a:pt x="9483" y="3381"/>
                </a:lnTo>
                <a:lnTo>
                  <a:pt x="9280" y="3636"/>
                </a:lnTo>
                <a:lnTo>
                  <a:pt x="9102" y="3890"/>
                </a:lnTo>
                <a:lnTo>
                  <a:pt x="8924" y="4170"/>
                </a:lnTo>
                <a:lnTo>
                  <a:pt x="8797" y="4424"/>
                </a:lnTo>
                <a:lnTo>
                  <a:pt x="8695" y="4729"/>
                </a:lnTo>
                <a:lnTo>
                  <a:pt x="8594" y="5034"/>
                </a:lnTo>
                <a:lnTo>
                  <a:pt x="8543" y="5339"/>
                </a:lnTo>
                <a:lnTo>
                  <a:pt x="8492" y="5670"/>
                </a:lnTo>
                <a:lnTo>
                  <a:pt x="8466" y="6077"/>
                </a:lnTo>
                <a:lnTo>
                  <a:pt x="8492" y="6483"/>
                </a:lnTo>
                <a:lnTo>
                  <a:pt x="8517" y="6890"/>
                </a:lnTo>
                <a:lnTo>
                  <a:pt x="8568" y="7271"/>
                </a:lnTo>
                <a:lnTo>
                  <a:pt x="8695" y="8060"/>
                </a:lnTo>
                <a:lnTo>
                  <a:pt x="8797" y="8822"/>
                </a:lnTo>
                <a:lnTo>
                  <a:pt x="7907" y="8695"/>
                </a:lnTo>
                <a:lnTo>
                  <a:pt x="6966" y="8543"/>
                </a:lnTo>
                <a:lnTo>
                  <a:pt x="6458" y="8517"/>
                </a:lnTo>
                <a:lnTo>
                  <a:pt x="5975" y="8492"/>
                </a:lnTo>
                <a:lnTo>
                  <a:pt x="5466" y="8543"/>
                </a:lnTo>
                <a:lnTo>
                  <a:pt x="5212" y="8568"/>
                </a:lnTo>
                <a:lnTo>
                  <a:pt x="4958" y="8619"/>
                </a:lnTo>
                <a:lnTo>
                  <a:pt x="4729" y="8695"/>
                </a:lnTo>
                <a:lnTo>
                  <a:pt x="4475" y="8797"/>
                </a:lnTo>
                <a:lnTo>
                  <a:pt x="4221" y="8899"/>
                </a:lnTo>
                <a:lnTo>
                  <a:pt x="3992" y="9051"/>
                </a:lnTo>
                <a:lnTo>
                  <a:pt x="3915" y="9102"/>
                </a:lnTo>
                <a:lnTo>
                  <a:pt x="3890" y="9204"/>
                </a:lnTo>
                <a:lnTo>
                  <a:pt x="3865" y="9280"/>
                </a:lnTo>
                <a:lnTo>
                  <a:pt x="3915" y="9382"/>
                </a:lnTo>
                <a:lnTo>
                  <a:pt x="3966" y="9458"/>
                </a:lnTo>
                <a:lnTo>
                  <a:pt x="4068" y="9483"/>
                </a:lnTo>
                <a:lnTo>
                  <a:pt x="4144" y="9483"/>
                </a:lnTo>
                <a:lnTo>
                  <a:pt x="4246" y="9458"/>
                </a:lnTo>
                <a:lnTo>
                  <a:pt x="4500" y="9305"/>
                </a:lnTo>
                <a:lnTo>
                  <a:pt x="4780" y="9204"/>
                </a:lnTo>
                <a:lnTo>
                  <a:pt x="5060" y="9102"/>
                </a:lnTo>
                <a:lnTo>
                  <a:pt x="5339" y="9051"/>
                </a:lnTo>
                <a:lnTo>
                  <a:pt x="5644" y="9000"/>
                </a:lnTo>
                <a:lnTo>
                  <a:pt x="5924" y="8975"/>
                </a:lnTo>
                <a:lnTo>
                  <a:pt x="6204" y="8975"/>
                </a:lnTo>
                <a:lnTo>
                  <a:pt x="6509" y="9000"/>
                </a:lnTo>
                <a:lnTo>
                  <a:pt x="7094" y="9051"/>
                </a:lnTo>
                <a:lnTo>
                  <a:pt x="7678" y="9153"/>
                </a:lnTo>
                <a:lnTo>
                  <a:pt x="8263" y="9229"/>
                </a:lnTo>
                <a:lnTo>
                  <a:pt x="8848" y="9305"/>
                </a:lnTo>
                <a:lnTo>
                  <a:pt x="8848" y="9738"/>
                </a:lnTo>
                <a:lnTo>
                  <a:pt x="8187" y="9661"/>
                </a:lnTo>
                <a:lnTo>
                  <a:pt x="7526" y="9534"/>
                </a:lnTo>
                <a:lnTo>
                  <a:pt x="6865" y="9458"/>
                </a:lnTo>
                <a:lnTo>
                  <a:pt x="6560" y="9433"/>
                </a:lnTo>
                <a:lnTo>
                  <a:pt x="6229" y="9407"/>
                </a:lnTo>
                <a:lnTo>
                  <a:pt x="5924" y="9407"/>
                </a:lnTo>
                <a:lnTo>
                  <a:pt x="5619" y="9433"/>
                </a:lnTo>
                <a:lnTo>
                  <a:pt x="5314" y="9483"/>
                </a:lnTo>
                <a:lnTo>
                  <a:pt x="5034" y="9560"/>
                </a:lnTo>
                <a:lnTo>
                  <a:pt x="4729" y="9687"/>
                </a:lnTo>
                <a:lnTo>
                  <a:pt x="4449" y="9839"/>
                </a:lnTo>
                <a:lnTo>
                  <a:pt x="4170" y="10017"/>
                </a:lnTo>
                <a:lnTo>
                  <a:pt x="3915" y="10272"/>
                </a:lnTo>
                <a:lnTo>
                  <a:pt x="3636" y="10577"/>
                </a:lnTo>
                <a:lnTo>
                  <a:pt x="3432" y="10882"/>
                </a:lnTo>
                <a:lnTo>
                  <a:pt x="3280" y="11212"/>
                </a:lnTo>
                <a:lnTo>
                  <a:pt x="3153" y="11543"/>
                </a:lnTo>
                <a:lnTo>
                  <a:pt x="3102" y="11873"/>
                </a:lnTo>
                <a:lnTo>
                  <a:pt x="3051" y="12204"/>
                </a:lnTo>
                <a:lnTo>
                  <a:pt x="3051" y="12560"/>
                </a:lnTo>
                <a:lnTo>
                  <a:pt x="3076" y="12916"/>
                </a:lnTo>
                <a:lnTo>
                  <a:pt x="3153" y="13653"/>
                </a:lnTo>
                <a:lnTo>
                  <a:pt x="3280" y="14390"/>
                </a:lnTo>
                <a:lnTo>
                  <a:pt x="3382" y="15128"/>
                </a:lnTo>
                <a:lnTo>
                  <a:pt x="3407" y="15509"/>
                </a:lnTo>
                <a:lnTo>
                  <a:pt x="3407" y="15865"/>
                </a:lnTo>
                <a:lnTo>
                  <a:pt x="2975" y="15433"/>
                </a:lnTo>
                <a:lnTo>
                  <a:pt x="2898" y="14772"/>
                </a:lnTo>
                <a:lnTo>
                  <a:pt x="2797" y="14111"/>
                </a:lnTo>
                <a:lnTo>
                  <a:pt x="2695" y="13424"/>
                </a:lnTo>
                <a:lnTo>
                  <a:pt x="2644" y="12738"/>
                </a:lnTo>
                <a:lnTo>
                  <a:pt x="2619" y="12407"/>
                </a:lnTo>
                <a:lnTo>
                  <a:pt x="2644" y="12077"/>
                </a:lnTo>
                <a:lnTo>
                  <a:pt x="2670" y="11746"/>
                </a:lnTo>
                <a:lnTo>
                  <a:pt x="2746" y="11416"/>
                </a:lnTo>
                <a:lnTo>
                  <a:pt x="2848" y="11085"/>
                </a:lnTo>
                <a:lnTo>
                  <a:pt x="3000" y="10780"/>
                </a:lnTo>
                <a:lnTo>
                  <a:pt x="3204" y="10450"/>
                </a:lnTo>
                <a:lnTo>
                  <a:pt x="3432" y="10144"/>
                </a:lnTo>
                <a:lnTo>
                  <a:pt x="3483" y="10068"/>
                </a:lnTo>
                <a:lnTo>
                  <a:pt x="3483" y="9966"/>
                </a:lnTo>
                <a:lnTo>
                  <a:pt x="3458" y="9890"/>
                </a:lnTo>
                <a:lnTo>
                  <a:pt x="3407" y="9814"/>
                </a:lnTo>
                <a:lnTo>
                  <a:pt x="3331" y="9763"/>
                </a:lnTo>
                <a:lnTo>
                  <a:pt x="3229" y="9738"/>
                </a:lnTo>
                <a:lnTo>
                  <a:pt x="3127" y="9763"/>
                </a:lnTo>
                <a:lnTo>
                  <a:pt x="3051" y="9839"/>
                </a:lnTo>
                <a:lnTo>
                  <a:pt x="2873" y="10068"/>
                </a:lnTo>
                <a:lnTo>
                  <a:pt x="2720" y="10297"/>
                </a:lnTo>
                <a:lnTo>
                  <a:pt x="2568" y="10551"/>
                </a:lnTo>
                <a:lnTo>
                  <a:pt x="2466" y="10780"/>
                </a:lnTo>
                <a:lnTo>
                  <a:pt x="2365" y="11034"/>
                </a:lnTo>
                <a:lnTo>
                  <a:pt x="2288" y="11263"/>
                </a:lnTo>
                <a:lnTo>
                  <a:pt x="2237" y="11517"/>
                </a:lnTo>
                <a:lnTo>
                  <a:pt x="2187" y="11772"/>
                </a:lnTo>
                <a:lnTo>
                  <a:pt x="1881" y="11822"/>
                </a:lnTo>
                <a:lnTo>
                  <a:pt x="1602" y="11899"/>
                </a:lnTo>
                <a:lnTo>
                  <a:pt x="1322" y="12000"/>
                </a:lnTo>
                <a:lnTo>
                  <a:pt x="1042" y="12102"/>
                </a:lnTo>
                <a:lnTo>
                  <a:pt x="788" y="12255"/>
                </a:lnTo>
                <a:lnTo>
                  <a:pt x="534" y="12407"/>
                </a:lnTo>
                <a:lnTo>
                  <a:pt x="305" y="12585"/>
                </a:lnTo>
                <a:lnTo>
                  <a:pt x="76" y="12789"/>
                </a:lnTo>
                <a:lnTo>
                  <a:pt x="25" y="12890"/>
                </a:lnTo>
                <a:lnTo>
                  <a:pt x="0" y="13017"/>
                </a:lnTo>
                <a:lnTo>
                  <a:pt x="25" y="13119"/>
                </a:lnTo>
                <a:lnTo>
                  <a:pt x="76" y="13221"/>
                </a:lnTo>
                <a:lnTo>
                  <a:pt x="636" y="13780"/>
                </a:lnTo>
                <a:lnTo>
                  <a:pt x="737" y="13856"/>
                </a:lnTo>
                <a:lnTo>
                  <a:pt x="864" y="13882"/>
                </a:lnTo>
                <a:lnTo>
                  <a:pt x="966" y="13856"/>
                </a:lnTo>
                <a:lnTo>
                  <a:pt x="1068" y="13780"/>
                </a:lnTo>
                <a:lnTo>
                  <a:pt x="1322" y="13577"/>
                </a:lnTo>
                <a:lnTo>
                  <a:pt x="1576" y="13399"/>
                </a:lnTo>
                <a:lnTo>
                  <a:pt x="1881" y="13272"/>
                </a:lnTo>
                <a:lnTo>
                  <a:pt x="2187" y="13170"/>
                </a:lnTo>
                <a:lnTo>
                  <a:pt x="2263" y="13780"/>
                </a:lnTo>
                <a:lnTo>
                  <a:pt x="2365" y="14390"/>
                </a:lnTo>
                <a:lnTo>
                  <a:pt x="2441" y="14975"/>
                </a:lnTo>
                <a:lnTo>
                  <a:pt x="2492" y="15534"/>
                </a:lnTo>
                <a:lnTo>
                  <a:pt x="2517" y="15636"/>
                </a:lnTo>
                <a:lnTo>
                  <a:pt x="2593" y="15738"/>
                </a:lnTo>
                <a:lnTo>
                  <a:pt x="3382" y="16526"/>
                </a:lnTo>
                <a:lnTo>
                  <a:pt x="3432" y="16577"/>
                </a:lnTo>
                <a:lnTo>
                  <a:pt x="3509" y="16602"/>
                </a:lnTo>
                <a:lnTo>
                  <a:pt x="3610" y="16602"/>
                </a:lnTo>
                <a:lnTo>
                  <a:pt x="3687" y="16577"/>
                </a:lnTo>
                <a:lnTo>
                  <a:pt x="3763" y="16551"/>
                </a:lnTo>
                <a:lnTo>
                  <a:pt x="3814" y="16501"/>
                </a:lnTo>
                <a:lnTo>
                  <a:pt x="3865" y="16424"/>
                </a:lnTo>
                <a:lnTo>
                  <a:pt x="3890" y="16323"/>
                </a:lnTo>
                <a:lnTo>
                  <a:pt x="3915" y="15941"/>
                </a:lnTo>
                <a:lnTo>
                  <a:pt x="3890" y="15534"/>
                </a:lnTo>
                <a:lnTo>
                  <a:pt x="3865" y="15128"/>
                </a:lnTo>
                <a:lnTo>
                  <a:pt x="3814" y="14721"/>
                </a:lnTo>
                <a:lnTo>
                  <a:pt x="3687" y="13933"/>
                </a:lnTo>
                <a:lnTo>
                  <a:pt x="3585" y="13170"/>
                </a:lnTo>
                <a:lnTo>
                  <a:pt x="4348" y="13272"/>
                </a:lnTo>
                <a:lnTo>
                  <a:pt x="5161" y="13399"/>
                </a:lnTo>
                <a:lnTo>
                  <a:pt x="5543" y="13450"/>
                </a:lnTo>
                <a:lnTo>
                  <a:pt x="5949" y="13475"/>
                </a:lnTo>
                <a:lnTo>
                  <a:pt x="6356" y="13475"/>
                </a:lnTo>
                <a:lnTo>
                  <a:pt x="6788" y="13450"/>
                </a:lnTo>
                <a:lnTo>
                  <a:pt x="7119" y="13399"/>
                </a:lnTo>
                <a:lnTo>
                  <a:pt x="7449" y="13348"/>
                </a:lnTo>
                <a:lnTo>
                  <a:pt x="7755" y="13246"/>
                </a:lnTo>
                <a:lnTo>
                  <a:pt x="8060" y="13119"/>
                </a:lnTo>
                <a:lnTo>
                  <a:pt x="8339" y="12967"/>
                </a:lnTo>
                <a:lnTo>
                  <a:pt x="8619" y="12789"/>
                </a:lnTo>
                <a:lnTo>
                  <a:pt x="8873" y="12585"/>
                </a:lnTo>
                <a:lnTo>
                  <a:pt x="9128" y="12356"/>
                </a:lnTo>
                <a:lnTo>
                  <a:pt x="9331" y="12128"/>
                </a:lnTo>
                <a:lnTo>
                  <a:pt x="9509" y="11899"/>
                </a:lnTo>
                <a:lnTo>
                  <a:pt x="9687" y="11645"/>
                </a:lnTo>
                <a:lnTo>
                  <a:pt x="9839" y="11365"/>
                </a:lnTo>
                <a:lnTo>
                  <a:pt x="9967" y="11111"/>
                </a:lnTo>
                <a:lnTo>
                  <a:pt x="10068" y="10805"/>
                </a:lnTo>
                <a:lnTo>
                  <a:pt x="10145" y="10526"/>
                </a:lnTo>
                <a:lnTo>
                  <a:pt x="10195" y="10221"/>
                </a:lnTo>
                <a:lnTo>
                  <a:pt x="10500" y="10144"/>
                </a:lnTo>
                <a:lnTo>
                  <a:pt x="10806" y="10068"/>
                </a:lnTo>
                <a:lnTo>
                  <a:pt x="11085" y="9966"/>
                </a:lnTo>
                <a:lnTo>
                  <a:pt x="11365" y="9865"/>
                </a:lnTo>
                <a:lnTo>
                  <a:pt x="11619" y="9712"/>
                </a:lnTo>
                <a:lnTo>
                  <a:pt x="11873" y="9534"/>
                </a:lnTo>
                <a:lnTo>
                  <a:pt x="12102" y="9356"/>
                </a:lnTo>
                <a:lnTo>
                  <a:pt x="12331" y="9127"/>
                </a:lnTo>
                <a:lnTo>
                  <a:pt x="12560" y="8899"/>
                </a:lnTo>
                <a:lnTo>
                  <a:pt x="12763" y="8619"/>
                </a:lnTo>
                <a:lnTo>
                  <a:pt x="12941" y="8365"/>
                </a:lnTo>
                <a:lnTo>
                  <a:pt x="13094" y="8060"/>
                </a:lnTo>
                <a:lnTo>
                  <a:pt x="13221" y="7780"/>
                </a:lnTo>
                <a:lnTo>
                  <a:pt x="13323" y="7475"/>
                </a:lnTo>
                <a:lnTo>
                  <a:pt x="13399" y="7144"/>
                </a:lnTo>
                <a:lnTo>
                  <a:pt x="13424" y="6788"/>
                </a:lnTo>
                <a:lnTo>
                  <a:pt x="13450" y="6382"/>
                </a:lnTo>
                <a:lnTo>
                  <a:pt x="13450" y="5975"/>
                </a:lnTo>
                <a:lnTo>
                  <a:pt x="13424" y="5568"/>
                </a:lnTo>
                <a:lnTo>
                  <a:pt x="13373" y="5161"/>
                </a:lnTo>
                <a:lnTo>
                  <a:pt x="13246" y="4373"/>
                </a:lnTo>
                <a:lnTo>
                  <a:pt x="13145" y="3610"/>
                </a:lnTo>
                <a:lnTo>
                  <a:pt x="13907" y="3712"/>
                </a:lnTo>
                <a:lnTo>
                  <a:pt x="14696" y="3839"/>
                </a:lnTo>
                <a:lnTo>
                  <a:pt x="15102" y="3890"/>
                </a:lnTo>
                <a:lnTo>
                  <a:pt x="15509" y="3915"/>
                </a:lnTo>
                <a:lnTo>
                  <a:pt x="15916" y="3915"/>
                </a:lnTo>
                <a:lnTo>
                  <a:pt x="16323" y="3890"/>
                </a:lnTo>
                <a:lnTo>
                  <a:pt x="16399" y="3890"/>
                </a:lnTo>
                <a:lnTo>
                  <a:pt x="16475" y="3839"/>
                </a:lnTo>
                <a:lnTo>
                  <a:pt x="16526" y="3788"/>
                </a:lnTo>
                <a:lnTo>
                  <a:pt x="16577" y="3712"/>
                </a:lnTo>
                <a:lnTo>
                  <a:pt x="16577" y="3610"/>
                </a:lnTo>
                <a:lnTo>
                  <a:pt x="16577" y="3534"/>
                </a:lnTo>
                <a:lnTo>
                  <a:pt x="16552" y="3458"/>
                </a:lnTo>
                <a:lnTo>
                  <a:pt x="16501" y="3381"/>
                </a:lnTo>
                <a:lnTo>
                  <a:pt x="15713" y="2593"/>
                </a:lnTo>
                <a:lnTo>
                  <a:pt x="15611" y="2542"/>
                </a:lnTo>
                <a:lnTo>
                  <a:pt x="15509" y="2517"/>
                </a:lnTo>
                <a:lnTo>
                  <a:pt x="14950" y="2466"/>
                </a:lnTo>
                <a:lnTo>
                  <a:pt x="14365" y="2364"/>
                </a:lnTo>
                <a:lnTo>
                  <a:pt x="13780" y="2288"/>
                </a:lnTo>
                <a:lnTo>
                  <a:pt x="13170" y="2212"/>
                </a:lnTo>
                <a:lnTo>
                  <a:pt x="13246" y="1907"/>
                </a:lnTo>
                <a:lnTo>
                  <a:pt x="13373" y="1627"/>
                </a:lnTo>
                <a:lnTo>
                  <a:pt x="13551" y="1348"/>
                </a:lnTo>
                <a:lnTo>
                  <a:pt x="13780" y="1093"/>
                </a:lnTo>
                <a:lnTo>
                  <a:pt x="13831" y="992"/>
                </a:lnTo>
                <a:lnTo>
                  <a:pt x="13857" y="864"/>
                </a:lnTo>
                <a:lnTo>
                  <a:pt x="13831" y="763"/>
                </a:lnTo>
                <a:lnTo>
                  <a:pt x="13780" y="661"/>
                </a:lnTo>
                <a:lnTo>
                  <a:pt x="13196" y="102"/>
                </a:lnTo>
                <a:lnTo>
                  <a:pt x="13094" y="25"/>
                </a:lnTo>
                <a:lnTo>
                  <a:pt x="129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6" name="Google Shape;266;p37"/>
          <p:cNvGrpSpPr/>
          <p:nvPr/>
        </p:nvGrpSpPr>
        <p:grpSpPr>
          <a:xfrm>
            <a:off x="1766502" y="1779699"/>
            <a:ext cx="450756" cy="539199"/>
            <a:chOff x="1766775" y="1275424"/>
            <a:chExt cx="347725" cy="414450"/>
          </a:xfrm>
        </p:grpSpPr>
        <p:sp>
          <p:nvSpPr>
            <p:cNvPr id="267" name="Google Shape;267;p37"/>
            <p:cNvSpPr/>
            <p:nvPr/>
          </p:nvSpPr>
          <p:spPr>
            <a:xfrm>
              <a:off x="1793475" y="1298950"/>
              <a:ext cx="175450" cy="368050"/>
            </a:xfrm>
            <a:custGeom>
              <a:avLst/>
              <a:gdLst/>
              <a:ahLst/>
              <a:cxnLst/>
              <a:rect l="l" t="t" r="r" b="b"/>
              <a:pathLst>
                <a:path w="7018" h="14722" extrusionOk="0">
                  <a:moveTo>
                    <a:pt x="840" y="0"/>
                  </a:moveTo>
                  <a:lnTo>
                    <a:pt x="738" y="26"/>
                  </a:lnTo>
                  <a:lnTo>
                    <a:pt x="662" y="76"/>
                  </a:lnTo>
                  <a:lnTo>
                    <a:pt x="611" y="153"/>
                  </a:lnTo>
                  <a:lnTo>
                    <a:pt x="585" y="229"/>
                  </a:lnTo>
                  <a:lnTo>
                    <a:pt x="560" y="432"/>
                  </a:lnTo>
                  <a:lnTo>
                    <a:pt x="509" y="661"/>
                  </a:lnTo>
                  <a:lnTo>
                    <a:pt x="458" y="915"/>
                  </a:lnTo>
                  <a:lnTo>
                    <a:pt x="433" y="1043"/>
                  </a:lnTo>
                  <a:lnTo>
                    <a:pt x="458" y="1170"/>
                  </a:lnTo>
                  <a:lnTo>
                    <a:pt x="509" y="1322"/>
                  </a:lnTo>
                  <a:lnTo>
                    <a:pt x="585" y="1449"/>
                  </a:lnTo>
                  <a:lnTo>
                    <a:pt x="763" y="1704"/>
                  </a:lnTo>
                  <a:lnTo>
                    <a:pt x="865" y="1856"/>
                  </a:lnTo>
                  <a:lnTo>
                    <a:pt x="941" y="2009"/>
                  </a:lnTo>
                  <a:lnTo>
                    <a:pt x="967" y="2161"/>
                  </a:lnTo>
                  <a:lnTo>
                    <a:pt x="967" y="2365"/>
                  </a:lnTo>
                  <a:lnTo>
                    <a:pt x="967" y="2644"/>
                  </a:lnTo>
                  <a:lnTo>
                    <a:pt x="992" y="2797"/>
                  </a:lnTo>
                  <a:lnTo>
                    <a:pt x="1043" y="2949"/>
                  </a:lnTo>
                  <a:lnTo>
                    <a:pt x="1119" y="3102"/>
                  </a:lnTo>
                  <a:lnTo>
                    <a:pt x="1221" y="3204"/>
                  </a:lnTo>
                  <a:lnTo>
                    <a:pt x="1450" y="3407"/>
                  </a:lnTo>
                  <a:lnTo>
                    <a:pt x="1577" y="3534"/>
                  </a:lnTo>
                  <a:lnTo>
                    <a:pt x="1704" y="3661"/>
                  </a:lnTo>
                  <a:lnTo>
                    <a:pt x="1755" y="3814"/>
                  </a:lnTo>
                  <a:lnTo>
                    <a:pt x="1780" y="3992"/>
                  </a:lnTo>
                  <a:lnTo>
                    <a:pt x="1857" y="4297"/>
                  </a:lnTo>
                  <a:lnTo>
                    <a:pt x="1908" y="4449"/>
                  </a:lnTo>
                  <a:lnTo>
                    <a:pt x="2009" y="4577"/>
                  </a:lnTo>
                  <a:lnTo>
                    <a:pt x="2111" y="4704"/>
                  </a:lnTo>
                  <a:lnTo>
                    <a:pt x="2238" y="4780"/>
                  </a:lnTo>
                  <a:lnTo>
                    <a:pt x="2492" y="4933"/>
                  </a:lnTo>
                  <a:lnTo>
                    <a:pt x="2670" y="5009"/>
                  </a:lnTo>
                  <a:lnTo>
                    <a:pt x="2797" y="5111"/>
                  </a:lnTo>
                  <a:lnTo>
                    <a:pt x="2899" y="5263"/>
                  </a:lnTo>
                  <a:lnTo>
                    <a:pt x="2975" y="5416"/>
                  </a:lnTo>
                  <a:lnTo>
                    <a:pt x="3102" y="5721"/>
                  </a:lnTo>
                  <a:lnTo>
                    <a:pt x="3077" y="5721"/>
                  </a:lnTo>
                  <a:lnTo>
                    <a:pt x="2797" y="5822"/>
                  </a:lnTo>
                  <a:lnTo>
                    <a:pt x="2670" y="5924"/>
                  </a:lnTo>
                  <a:lnTo>
                    <a:pt x="2543" y="6026"/>
                  </a:lnTo>
                  <a:lnTo>
                    <a:pt x="2441" y="6153"/>
                  </a:lnTo>
                  <a:lnTo>
                    <a:pt x="2365" y="6280"/>
                  </a:lnTo>
                  <a:lnTo>
                    <a:pt x="2289" y="6560"/>
                  </a:lnTo>
                  <a:lnTo>
                    <a:pt x="2213" y="6738"/>
                  </a:lnTo>
                  <a:lnTo>
                    <a:pt x="2136" y="6890"/>
                  </a:lnTo>
                  <a:lnTo>
                    <a:pt x="2035" y="6992"/>
                  </a:lnTo>
                  <a:lnTo>
                    <a:pt x="1857" y="7119"/>
                  </a:lnTo>
                  <a:lnTo>
                    <a:pt x="1628" y="7272"/>
                  </a:lnTo>
                  <a:lnTo>
                    <a:pt x="1501" y="7399"/>
                  </a:lnTo>
                  <a:lnTo>
                    <a:pt x="1399" y="7526"/>
                  </a:lnTo>
                  <a:lnTo>
                    <a:pt x="1348" y="7653"/>
                  </a:lnTo>
                  <a:lnTo>
                    <a:pt x="1297" y="7806"/>
                  </a:lnTo>
                  <a:lnTo>
                    <a:pt x="1272" y="8111"/>
                  </a:lnTo>
                  <a:lnTo>
                    <a:pt x="1246" y="8289"/>
                  </a:lnTo>
                  <a:lnTo>
                    <a:pt x="1221" y="8467"/>
                  </a:lnTo>
                  <a:lnTo>
                    <a:pt x="1119" y="8594"/>
                  </a:lnTo>
                  <a:lnTo>
                    <a:pt x="992" y="8746"/>
                  </a:lnTo>
                  <a:lnTo>
                    <a:pt x="789" y="8950"/>
                  </a:lnTo>
                  <a:lnTo>
                    <a:pt x="687" y="9077"/>
                  </a:lnTo>
                  <a:lnTo>
                    <a:pt x="636" y="9229"/>
                  </a:lnTo>
                  <a:lnTo>
                    <a:pt x="611" y="9382"/>
                  </a:lnTo>
                  <a:lnTo>
                    <a:pt x="585" y="9534"/>
                  </a:lnTo>
                  <a:lnTo>
                    <a:pt x="636" y="9839"/>
                  </a:lnTo>
                  <a:lnTo>
                    <a:pt x="662" y="10043"/>
                  </a:lnTo>
                  <a:lnTo>
                    <a:pt x="662" y="10195"/>
                  </a:lnTo>
                  <a:lnTo>
                    <a:pt x="585" y="10348"/>
                  </a:lnTo>
                  <a:lnTo>
                    <a:pt x="484" y="10526"/>
                  </a:lnTo>
                  <a:lnTo>
                    <a:pt x="357" y="10780"/>
                  </a:lnTo>
                  <a:lnTo>
                    <a:pt x="306" y="10933"/>
                  </a:lnTo>
                  <a:lnTo>
                    <a:pt x="255" y="11085"/>
                  </a:lnTo>
                  <a:lnTo>
                    <a:pt x="280" y="11238"/>
                  </a:lnTo>
                  <a:lnTo>
                    <a:pt x="306" y="11365"/>
                  </a:lnTo>
                  <a:lnTo>
                    <a:pt x="382" y="11441"/>
                  </a:lnTo>
                  <a:lnTo>
                    <a:pt x="433" y="11518"/>
                  </a:lnTo>
                  <a:lnTo>
                    <a:pt x="484" y="11568"/>
                  </a:lnTo>
                  <a:lnTo>
                    <a:pt x="484" y="11594"/>
                  </a:lnTo>
                  <a:lnTo>
                    <a:pt x="458" y="11619"/>
                  </a:lnTo>
                  <a:lnTo>
                    <a:pt x="407" y="11670"/>
                  </a:lnTo>
                  <a:lnTo>
                    <a:pt x="357" y="11721"/>
                  </a:lnTo>
                  <a:lnTo>
                    <a:pt x="280" y="11823"/>
                  </a:lnTo>
                  <a:lnTo>
                    <a:pt x="204" y="11924"/>
                  </a:lnTo>
                  <a:lnTo>
                    <a:pt x="179" y="12077"/>
                  </a:lnTo>
                  <a:lnTo>
                    <a:pt x="179" y="12229"/>
                  </a:lnTo>
                  <a:lnTo>
                    <a:pt x="229" y="12357"/>
                  </a:lnTo>
                  <a:lnTo>
                    <a:pt x="280" y="12458"/>
                  </a:lnTo>
                  <a:lnTo>
                    <a:pt x="331" y="12509"/>
                  </a:lnTo>
                  <a:lnTo>
                    <a:pt x="382" y="12560"/>
                  </a:lnTo>
                  <a:lnTo>
                    <a:pt x="382" y="12585"/>
                  </a:lnTo>
                  <a:lnTo>
                    <a:pt x="382" y="12611"/>
                  </a:lnTo>
                  <a:lnTo>
                    <a:pt x="331" y="12662"/>
                  </a:lnTo>
                  <a:lnTo>
                    <a:pt x="255" y="12738"/>
                  </a:lnTo>
                  <a:lnTo>
                    <a:pt x="179" y="12814"/>
                  </a:lnTo>
                  <a:lnTo>
                    <a:pt x="128" y="12916"/>
                  </a:lnTo>
                  <a:lnTo>
                    <a:pt x="77" y="13068"/>
                  </a:lnTo>
                  <a:lnTo>
                    <a:pt x="102" y="13221"/>
                  </a:lnTo>
                  <a:lnTo>
                    <a:pt x="128" y="13348"/>
                  </a:lnTo>
                  <a:lnTo>
                    <a:pt x="204" y="13450"/>
                  </a:lnTo>
                  <a:lnTo>
                    <a:pt x="255" y="13501"/>
                  </a:lnTo>
                  <a:lnTo>
                    <a:pt x="306" y="13577"/>
                  </a:lnTo>
                  <a:lnTo>
                    <a:pt x="306" y="13602"/>
                  </a:lnTo>
                  <a:lnTo>
                    <a:pt x="306" y="13628"/>
                  </a:lnTo>
                  <a:lnTo>
                    <a:pt x="255" y="13653"/>
                  </a:lnTo>
                  <a:lnTo>
                    <a:pt x="179" y="13729"/>
                  </a:lnTo>
                  <a:lnTo>
                    <a:pt x="102" y="13806"/>
                  </a:lnTo>
                  <a:lnTo>
                    <a:pt x="26" y="13907"/>
                  </a:lnTo>
                  <a:lnTo>
                    <a:pt x="1" y="14060"/>
                  </a:lnTo>
                  <a:lnTo>
                    <a:pt x="1" y="14213"/>
                  </a:lnTo>
                  <a:lnTo>
                    <a:pt x="51" y="14340"/>
                  </a:lnTo>
                  <a:lnTo>
                    <a:pt x="102" y="14441"/>
                  </a:lnTo>
                  <a:lnTo>
                    <a:pt x="179" y="14518"/>
                  </a:lnTo>
                  <a:lnTo>
                    <a:pt x="204" y="14568"/>
                  </a:lnTo>
                  <a:lnTo>
                    <a:pt x="280" y="14645"/>
                  </a:lnTo>
                  <a:lnTo>
                    <a:pt x="357" y="14696"/>
                  </a:lnTo>
                  <a:lnTo>
                    <a:pt x="433" y="14721"/>
                  </a:lnTo>
                  <a:lnTo>
                    <a:pt x="535" y="14696"/>
                  </a:lnTo>
                  <a:lnTo>
                    <a:pt x="611" y="14645"/>
                  </a:lnTo>
                  <a:lnTo>
                    <a:pt x="662" y="14568"/>
                  </a:lnTo>
                  <a:lnTo>
                    <a:pt x="687" y="14467"/>
                  </a:lnTo>
                  <a:lnTo>
                    <a:pt x="662" y="14391"/>
                  </a:lnTo>
                  <a:lnTo>
                    <a:pt x="611" y="14263"/>
                  </a:lnTo>
                  <a:lnTo>
                    <a:pt x="535" y="14187"/>
                  </a:lnTo>
                  <a:lnTo>
                    <a:pt x="484" y="14136"/>
                  </a:lnTo>
                  <a:lnTo>
                    <a:pt x="484" y="14111"/>
                  </a:lnTo>
                  <a:lnTo>
                    <a:pt x="484" y="14085"/>
                  </a:lnTo>
                  <a:lnTo>
                    <a:pt x="560" y="14035"/>
                  </a:lnTo>
                  <a:lnTo>
                    <a:pt x="611" y="13984"/>
                  </a:lnTo>
                  <a:lnTo>
                    <a:pt x="687" y="13907"/>
                  </a:lnTo>
                  <a:lnTo>
                    <a:pt x="763" y="13780"/>
                  </a:lnTo>
                  <a:lnTo>
                    <a:pt x="789" y="13628"/>
                  </a:lnTo>
                  <a:lnTo>
                    <a:pt x="789" y="13475"/>
                  </a:lnTo>
                  <a:lnTo>
                    <a:pt x="738" y="13348"/>
                  </a:lnTo>
                  <a:lnTo>
                    <a:pt x="687" y="13272"/>
                  </a:lnTo>
                  <a:lnTo>
                    <a:pt x="611" y="13196"/>
                  </a:lnTo>
                  <a:lnTo>
                    <a:pt x="585" y="13145"/>
                  </a:lnTo>
                  <a:lnTo>
                    <a:pt x="585" y="13119"/>
                  </a:lnTo>
                  <a:lnTo>
                    <a:pt x="585" y="13094"/>
                  </a:lnTo>
                  <a:lnTo>
                    <a:pt x="636" y="13043"/>
                  </a:lnTo>
                  <a:lnTo>
                    <a:pt x="713" y="12992"/>
                  </a:lnTo>
                  <a:lnTo>
                    <a:pt x="789" y="12890"/>
                  </a:lnTo>
                  <a:lnTo>
                    <a:pt x="840" y="12789"/>
                  </a:lnTo>
                  <a:lnTo>
                    <a:pt x="865" y="12636"/>
                  </a:lnTo>
                  <a:lnTo>
                    <a:pt x="865" y="12484"/>
                  </a:lnTo>
                  <a:lnTo>
                    <a:pt x="814" y="12357"/>
                  </a:lnTo>
                  <a:lnTo>
                    <a:pt x="763" y="12280"/>
                  </a:lnTo>
                  <a:lnTo>
                    <a:pt x="713" y="12204"/>
                  </a:lnTo>
                  <a:lnTo>
                    <a:pt x="662" y="12153"/>
                  </a:lnTo>
                  <a:lnTo>
                    <a:pt x="662" y="12128"/>
                  </a:lnTo>
                  <a:lnTo>
                    <a:pt x="662" y="12102"/>
                  </a:lnTo>
                  <a:lnTo>
                    <a:pt x="713" y="12051"/>
                  </a:lnTo>
                  <a:lnTo>
                    <a:pt x="789" y="12001"/>
                  </a:lnTo>
                  <a:lnTo>
                    <a:pt x="865" y="11899"/>
                  </a:lnTo>
                  <a:lnTo>
                    <a:pt x="916" y="11797"/>
                  </a:lnTo>
                  <a:lnTo>
                    <a:pt x="967" y="11645"/>
                  </a:lnTo>
                  <a:lnTo>
                    <a:pt x="967" y="11492"/>
                  </a:lnTo>
                  <a:lnTo>
                    <a:pt x="916" y="11365"/>
                  </a:lnTo>
                  <a:lnTo>
                    <a:pt x="865" y="11263"/>
                  </a:lnTo>
                  <a:lnTo>
                    <a:pt x="789" y="11212"/>
                  </a:lnTo>
                  <a:lnTo>
                    <a:pt x="763" y="11136"/>
                  </a:lnTo>
                  <a:lnTo>
                    <a:pt x="738" y="11111"/>
                  </a:lnTo>
                  <a:lnTo>
                    <a:pt x="763" y="11034"/>
                  </a:lnTo>
                  <a:lnTo>
                    <a:pt x="814" y="10958"/>
                  </a:lnTo>
                  <a:lnTo>
                    <a:pt x="916" y="10780"/>
                  </a:lnTo>
                  <a:lnTo>
                    <a:pt x="1043" y="10551"/>
                  </a:lnTo>
                  <a:lnTo>
                    <a:pt x="1094" y="10424"/>
                  </a:lnTo>
                  <a:lnTo>
                    <a:pt x="1119" y="10297"/>
                  </a:lnTo>
                  <a:lnTo>
                    <a:pt x="1145" y="10145"/>
                  </a:lnTo>
                  <a:lnTo>
                    <a:pt x="1145" y="10017"/>
                  </a:lnTo>
                  <a:lnTo>
                    <a:pt x="1119" y="9763"/>
                  </a:lnTo>
                  <a:lnTo>
                    <a:pt x="1094" y="9560"/>
                  </a:lnTo>
                  <a:lnTo>
                    <a:pt x="1094" y="9458"/>
                  </a:lnTo>
                  <a:lnTo>
                    <a:pt x="1094" y="9382"/>
                  </a:lnTo>
                  <a:lnTo>
                    <a:pt x="1119" y="9306"/>
                  </a:lnTo>
                  <a:lnTo>
                    <a:pt x="1196" y="9229"/>
                  </a:lnTo>
                  <a:lnTo>
                    <a:pt x="1323" y="9077"/>
                  </a:lnTo>
                  <a:lnTo>
                    <a:pt x="1501" y="8873"/>
                  </a:lnTo>
                  <a:lnTo>
                    <a:pt x="1577" y="8772"/>
                  </a:lnTo>
                  <a:lnTo>
                    <a:pt x="1653" y="8670"/>
                  </a:lnTo>
                  <a:lnTo>
                    <a:pt x="1704" y="8517"/>
                  </a:lnTo>
                  <a:lnTo>
                    <a:pt x="1730" y="8390"/>
                  </a:lnTo>
                  <a:lnTo>
                    <a:pt x="1755" y="8136"/>
                  </a:lnTo>
                  <a:lnTo>
                    <a:pt x="1780" y="7933"/>
                  </a:lnTo>
                  <a:lnTo>
                    <a:pt x="1806" y="7831"/>
                  </a:lnTo>
                  <a:lnTo>
                    <a:pt x="1831" y="7755"/>
                  </a:lnTo>
                  <a:lnTo>
                    <a:pt x="1882" y="7704"/>
                  </a:lnTo>
                  <a:lnTo>
                    <a:pt x="1958" y="7628"/>
                  </a:lnTo>
                  <a:lnTo>
                    <a:pt x="2111" y="7526"/>
                  </a:lnTo>
                  <a:lnTo>
                    <a:pt x="2340" y="7373"/>
                  </a:lnTo>
                  <a:lnTo>
                    <a:pt x="2441" y="7297"/>
                  </a:lnTo>
                  <a:lnTo>
                    <a:pt x="2518" y="7195"/>
                  </a:lnTo>
                  <a:lnTo>
                    <a:pt x="2594" y="7068"/>
                  </a:lnTo>
                  <a:lnTo>
                    <a:pt x="2670" y="6941"/>
                  </a:lnTo>
                  <a:lnTo>
                    <a:pt x="2747" y="6712"/>
                  </a:lnTo>
                  <a:lnTo>
                    <a:pt x="2823" y="6509"/>
                  </a:lnTo>
                  <a:lnTo>
                    <a:pt x="2848" y="6407"/>
                  </a:lnTo>
                  <a:lnTo>
                    <a:pt x="2899" y="6356"/>
                  </a:lnTo>
                  <a:lnTo>
                    <a:pt x="2975" y="6305"/>
                  </a:lnTo>
                  <a:lnTo>
                    <a:pt x="3052" y="6255"/>
                  </a:lnTo>
                  <a:lnTo>
                    <a:pt x="3230" y="6178"/>
                  </a:lnTo>
                  <a:lnTo>
                    <a:pt x="3509" y="6077"/>
                  </a:lnTo>
                  <a:lnTo>
                    <a:pt x="3764" y="6178"/>
                  </a:lnTo>
                  <a:lnTo>
                    <a:pt x="3967" y="6255"/>
                  </a:lnTo>
                  <a:lnTo>
                    <a:pt x="4043" y="6305"/>
                  </a:lnTo>
                  <a:lnTo>
                    <a:pt x="4119" y="6356"/>
                  </a:lnTo>
                  <a:lnTo>
                    <a:pt x="4170" y="6407"/>
                  </a:lnTo>
                  <a:lnTo>
                    <a:pt x="4196" y="6509"/>
                  </a:lnTo>
                  <a:lnTo>
                    <a:pt x="4272" y="6712"/>
                  </a:lnTo>
                  <a:lnTo>
                    <a:pt x="4348" y="6941"/>
                  </a:lnTo>
                  <a:lnTo>
                    <a:pt x="4399" y="7068"/>
                  </a:lnTo>
                  <a:lnTo>
                    <a:pt x="4475" y="7195"/>
                  </a:lnTo>
                  <a:lnTo>
                    <a:pt x="4577" y="7297"/>
                  </a:lnTo>
                  <a:lnTo>
                    <a:pt x="4679" y="7373"/>
                  </a:lnTo>
                  <a:lnTo>
                    <a:pt x="4882" y="7526"/>
                  </a:lnTo>
                  <a:lnTo>
                    <a:pt x="5060" y="7628"/>
                  </a:lnTo>
                  <a:lnTo>
                    <a:pt x="5136" y="7704"/>
                  </a:lnTo>
                  <a:lnTo>
                    <a:pt x="5187" y="7755"/>
                  </a:lnTo>
                  <a:lnTo>
                    <a:pt x="5213" y="7831"/>
                  </a:lnTo>
                  <a:lnTo>
                    <a:pt x="5238" y="7933"/>
                  </a:lnTo>
                  <a:lnTo>
                    <a:pt x="5264" y="8136"/>
                  </a:lnTo>
                  <a:lnTo>
                    <a:pt x="5289" y="8390"/>
                  </a:lnTo>
                  <a:lnTo>
                    <a:pt x="5314" y="8517"/>
                  </a:lnTo>
                  <a:lnTo>
                    <a:pt x="5365" y="8670"/>
                  </a:lnTo>
                  <a:lnTo>
                    <a:pt x="5416" y="8772"/>
                  </a:lnTo>
                  <a:lnTo>
                    <a:pt x="5518" y="8873"/>
                  </a:lnTo>
                  <a:lnTo>
                    <a:pt x="5670" y="9077"/>
                  </a:lnTo>
                  <a:lnTo>
                    <a:pt x="5823" y="9229"/>
                  </a:lnTo>
                  <a:lnTo>
                    <a:pt x="5874" y="9306"/>
                  </a:lnTo>
                  <a:lnTo>
                    <a:pt x="5925" y="9382"/>
                  </a:lnTo>
                  <a:lnTo>
                    <a:pt x="5925" y="9458"/>
                  </a:lnTo>
                  <a:lnTo>
                    <a:pt x="5925" y="9560"/>
                  </a:lnTo>
                  <a:lnTo>
                    <a:pt x="5899" y="9763"/>
                  </a:lnTo>
                  <a:lnTo>
                    <a:pt x="5874" y="10017"/>
                  </a:lnTo>
                  <a:lnTo>
                    <a:pt x="5874" y="10145"/>
                  </a:lnTo>
                  <a:lnTo>
                    <a:pt x="5874" y="10297"/>
                  </a:lnTo>
                  <a:lnTo>
                    <a:pt x="5925" y="10424"/>
                  </a:lnTo>
                  <a:lnTo>
                    <a:pt x="5975" y="10551"/>
                  </a:lnTo>
                  <a:lnTo>
                    <a:pt x="6103" y="10780"/>
                  </a:lnTo>
                  <a:lnTo>
                    <a:pt x="6204" y="10958"/>
                  </a:lnTo>
                  <a:lnTo>
                    <a:pt x="6255" y="11034"/>
                  </a:lnTo>
                  <a:lnTo>
                    <a:pt x="6255" y="11111"/>
                  </a:lnTo>
                  <a:lnTo>
                    <a:pt x="6255" y="11136"/>
                  </a:lnTo>
                  <a:lnTo>
                    <a:pt x="6230" y="11212"/>
                  </a:lnTo>
                  <a:lnTo>
                    <a:pt x="6153" y="11263"/>
                  </a:lnTo>
                  <a:lnTo>
                    <a:pt x="6103" y="11365"/>
                  </a:lnTo>
                  <a:lnTo>
                    <a:pt x="6052" y="11492"/>
                  </a:lnTo>
                  <a:lnTo>
                    <a:pt x="6052" y="11645"/>
                  </a:lnTo>
                  <a:lnTo>
                    <a:pt x="6077" y="11797"/>
                  </a:lnTo>
                  <a:lnTo>
                    <a:pt x="6153" y="11899"/>
                  </a:lnTo>
                  <a:lnTo>
                    <a:pt x="6230" y="12001"/>
                  </a:lnTo>
                  <a:lnTo>
                    <a:pt x="6281" y="12051"/>
                  </a:lnTo>
                  <a:lnTo>
                    <a:pt x="6357" y="12102"/>
                  </a:lnTo>
                  <a:lnTo>
                    <a:pt x="6357" y="12128"/>
                  </a:lnTo>
                  <a:lnTo>
                    <a:pt x="6357" y="12153"/>
                  </a:lnTo>
                  <a:lnTo>
                    <a:pt x="6306" y="12204"/>
                  </a:lnTo>
                  <a:lnTo>
                    <a:pt x="6255" y="12280"/>
                  </a:lnTo>
                  <a:lnTo>
                    <a:pt x="6179" y="12357"/>
                  </a:lnTo>
                  <a:lnTo>
                    <a:pt x="6153" y="12484"/>
                  </a:lnTo>
                  <a:lnTo>
                    <a:pt x="6128" y="12636"/>
                  </a:lnTo>
                  <a:lnTo>
                    <a:pt x="6179" y="12789"/>
                  </a:lnTo>
                  <a:lnTo>
                    <a:pt x="6230" y="12890"/>
                  </a:lnTo>
                  <a:lnTo>
                    <a:pt x="6306" y="12992"/>
                  </a:lnTo>
                  <a:lnTo>
                    <a:pt x="6382" y="13043"/>
                  </a:lnTo>
                  <a:lnTo>
                    <a:pt x="6433" y="13094"/>
                  </a:lnTo>
                  <a:lnTo>
                    <a:pt x="6433" y="13119"/>
                  </a:lnTo>
                  <a:lnTo>
                    <a:pt x="6433" y="13145"/>
                  </a:lnTo>
                  <a:lnTo>
                    <a:pt x="6382" y="13196"/>
                  </a:lnTo>
                  <a:lnTo>
                    <a:pt x="6331" y="13272"/>
                  </a:lnTo>
                  <a:lnTo>
                    <a:pt x="6281" y="13348"/>
                  </a:lnTo>
                  <a:lnTo>
                    <a:pt x="6230" y="13475"/>
                  </a:lnTo>
                  <a:lnTo>
                    <a:pt x="6230" y="13628"/>
                  </a:lnTo>
                  <a:lnTo>
                    <a:pt x="6255" y="13780"/>
                  </a:lnTo>
                  <a:lnTo>
                    <a:pt x="6331" y="13907"/>
                  </a:lnTo>
                  <a:lnTo>
                    <a:pt x="6408" y="13984"/>
                  </a:lnTo>
                  <a:lnTo>
                    <a:pt x="6459" y="14035"/>
                  </a:lnTo>
                  <a:lnTo>
                    <a:pt x="6509" y="14085"/>
                  </a:lnTo>
                  <a:lnTo>
                    <a:pt x="6535" y="14111"/>
                  </a:lnTo>
                  <a:lnTo>
                    <a:pt x="6535" y="14136"/>
                  </a:lnTo>
                  <a:lnTo>
                    <a:pt x="6484" y="14187"/>
                  </a:lnTo>
                  <a:lnTo>
                    <a:pt x="6408" y="14263"/>
                  </a:lnTo>
                  <a:lnTo>
                    <a:pt x="6357" y="14391"/>
                  </a:lnTo>
                  <a:lnTo>
                    <a:pt x="6331" y="14467"/>
                  </a:lnTo>
                  <a:lnTo>
                    <a:pt x="6357" y="14568"/>
                  </a:lnTo>
                  <a:lnTo>
                    <a:pt x="6408" y="14645"/>
                  </a:lnTo>
                  <a:lnTo>
                    <a:pt x="6484" y="14696"/>
                  </a:lnTo>
                  <a:lnTo>
                    <a:pt x="6586" y="14721"/>
                  </a:lnTo>
                  <a:lnTo>
                    <a:pt x="6662" y="14696"/>
                  </a:lnTo>
                  <a:lnTo>
                    <a:pt x="6738" y="14645"/>
                  </a:lnTo>
                  <a:lnTo>
                    <a:pt x="6789" y="14568"/>
                  </a:lnTo>
                  <a:lnTo>
                    <a:pt x="6840" y="14518"/>
                  </a:lnTo>
                  <a:lnTo>
                    <a:pt x="6891" y="14441"/>
                  </a:lnTo>
                  <a:lnTo>
                    <a:pt x="6967" y="14340"/>
                  </a:lnTo>
                  <a:lnTo>
                    <a:pt x="6992" y="14213"/>
                  </a:lnTo>
                  <a:lnTo>
                    <a:pt x="7018" y="14060"/>
                  </a:lnTo>
                  <a:lnTo>
                    <a:pt x="6967" y="13907"/>
                  </a:lnTo>
                  <a:lnTo>
                    <a:pt x="6916" y="13806"/>
                  </a:lnTo>
                  <a:lnTo>
                    <a:pt x="6840" y="13729"/>
                  </a:lnTo>
                  <a:lnTo>
                    <a:pt x="6764" y="13653"/>
                  </a:lnTo>
                  <a:lnTo>
                    <a:pt x="6713" y="13628"/>
                  </a:lnTo>
                  <a:lnTo>
                    <a:pt x="6713" y="13602"/>
                  </a:lnTo>
                  <a:lnTo>
                    <a:pt x="6713" y="13577"/>
                  </a:lnTo>
                  <a:lnTo>
                    <a:pt x="6764" y="13501"/>
                  </a:lnTo>
                  <a:lnTo>
                    <a:pt x="6814" y="13450"/>
                  </a:lnTo>
                  <a:lnTo>
                    <a:pt x="6865" y="13348"/>
                  </a:lnTo>
                  <a:lnTo>
                    <a:pt x="6916" y="13221"/>
                  </a:lnTo>
                  <a:lnTo>
                    <a:pt x="6916" y="13068"/>
                  </a:lnTo>
                  <a:lnTo>
                    <a:pt x="6891" y="12916"/>
                  </a:lnTo>
                  <a:lnTo>
                    <a:pt x="6840" y="12814"/>
                  </a:lnTo>
                  <a:lnTo>
                    <a:pt x="6764" y="12738"/>
                  </a:lnTo>
                  <a:lnTo>
                    <a:pt x="6687" y="12662"/>
                  </a:lnTo>
                  <a:lnTo>
                    <a:pt x="6637" y="12611"/>
                  </a:lnTo>
                  <a:lnTo>
                    <a:pt x="6611" y="12585"/>
                  </a:lnTo>
                  <a:lnTo>
                    <a:pt x="6637" y="12560"/>
                  </a:lnTo>
                  <a:lnTo>
                    <a:pt x="6662" y="12509"/>
                  </a:lnTo>
                  <a:lnTo>
                    <a:pt x="6738" y="12458"/>
                  </a:lnTo>
                  <a:lnTo>
                    <a:pt x="6789" y="12357"/>
                  </a:lnTo>
                  <a:lnTo>
                    <a:pt x="6840" y="12229"/>
                  </a:lnTo>
                  <a:lnTo>
                    <a:pt x="6840" y="12077"/>
                  </a:lnTo>
                  <a:lnTo>
                    <a:pt x="6814" y="11924"/>
                  </a:lnTo>
                  <a:lnTo>
                    <a:pt x="6738" y="11823"/>
                  </a:lnTo>
                  <a:lnTo>
                    <a:pt x="6662" y="11721"/>
                  </a:lnTo>
                  <a:lnTo>
                    <a:pt x="6586" y="11670"/>
                  </a:lnTo>
                  <a:lnTo>
                    <a:pt x="6535" y="11619"/>
                  </a:lnTo>
                  <a:lnTo>
                    <a:pt x="6535" y="11594"/>
                  </a:lnTo>
                  <a:lnTo>
                    <a:pt x="6535" y="11568"/>
                  </a:lnTo>
                  <a:lnTo>
                    <a:pt x="6586" y="11518"/>
                  </a:lnTo>
                  <a:lnTo>
                    <a:pt x="6637" y="11441"/>
                  </a:lnTo>
                  <a:lnTo>
                    <a:pt x="6713" y="11365"/>
                  </a:lnTo>
                  <a:lnTo>
                    <a:pt x="6738" y="11238"/>
                  </a:lnTo>
                  <a:lnTo>
                    <a:pt x="6738" y="11085"/>
                  </a:lnTo>
                  <a:lnTo>
                    <a:pt x="6713" y="10933"/>
                  </a:lnTo>
                  <a:lnTo>
                    <a:pt x="6662" y="10780"/>
                  </a:lnTo>
                  <a:lnTo>
                    <a:pt x="6509" y="10526"/>
                  </a:lnTo>
                  <a:lnTo>
                    <a:pt x="6433" y="10348"/>
                  </a:lnTo>
                  <a:lnTo>
                    <a:pt x="6357" y="10195"/>
                  </a:lnTo>
                  <a:lnTo>
                    <a:pt x="6357" y="10043"/>
                  </a:lnTo>
                  <a:lnTo>
                    <a:pt x="6382" y="9839"/>
                  </a:lnTo>
                  <a:lnTo>
                    <a:pt x="6408" y="9534"/>
                  </a:lnTo>
                  <a:lnTo>
                    <a:pt x="6408" y="9382"/>
                  </a:lnTo>
                  <a:lnTo>
                    <a:pt x="6382" y="9229"/>
                  </a:lnTo>
                  <a:lnTo>
                    <a:pt x="6306" y="9077"/>
                  </a:lnTo>
                  <a:lnTo>
                    <a:pt x="6230" y="8950"/>
                  </a:lnTo>
                  <a:lnTo>
                    <a:pt x="6026" y="8746"/>
                  </a:lnTo>
                  <a:lnTo>
                    <a:pt x="5899" y="8594"/>
                  </a:lnTo>
                  <a:lnTo>
                    <a:pt x="5798" y="8467"/>
                  </a:lnTo>
                  <a:lnTo>
                    <a:pt x="5772" y="8289"/>
                  </a:lnTo>
                  <a:lnTo>
                    <a:pt x="5747" y="8111"/>
                  </a:lnTo>
                  <a:lnTo>
                    <a:pt x="5721" y="7806"/>
                  </a:lnTo>
                  <a:lnTo>
                    <a:pt x="5670" y="7653"/>
                  </a:lnTo>
                  <a:lnTo>
                    <a:pt x="5594" y="7526"/>
                  </a:lnTo>
                  <a:lnTo>
                    <a:pt x="5518" y="7399"/>
                  </a:lnTo>
                  <a:lnTo>
                    <a:pt x="5391" y="7272"/>
                  </a:lnTo>
                  <a:lnTo>
                    <a:pt x="5162" y="7119"/>
                  </a:lnTo>
                  <a:lnTo>
                    <a:pt x="4984" y="6992"/>
                  </a:lnTo>
                  <a:lnTo>
                    <a:pt x="4882" y="6890"/>
                  </a:lnTo>
                  <a:lnTo>
                    <a:pt x="4806" y="6738"/>
                  </a:lnTo>
                  <a:lnTo>
                    <a:pt x="4730" y="6560"/>
                  </a:lnTo>
                  <a:lnTo>
                    <a:pt x="4628" y="6280"/>
                  </a:lnTo>
                  <a:lnTo>
                    <a:pt x="4552" y="6153"/>
                  </a:lnTo>
                  <a:lnTo>
                    <a:pt x="4475" y="6026"/>
                  </a:lnTo>
                  <a:lnTo>
                    <a:pt x="4348" y="5924"/>
                  </a:lnTo>
                  <a:lnTo>
                    <a:pt x="4221" y="5822"/>
                  </a:lnTo>
                  <a:lnTo>
                    <a:pt x="3941" y="5721"/>
                  </a:lnTo>
                  <a:lnTo>
                    <a:pt x="3916" y="5721"/>
                  </a:lnTo>
                  <a:lnTo>
                    <a:pt x="3992" y="5543"/>
                  </a:lnTo>
                  <a:lnTo>
                    <a:pt x="4069" y="5390"/>
                  </a:lnTo>
                  <a:lnTo>
                    <a:pt x="4145" y="5238"/>
                  </a:lnTo>
                  <a:lnTo>
                    <a:pt x="4221" y="5111"/>
                  </a:lnTo>
                  <a:lnTo>
                    <a:pt x="4348" y="5009"/>
                  </a:lnTo>
                  <a:lnTo>
                    <a:pt x="4526" y="4933"/>
                  </a:lnTo>
                  <a:lnTo>
                    <a:pt x="4781" y="4780"/>
                  </a:lnTo>
                  <a:lnTo>
                    <a:pt x="4908" y="4704"/>
                  </a:lnTo>
                  <a:lnTo>
                    <a:pt x="5009" y="4577"/>
                  </a:lnTo>
                  <a:lnTo>
                    <a:pt x="5111" y="4449"/>
                  </a:lnTo>
                  <a:lnTo>
                    <a:pt x="5162" y="4297"/>
                  </a:lnTo>
                  <a:lnTo>
                    <a:pt x="5213" y="3992"/>
                  </a:lnTo>
                  <a:lnTo>
                    <a:pt x="5264" y="3814"/>
                  </a:lnTo>
                  <a:lnTo>
                    <a:pt x="5314" y="3661"/>
                  </a:lnTo>
                  <a:lnTo>
                    <a:pt x="5416" y="3534"/>
                  </a:lnTo>
                  <a:lnTo>
                    <a:pt x="5569" y="3407"/>
                  </a:lnTo>
                  <a:lnTo>
                    <a:pt x="5798" y="3204"/>
                  </a:lnTo>
                  <a:lnTo>
                    <a:pt x="5899" y="3102"/>
                  </a:lnTo>
                  <a:lnTo>
                    <a:pt x="5975" y="2949"/>
                  </a:lnTo>
                  <a:lnTo>
                    <a:pt x="6026" y="2797"/>
                  </a:lnTo>
                  <a:lnTo>
                    <a:pt x="6052" y="2644"/>
                  </a:lnTo>
                  <a:lnTo>
                    <a:pt x="6052" y="2365"/>
                  </a:lnTo>
                  <a:lnTo>
                    <a:pt x="6052" y="2161"/>
                  </a:lnTo>
                  <a:lnTo>
                    <a:pt x="6077" y="2009"/>
                  </a:lnTo>
                  <a:lnTo>
                    <a:pt x="6153" y="1856"/>
                  </a:lnTo>
                  <a:lnTo>
                    <a:pt x="6255" y="1704"/>
                  </a:lnTo>
                  <a:lnTo>
                    <a:pt x="6433" y="1449"/>
                  </a:lnTo>
                  <a:lnTo>
                    <a:pt x="6509" y="1322"/>
                  </a:lnTo>
                  <a:lnTo>
                    <a:pt x="6560" y="1170"/>
                  </a:lnTo>
                  <a:lnTo>
                    <a:pt x="6560" y="1017"/>
                  </a:lnTo>
                  <a:lnTo>
                    <a:pt x="6560" y="839"/>
                  </a:lnTo>
                  <a:lnTo>
                    <a:pt x="6484" y="559"/>
                  </a:lnTo>
                  <a:lnTo>
                    <a:pt x="6459" y="382"/>
                  </a:lnTo>
                  <a:lnTo>
                    <a:pt x="6433" y="229"/>
                  </a:lnTo>
                  <a:lnTo>
                    <a:pt x="6408" y="153"/>
                  </a:lnTo>
                  <a:lnTo>
                    <a:pt x="6357" y="76"/>
                  </a:lnTo>
                  <a:lnTo>
                    <a:pt x="6281" y="26"/>
                  </a:lnTo>
                  <a:lnTo>
                    <a:pt x="6179" y="0"/>
                  </a:lnTo>
                  <a:lnTo>
                    <a:pt x="6103" y="0"/>
                  </a:lnTo>
                  <a:lnTo>
                    <a:pt x="6026" y="76"/>
                  </a:lnTo>
                  <a:lnTo>
                    <a:pt x="5950" y="153"/>
                  </a:lnTo>
                  <a:lnTo>
                    <a:pt x="5950" y="229"/>
                  </a:lnTo>
                  <a:lnTo>
                    <a:pt x="5975" y="458"/>
                  </a:lnTo>
                  <a:lnTo>
                    <a:pt x="6026" y="687"/>
                  </a:lnTo>
                  <a:lnTo>
                    <a:pt x="6077" y="890"/>
                  </a:lnTo>
                  <a:lnTo>
                    <a:pt x="6077" y="992"/>
                  </a:lnTo>
                  <a:lnTo>
                    <a:pt x="6077" y="1068"/>
                  </a:lnTo>
                  <a:lnTo>
                    <a:pt x="6052" y="1144"/>
                  </a:lnTo>
                  <a:lnTo>
                    <a:pt x="6001" y="1221"/>
                  </a:lnTo>
                  <a:lnTo>
                    <a:pt x="5874" y="1398"/>
                  </a:lnTo>
                  <a:lnTo>
                    <a:pt x="5721" y="1602"/>
                  </a:lnTo>
                  <a:lnTo>
                    <a:pt x="5670" y="1729"/>
                  </a:lnTo>
                  <a:lnTo>
                    <a:pt x="5620" y="1856"/>
                  </a:lnTo>
                  <a:lnTo>
                    <a:pt x="5569" y="1983"/>
                  </a:lnTo>
                  <a:lnTo>
                    <a:pt x="5569" y="2110"/>
                  </a:lnTo>
                  <a:lnTo>
                    <a:pt x="5569" y="2365"/>
                  </a:lnTo>
                  <a:lnTo>
                    <a:pt x="5569" y="2593"/>
                  </a:lnTo>
                  <a:lnTo>
                    <a:pt x="5569" y="2670"/>
                  </a:lnTo>
                  <a:lnTo>
                    <a:pt x="5543" y="2746"/>
                  </a:lnTo>
                  <a:lnTo>
                    <a:pt x="5492" y="2822"/>
                  </a:lnTo>
                  <a:lnTo>
                    <a:pt x="5442" y="2899"/>
                  </a:lnTo>
                  <a:lnTo>
                    <a:pt x="5264" y="3026"/>
                  </a:lnTo>
                  <a:lnTo>
                    <a:pt x="5086" y="3204"/>
                  </a:lnTo>
                  <a:lnTo>
                    <a:pt x="4984" y="3305"/>
                  </a:lnTo>
                  <a:lnTo>
                    <a:pt x="4908" y="3407"/>
                  </a:lnTo>
                  <a:lnTo>
                    <a:pt x="4831" y="3534"/>
                  </a:lnTo>
                  <a:lnTo>
                    <a:pt x="4806" y="3661"/>
                  </a:lnTo>
                  <a:lnTo>
                    <a:pt x="4755" y="3916"/>
                  </a:lnTo>
                  <a:lnTo>
                    <a:pt x="4704" y="4119"/>
                  </a:lnTo>
                  <a:lnTo>
                    <a:pt x="4679" y="4221"/>
                  </a:lnTo>
                  <a:lnTo>
                    <a:pt x="4628" y="4271"/>
                  </a:lnTo>
                  <a:lnTo>
                    <a:pt x="4577" y="4348"/>
                  </a:lnTo>
                  <a:lnTo>
                    <a:pt x="4501" y="4399"/>
                  </a:lnTo>
                  <a:lnTo>
                    <a:pt x="4297" y="4500"/>
                  </a:lnTo>
                  <a:lnTo>
                    <a:pt x="4069" y="4602"/>
                  </a:lnTo>
                  <a:lnTo>
                    <a:pt x="3967" y="4678"/>
                  </a:lnTo>
                  <a:lnTo>
                    <a:pt x="3865" y="4780"/>
                  </a:lnTo>
                  <a:lnTo>
                    <a:pt x="3738" y="4933"/>
                  </a:lnTo>
                  <a:lnTo>
                    <a:pt x="3662" y="5111"/>
                  </a:lnTo>
                  <a:lnTo>
                    <a:pt x="3509" y="5441"/>
                  </a:lnTo>
                  <a:lnTo>
                    <a:pt x="3357" y="5111"/>
                  </a:lnTo>
                  <a:lnTo>
                    <a:pt x="3280" y="4933"/>
                  </a:lnTo>
                  <a:lnTo>
                    <a:pt x="3153" y="4780"/>
                  </a:lnTo>
                  <a:lnTo>
                    <a:pt x="3052" y="4678"/>
                  </a:lnTo>
                  <a:lnTo>
                    <a:pt x="2924" y="4602"/>
                  </a:lnTo>
                  <a:lnTo>
                    <a:pt x="2696" y="4500"/>
                  </a:lnTo>
                  <a:lnTo>
                    <a:pt x="2518" y="4399"/>
                  </a:lnTo>
                  <a:lnTo>
                    <a:pt x="2441" y="4348"/>
                  </a:lnTo>
                  <a:lnTo>
                    <a:pt x="2391" y="4271"/>
                  </a:lnTo>
                  <a:lnTo>
                    <a:pt x="2340" y="4221"/>
                  </a:lnTo>
                  <a:lnTo>
                    <a:pt x="2314" y="4119"/>
                  </a:lnTo>
                  <a:lnTo>
                    <a:pt x="2263" y="3916"/>
                  </a:lnTo>
                  <a:lnTo>
                    <a:pt x="2213" y="3661"/>
                  </a:lnTo>
                  <a:lnTo>
                    <a:pt x="2162" y="3534"/>
                  </a:lnTo>
                  <a:lnTo>
                    <a:pt x="2111" y="3407"/>
                  </a:lnTo>
                  <a:lnTo>
                    <a:pt x="2035" y="3305"/>
                  </a:lnTo>
                  <a:lnTo>
                    <a:pt x="1933" y="3204"/>
                  </a:lnTo>
                  <a:lnTo>
                    <a:pt x="1755" y="3026"/>
                  </a:lnTo>
                  <a:lnTo>
                    <a:pt x="1577" y="2899"/>
                  </a:lnTo>
                  <a:lnTo>
                    <a:pt x="1526" y="2822"/>
                  </a:lnTo>
                  <a:lnTo>
                    <a:pt x="1475" y="2746"/>
                  </a:lnTo>
                  <a:lnTo>
                    <a:pt x="1450" y="2670"/>
                  </a:lnTo>
                  <a:lnTo>
                    <a:pt x="1450" y="2593"/>
                  </a:lnTo>
                  <a:lnTo>
                    <a:pt x="1450" y="2365"/>
                  </a:lnTo>
                  <a:lnTo>
                    <a:pt x="1450" y="2110"/>
                  </a:lnTo>
                  <a:lnTo>
                    <a:pt x="1424" y="1983"/>
                  </a:lnTo>
                  <a:lnTo>
                    <a:pt x="1399" y="1856"/>
                  </a:lnTo>
                  <a:lnTo>
                    <a:pt x="1348" y="1729"/>
                  </a:lnTo>
                  <a:lnTo>
                    <a:pt x="1297" y="1602"/>
                  </a:lnTo>
                  <a:lnTo>
                    <a:pt x="1145" y="1398"/>
                  </a:lnTo>
                  <a:lnTo>
                    <a:pt x="1018" y="1221"/>
                  </a:lnTo>
                  <a:lnTo>
                    <a:pt x="967" y="1144"/>
                  </a:lnTo>
                  <a:lnTo>
                    <a:pt x="941" y="1068"/>
                  </a:lnTo>
                  <a:lnTo>
                    <a:pt x="941" y="992"/>
                  </a:lnTo>
                  <a:lnTo>
                    <a:pt x="941" y="890"/>
                  </a:lnTo>
                  <a:lnTo>
                    <a:pt x="992" y="687"/>
                  </a:lnTo>
                  <a:lnTo>
                    <a:pt x="1043" y="458"/>
                  </a:lnTo>
                  <a:lnTo>
                    <a:pt x="1068" y="229"/>
                  </a:lnTo>
                  <a:lnTo>
                    <a:pt x="1043" y="153"/>
                  </a:lnTo>
                  <a:lnTo>
                    <a:pt x="992" y="76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7"/>
            <p:cNvSpPr/>
            <p:nvPr/>
          </p:nvSpPr>
          <p:spPr>
            <a:xfrm>
              <a:off x="1766775" y="1275424"/>
              <a:ext cx="228225" cy="414450"/>
            </a:xfrm>
            <a:custGeom>
              <a:avLst/>
              <a:gdLst/>
              <a:ahLst/>
              <a:cxnLst/>
              <a:rect l="l" t="t" r="r" b="b"/>
              <a:pathLst>
                <a:path w="9129" h="16578" extrusionOk="0">
                  <a:moveTo>
                    <a:pt x="1653" y="0"/>
                  </a:moveTo>
                  <a:lnTo>
                    <a:pt x="1348" y="51"/>
                  </a:lnTo>
                  <a:lnTo>
                    <a:pt x="1094" y="153"/>
                  </a:lnTo>
                  <a:lnTo>
                    <a:pt x="840" y="306"/>
                  </a:lnTo>
                  <a:lnTo>
                    <a:pt x="662" y="509"/>
                  </a:lnTo>
                  <a:lnTo>
                    <a:pt x="484" y="738"/>
                  </a:lnTo>
                  <a:lnTo>
                    <a:pt x="382" y="992"/>
                  </a:lnTo>
                  <a:lnTo>
                    <a:pt x="306" y="1272"/>
                  </a:lnTo>
                  <a:lnTo>
                    <a:pt x="306" y="1577"/>
                  </a:lnTo>
                  <a:lnTo>
                    <a:pt x="357" y="1933"/>
                  </a:lnTo>
                  <a:lnTo>
                    <a:pt x="408" y="2314"/>
                  </a:lnTo>
                  <a:lnTo>
                    <a:pt x="484" y="2645"/>
                  </a:lnTo>
                  <a:lnTo>
                    <a:pt x="586" y="3001"/>
                  </a:lnTo>
                  <a:lnTo>
                    <a:pt x="687" y="3356"/>
                  </a:lnTo>
                  <a:lnTo>
                    <a:pt x="814" y="3687"/>
                  </a:lnTo>
                  <a:lnTo>
                    <a:pt x="967" y="4018"/>
                  </a:lnTo>
                  <a:lnTo>
                    <a:pt x="1119" y="4348"/>
                  </a:lnTo>
                  <a:lnTo>
                    <a:pt x="1297" y="4653"/>
                  </a:lnTo>
                  <a:lnTo>
                    <a:pt x="1475" y="4958"/>
                  </a:lnTo>
                  <a:lnTo>
                    <a:pt x="1679" y="5263"/>
                  </a:lnTo>
                  <a:lnTo>
                    <a:pt x="1882" y="5543"/>
                  </a:lnTo>
                  <a:lnTo>
                    <a:pt x="2111" y="5797"/>
                  </a:lnTo>
                  <a:lnTo>
                    <a:pt x="2340" y="6052"/>
                  </a:lnTo>
                  <a:lnTo>
                    <a:pt x="2594" y="6306"/>
                  </a:lnTo>
                  <a:lnTo>
                    <a:pt x="2848" y="6535"/>
                  </a:lnTo>
                  <a:lnTo>
                    <a:pt x="2594" y="6789"/>
                  </a:lnTo>
                  <a:lnTo>
                    <a:pt x="2340" y="7018"/>
                  </a:lnTo>
                  <a:lnTo>
                    <a:pt x="2111" y="7272"/>
                  </a:lnTo>
                  <a:lnTo>
                    <a:pt x="1882" y="7552"/>
                  </a:lnTo>
                  <a:lnTo>
                    <a:pt x="1679" y="7831"/>
                  </a:lnTo>
                  <a:lnTo>
                    <a:pt x="1475" y="8111"/>
                  </a:lnTo>
                  <a:lnTo>
                    <a:pt x="1297" y="8416"/>
                  </a:lnTo>
                  <a:lnTo>
                    <a:pt x="1119" y="8721"/>
                  </a:lnTo>
                  <a:lnTo>
                    <a:pt x="967" y="9052"/>
                  </a:lnTo>
                  <a:lnTo>
                    <a:pt x="814" y="9382"/>
                  </a:lnTo>
                  <a:lnTo>
                    <a:pt x="687" y="9738"/>
                  </a:lnTo>
                  <a:lnTo>
                    <a:pt x="586" y="10069"/>
                  </a:lnTo>
                  <a:lnTo>
                    <a:pt x="484" y="10425"/>
                  </a:lnTo>
                  <a:lnTo>
                    <a:pt x="408" y="10780"/>
                  </a:lnTo>
                  <a:lnTo>
                    <a:pt x="357" y="11136"/>
                  </a:lnTo>
                  <a:lnTo>
                    <a:pt x="306" y="11492"/>
                  </a:lnTo>
                  <a:lnTo>
                    <a:pt x="1" y="15001"/>
                  </a:lnTo>
                  <a:lnTo>
                    <a:pt x="1" y="15281"/>
                  </a:lnTo>
                  <a:lnTo>
                    <a:pt x="77" y="15560"/>
                  </a:lnTo>
                  <a:lnTo>
                    <a:pt x="179" y="15815"/>
                  </a:lnTo>
                  <a:lnTo>
                    <a:pt x="357" y="16069"/>
                  </a:lnTo>
                  <a:lnTo>
                    <a:pt x="458" y="16171"/>
                  </a:lnTo>
                  <a:lnTo>
                    <a:pt x="586" y="16272"/>
                  </a:lnTo>
                  <a:lnTo>
                    <a:pt x="713" y="16374"/>
                  </a:lnTo>
                  <a:lnTo>
                    <a:pt x="865" y="16450"/>
                  </a:lnTo>
                  <a:lnTo>
                    <a:pt x="992" y="16501"/>
                  </a:lnTo>
                  <a:lnTo>
                    <a:pt x="1145" y="16552"/>
                  </a:lnTo>
                  <a:lnTo>
                    <a:pt x="1323" y="16577"/>
                  </a:lnTo>
                  <a:lnTo>
                    <a:pt x="1475" y="16577"/>
                  </a:lnTo>
                  <a:lnTo>
                    <a:pt x="1730" y="16552"/>
                  </a:lnTo>
                  <a:lnTo>
                    <a:pt x="1959" y="16501"/>
                  </a:lnTo>
                  <a:lnTo>
                    <a:pt x="2187" y="16374"/>
                  </a:lnTo>
                  <a:lnTo>
                    <a:pt x="2416" y="16247"/>
                  </a:lnTo>
                  <a:lnTo>
                    <a:pt x="2620" y="16043"/>
                  </a:lnTo>
                  <a:lnTo>
                    <a:pt x="2772" y="15789"/>
                  </a:lnTo>
                  <a:lnTo>
                    <a:pt x="2874" y="15535"/>
                  </a:lnTo>
                  <a:lnTo>
                    <a:pt x="2925" y="15255"/>
                  </a:lnTo>
                  <a:lnTo>
                    <a:pt x="3230" y="11747"/>
                  </a:lnTo>
                  <a:lnTo>
                    <a:pt x="3281" y="11289"/>
                  </a:lnTo>
                  <a:lnTo>
                    <a:pt x="3382" y="10806"/>
                  </a:lnTo>
                  <a:lnTo>
                    <a:pt x="3509" y="10348"/>
                  </a:lnTo>
                  <a:lnTo>
                    <a:pt x="3662" y="9891"/>
                  </a:lnTo>
                  <a:lnTo>
                    <a:pt x="3840" y="9458"/>
                  </a:lnTo>
                  <a:lnTo>
                    <a:pt x="4069" y="9026"/>
                  </a:lnTo>
                  <a:lnTo>
                    <a:pt x="4298" y="8619"/>
                  </a:lnTo>
                  <a:lnTo>
                    <a:pt x="4577" y="8238"/>
                  </a:lnTo>
                  <a:lnTo>
                    <a:pt x="4857" y="8619"/>
                  </a:lnTo>
                  <a:lnTo>
                    <a:pt x="5086" y="9026"/>
                  </a:lnTo>
                  <a:lnTo>
                    <a:pt x="5315" y="9458"/>
                  </a:lnTo>
                  <a:lnTo>
                    <a:pt x="5493" y="9891"/>
                  </a:lnTo>
                  <a:lnTo>
                    <a:pt x="5645" y="10348"/>
                  </a:lnTo>
                  <a:lnTo>
                    <a:pt x="5772" y="10806"/>
                  </a:lnTo>
                  <a:lnTo>
                    <a:pt x="5849" y="11289"/>
                  </a:lnTo>
                  <a:lnTo>
                    <a:pt x="5925" y="11747"/>
                  </a:lnTo>
                  <a:lnTo>
                    <a:pt x="6230" y="15255"/>
                  </a:lnTo>
                  <a:lnTo>
                    <a:pt x="6281" y="15535"/>
                  </a:lnTo>
                  <a:lnTo>
                    <a:pt x="6382" y="15789"/>
                  </a:lnTo>
                  <a:lnTo>
                    <a:pt x="6535" y="16043"/>
                  </a:lnTo>
                  <a:lnTo>
                    <a:pt x="6738" y="16247"/>
                  </a:lnTo>
                  <a:lnTo>
                    <a:pt x="6967" y="16399"/>
                  </a:lnTo>
                  <a:lnTo>
                    <a:pt x="7221" y="16501"/>
                  </a:lnTo>
                  <a:lnTo>
                    <a:pt x="7501" y="16577"/>
                  </a:lnTo>
                  <a:lnTo>
                    <a:pt x="7806" y="16577"/>
                  </a:lnTo>
                  <a:lnTo>
                    <a:pt x="8111" y="16526"/>
                  </a:lnTo>
                  <a:lnTo>
                    <a:pt x="8366" y="16399"/>
                  </a:lnTo>
                  <a:lnTo>
                    <a:pt x="8594" y="16247"/>
                  </a:lnTo>
                  <a:lnTo>
                    <a:pt x="8798" y="16069"/>
                  </a:lnTo>
                  <a:lnTo>
                    <a:pt x="8950" y="15815"/>
                  </a:lnTo>
                  <a:lnTo>
                    <a:pt x="9077" y="15560"/>
                  </a:lnTo>
                  <a:lnTo>
                    <a:pt x="9128" y="15281"/>
                  </a:lnTo>
                  <a:lnTo>
                    <a:pt x="9128" y="15001"/>
                  </a:lnTo>
                  <a:lnTo>
                    <a:pt x="8823" y="11492"/>
                  </a:lnTo>
                  <a:lnTo>
                    <a:pt x="8798" y="11136"/>
                  </a:lnTo>
                  <a:lnTo>
                    <a:pt x="8747" y="10780"/>
                  </a:lnTo>
                  <a:lnTo>
                    <a:pt x="8671" y="10425"/>
                  </a:lnTo>
                  <a:lnTo>
                    <a:pt x="8569" y="10069"/>
                  </a:lnTo>
                  <a:lnTo>
                    <a:pt x="8467" y="9738"/>
                  </a:lnTo>
                  <a:lnTo>
                    <a:pt x="8340" y="9382"/>
                  </a:lnTo>
                  <a:lnTo>
                    <a:pt x="8188" y="9052"/>
                  </a:lnTo>
                  <a:lnTo>
                    <a:pt x="8035" y="8721"/>
                  </a:lnTo>
                  <a:lnTo>
                    <a:pt x="7857" y="8416"/>
                  </a:lnTo>
                  <a:lnTo>
                    <a:pt x="7679" y="8111"/>
                  </a:lnTo>
                  <a:lnTo>
                    <a:pt x="7476" y="7831"/>
                  </a:lnTo>
                  <a:lnTo>
                    <a:pt x="7272" y="7552"/>
                  </a:lnTo>
                  <a:lnTo>
                    <a:pt x="7043" y="7272"/>
                  </a:lnTo>
                  <a:lnTo>
                    <a:pt x="6815" y="7018"/>
                  </a:lnTo>
                  <a:lnTo>
                    <a:pt x="6560" y="6789"/>
                  </a:lnTo>
                  <a:lnTo>
                    <a:pt x="6306" y="6535"/>
                  </a:lnTo>
                  <a:lnTo>
                    <a:pt x="6560" y="6306"/>
                  </a:lnTo>
                  <a:lnTo>
                    <a:pt x="6815" y="6052"/>
                  </a:lnTo>
                  <a:lnTo>
                    <a:pt x="7043" y="5797"/>
                  </a:lnTo>
                  <a:lnTo>
                    <a:pt x="7272" y="5543"/>
                  </a:lnTo>
                  <a:lnTo>
                    <a:pt x="7476" y="5263"/>
                  </a:lnTo>
                  <a:lnTo>
                    <a:pt x="7679" y="4958"/>
                  </a:lnTo>
                  <a:lnTo>
                    <a:pt x="7857" y="4653"/>
                  </a:lnTo>
                  <a:lnTo>
                    <a:pt x="8035" y="4348"/>
                  </a:lnTo>
                  <a:lnTo>
                    <a:pt x="8188" y="4018"/>
                  </a:lnTo>
                  <a:lnTo>
                    <a:pt x="8340" y="3687"/>
                  </a:lnTo>
                  <a:lnTo>
                    <a:pt x="8467" y="3356"/>
                  </a:lnTo>
                  <a:lnTo>
                    <a:pt x="8569" y="3001"/>
                  </a:lnTo>
                  <a:lnTo>
                    <a:pt x="8671" y="2645"/>
                  </a:lnTo>
                  <a:lnTo>
                    <a:pt x="8747" y="2314"/>
                  </a:lnTo>
                  <a:lnTo>
                    <a:pt x="8798" y="1933"/>
                  </a:lnTo>
                  <a:lnTo>
                    <a:pt x="8823" y="1577"/>
                  </a:lnTo>
                  <a:lnTo>
                    <a:pt x="8823" y="1272"/>
                  </a:lnTo>
                  <a:lnTo>
                    <a:pt x="8772" y="992"/>
                  </a:lnTo>
                  <a:lnTo>
                    <a:pt x="8645" y="738"/>
                  </a:lnTo>
                  <a:lnTo>
                    <a:pt x="8493" y="509"/>
                  </a:lnTo>
                  <a:lnTo>
                    <a:pt x="8289" y="306"/>
                  </a:lnTo>
                  <a:lnTo>
                    <a:pt x="8060" y="153"/>
                  </a:lnTo>
                  <a:lnTo>
                    <a:pt x="7806" y="51"/>
                  </a:lnTo>
                  <a:lnTo>
                    <a:pt x="7501" y="0"/>
                  </a:lnTo>
                  <a:lnTo>
                    <a:pt x="7196" y="0"/>
                  </a:lnTo>
                  <a:lnTo>
                    <a:pt x="6916" y="51"/>
                  </a:lnTo>
                  <a:lnTo>
                    <a:pt x="6662" y="178"/>
                  </a:lnTo>
                  <a:lnTo>
                    <a:pt x="6433" y="331"/>
                  </a:lnTo>
                  <a:lnTo>
                    <a:pt x="6230" y="534"/>
                  </a:lnTo>
                  <a:lnTo>
                    <a:pt x="6077" y="763"/>
                  </a:lnTo>
                  <a:lnTo>
                    <a:pt x="5976" y="1043"/>
                  </a:lnTo>
                  <a:lnTo>
                    <a:pt x="5925" y="1323"/>
                  </a:lnTo>
                  <a:lnTo>
                    <a:pt x="5849" y="1806"/>
                  </a:lnTo>
                  <a:lnTo>
                    <a:pt x="5772" y="2263"/>
                  </a:lnTo>
                  <a:lnTo>
                    <a:pt x="5645" y="2721"/>
                  </a:lnTo>
                  <a:lnTo>
                    <a:pt x="5493" y="3179"/>
                  </a:lnTo>
                  <a:lnTo>
                    <a:pt x="5315" y="3611"/>
                  </a:lnTo>
                  <a:lnTo>
                    <a:pt x="5086" y="4043"/>
                  </a:lnTo>
                  <a:lnTo>
                    <a:pt x="4857" y="4450"/>
                  </a:lnTo>
                  <a:lnTo>
                    <a:pt x="4577" y="4857"/>
                  </a:lnTo>
                  <a:lnTo>
                    <a:pt x="4374" y="4551"/>
                  </a:lnTo>
                  <a:lnTo>
                    <a:pt x="4298" y="4475"/>
                  </a:lnTo>
                  <a:lnTo>
                    <a:pt x="4221" y="4450"/>
                  </a:lnTo>
                  <a:lnTo>
                    <a:pt x="4120" y="4450"/>
                  </a:lnTo>
                  <a:lnTo>
                    <a:pt x="4018" y="4475"/>
                  </a:lnTo>
                  <a:lnTo>
                    <a:pt x="3967" y="4551"/>
                  </a:lnTo>
                  <a:lnTo>
                    <a:pt x="3916" y="4653"/>
                  </a:lnTo>
                  <a:lnTo>
                    <a:pt x="3916" y="4729"/>
                  </a:lnTo>
                  <a:lnTo>
                    <a:pt x="3967" y="4831"/>
                  </a:lnTo>
                  <a:lnTo>
                    <a:pt x="4247" y="5238"/>
                  </a:lnTo>
                  <a:lnTo>
                    <a:pt x="4323" y="5314"/>
                  </a:lnTo>
                  <a:lnTo>
                    <a:pt x="4399" y="5365"/>
                  </a:lnTo>
                  <a:lnTo>
                    <a:pt x="4476" y="5390"/>
                  </a:lnTo>
                  <a:lnTo>
                    <a:pt x="4654" y="5390"/>
                  </a:lnTo>
                  <a:lnTo>
                    <a:pt x="4755" y="5365"/>
                  </a:lnTo>
                  <a:lnTo>
                    <a:pt x="4832" y="5314"/>
                  </a:lnTo>
                  <a:lnTo>
                    <a:pt x="4882" y="5238"/>
                  </a:lnTo>
                  <a:lnTo>
                    <a:pt x="5187" y="4806"/>
                  </a:lnTo>
                  <a:lnTo>
                    <a:pt x="5467" y="4348"/>
                  </a:lnTo>
                  <a:lnTo>
                    <a:pt x="5721" y="3890"/>
                  </a:lnTo>
                  <a:lnTo>
                    <a:pt x="5925" y="3407"/>
                  </a:lnTo>
                  <a:lnTo>
                    <a:pt x="6103" y="2924"/>
                  </a:lnTo>
                  <a:lnTo>
                    <a:pt x="6230" y="2416"/>
                  </a:lnTo>
                  <a:lnTo>
                    <a:pt x="6332" y="1882"/>
                  </a:lnTo>
                  <a:lnTo>
                    <a:pt x="6408" y="1373"/>
                  </a:lnTo>
                  <a:lnTo>
                    <a:pt x="6433" y="1170"/>
                  </a:lnTo>
                  <a:lnTo>
                    <a:pt x="6510" y="992"/>
                  </a:lnTo>
                  <a:lnTo>
                    <a:pt x="6611" y="839"/>
                  </a:lnTo>
                  <a:lnTo>
                    <a:pt x="6738" y="712"/>
                  </a:lnTo>
                  <a:lnTo>
                    <a:pt x="6891" y="585"/>
                  </a:lnTo>
                  <a:lnTo>
                    <a:pt x="7069" y="509"/>
                  </a:lnTo>
                  <a:lnTo>
                    <a:pt x="7272" y="483"/>
                  </a:lnTo>
                  <a:lnTo>
                    <a:pt x="7450" y="483"/>
                  </a:lnTo>
                  <a:lnTo>
                    <a:pt x="7654" y="509"/>
                  </a:lnTo>
                  <a:lnTo>
                    <a:pt x="7832" y="585"/>
                  </a:lnTo>
                  <a:lnTo>
                    <a:pt x="7984" y="687"/>
                  </a:lnTo>
                  <a:lnTo>
                    <a:pt x="8137" y="814"/>
                  </a:lnTo>
                  <a:lnTo>
                    <a:pt x="8238" y="967"/>
                  </a:lnTo>
                  <a:lnTo>
                    <a:pt x="8315" y="1145"/>
                  </a:lnTo>
                  <a:lnTo>
                    <a:pt x="8340" y="1348"/>
                  </a:lnTo>
                  <a:lnTo>
                    <a:pt x="8340" y="1526"/>
                  </a:lnTo>
                  <a:lnTo>
                    <a:pt x="8315" y="1882"/>
                  </a:lnTo>
                  <a:lnTo>
                    <a:pt x="8264" y="2212"/>
                  </a:lnTo>
                  <a:lnTo>
                    <a:pt x="8188" y="2543"/>
                  </a:lnTo>
                  <a:lnTo>
                    <a:pt x="8111" y="2873"/>
                  </a:lnTo>
                  <a:lnTo>
                    <a:pt x="8010" y="3204"/>
                  </a:lnTo>
                  <a:lnTo>
                    <a:pt x="7882" y="3509"/>
                  </a:lnTo>
                  <a:lnTo>
                    <a:pt x="7755" y="3840"/>
                  </a:lnTo>
                  <a:lnTo>
                    <a:pt x="7603" y="4119"/>
                  </a:lnTo>
                  <a:lnTo>
                    <a:pt x="7425" y="4424"/>
                  </a:lnTo>
                  <a:lnTo>
                    <a:pt x="7247" y="4704"/>
                  </a:lnTo>
                  <a:lnTo>
                    <a:pt x="7069" y="4984"/>
                  </a:lnTo>
                  <a:lnTo>
                    <a:pt x="6866" y="5263"/>
                  </a:lnTo>
                  <a:lnTo>
                    <a:pt x="6637" y="5518"/>
                  </a:lnTo>
                  <a:lnTo>
                    <a:pt x="6408" y="5772"/>
                  </a:lnTo>
                  <a:lnTo>
                    <a:pt x="6154" y="6001"/>
                  </a:lnTo>
                  <a:lnTo>
                    <a:pt x="5899" y="6229"/>
                  </a:lnTo>
                  <a:lnTo>
                    <a:pt x="5849" y="6306"/>
                  </a:lnTo>
                  <a:lnTo>
                    <a:pt x="5798" y="6382"/>
                  </a:lnTo>
                  <a:lnTo>
                    <a:pt x="5772" y="6458"/>
                  </a:lnTo>
                  <a:lnTo>
                    <a:pt x="5772" y="6535"/>
                  </a:lnTo>
                  <a:lnTo>
                    <a:pt x="5772" y="6636"/>
                  </a:lnTo>
                  <a:lnTo>
                    <a:pt x="5798" y="6713"/>
                  </a:lnTo>
                  <a:lnTo>
                    <a:pt x="5849" y="6789"/>
                  </a:lnTo>
                  <a:lnTo>
                    <a:pt x="5899" y="6840"/>
                  </a:lnTo>
                  <a:lnTo>
                    <a:pt x="6154" y="7068"/>
                  </a:lnTo>
                  <a:lnTo>
                    <a:pt x="6408" y="7323"/>
                  </a:lnTo>
                  <a:lnTo>
                    <a:pt x="6637" y="7577"/>
                  </a:lnTo>
                  <a:lnTo>
                    <a:pt x="6866" y="7831"/>
                  </a:lnTo>
                  <a:lnTo>
                    <a:pt x="7069" y="8085"/>
                  </a:lnTo>
                  <a:lnTo>
                    <a:pt x="7247" y="8365"/>
                  </a:lnTo>
                  <a:lnTo>
                    <a:pt x="7425" y="8670"/>
                  </a:lnTo>
                  <a:lnTo>
                    <a:pt x="7603" y="8950"/>
                  </a:lnTo>
                  <a:lnTo>
                    <a:pt x="7755" y="9255"/>
                  </a:lnTo>
                  <a:lnTo>
                    <a:pt x="7882" y="9560"/>
                  </a:lnTo>
                  <a:lnTo>
                    <a:pt x="8010" y="9891"/>
                  </a:lnTo>
                  <a:lnTo>
                    <a:pt x="8111" y="10196"/>
                  </a:lnTo>
                  <a:lnTo>
                    <a:pt x="8188" y="10526"/>
                  </a:lnTo>
                  <a:lnTo>
                    <a:pt x="8264" y="10857"/>
                  </a:lnTo>
                  <a:lnTo>
                    <a:pt x="8315" y="11213"/>
                  </a:lnTo>
                  <a:lnTo>
                    <a:pt x="8340" y="11543"/>
                  </a:lnTo>
                  <a:lnTo>
                    <a:pt x="8645" y="15026"/>
                  </a:lnTo>
                  <a:lnTo>
                    <a:pt x="8645" y="15230"/>
                  </a:lnTo>
                  <a:lnTo>
                    <a:pt x="8620" y="15408"/>
                  </a:lnTo>
                  <a:lnTo>
                    <a:pt x="8544" y="15586"/>
                  </a:lnTo>
                  <a:lnTo>
                    <a:pt x="8442" y="15738"/>
                  </a:lnTo>
                  <a:lnTo>
                    <a:pt x="8289" y="15865"/>
                  </a:lnTo>
                  <a:lnTo>
                    <a:pt x="8137" y="15993"/>
                  </a:lnTo>
                  <a:lnTo>
                    <a:pt x="7959" y="16043"/>
                  </a:lnTo>
                  <a:lnTo>
                    <a:pt x="7755" y="16094"/>
                  </a:lnTo>
                  <a:lnTo>
                    <a:pt x="7577" y="16094"/>
                  </a:lnTo>
                  <a:lnTo>
                    <a:pt x="7374" y="16043"/>
                  </a:lnTo>
                  <a:lnTo>
                    <a:pt x="7196" y="15967"/>
                  </a:lnTo>
                  <a:lnTo>
                    <a:pt x="7043" y="15865"/>
                  </a:lnTo>
                  <a:lnTo>
                    <a:pt x="6916" y="15738"/>
                  </a:lnTo>
                  <a:lnTo>
                    <a:pt x="6815" y="15586"/>
                  </a:lnTo>
                  <a:lnTo>
                    <a:pt x="6738" y="15408"/>
                  </a:lnTo>
                  <a:lnTo>
                    <a:pt x="6713" y="15204"/>
                  </a:lnTo>
                  <a:lnTo>
                    <a:pt x="6408" y="11721"/>
                  </a:lnTo>
                  <a:lnTo>
                    <a:pt x="6332" y="11187"/>
                  </a:lnTo>
                  <a:lnTo>
                    <a:pt x="6230" y="10679"/>
                  </a:lnTo>
                  <a:lnTo>
                    <a:pt x="6103" y="10170"/>
                  </a:lnTo>
                  <a:lnTo>
                    <a:pt x="5925" y="9662"/>
                  </a:lnTo>
                  <a:lnTo>
                    <a:pt x="5721" y="9179"/>
                  </a:lnTo>
                  <a:lnTo>
                    <a:pt x="5467" y="8721"/>
                  </a:lnTo>
                  <a:lnTo>
                    <a:pt x="5187" y="8263"/>
                  </a:lnTo>
                  <a:lnTo>
                    <a:pt x="4882" y="7831"/>
                  </a:lnTo>
                  <a:lnTo>
                    <a:pt x="4832" y="7780"/>
                  </a:lnTo>
                  <a:lnTo>
                    <a:pt x="4755" y="7730"/>
                  </a:lnTo>
                  <a:lnTo>
                    <a:pt x="4654" y="7704"/>
                  </a:lnTo>
                  <a:lnTo>
                    <a:pt x="4577" y="7679"/>
                  </a:lnTo>
                  <a:lnTo>
                    <a:pt x="4476" y="7704"/>
                  </a:lnTo>
                  <a:lnTo>
                    <a:pt x="4399" y="7730"/>
                  </a:lnTo>
                  <a:lnTo>
                    <a:pt x="4323" y="7780"/>
                  </a:lnTo>
                  <a:lnTo>
                    <a:pt x="4247" y="7831"/>
                  </a:lnTo>
                  <a:lnTo>
                    <a:pt x="3942" y="8263"/>
                  </a:lnTo>
                  <a:lnTo>
                    <a:pt x="3687" y="8721"/>
                  </a:lnTo>
                  <a:lnTo>
                    <a:pt x="3433" y="9179"/>
                  </a:lnTo>
                  <a:lnTo>
                    <a:pt x="3230" y="9662"/>
                  </a:lnTo>
                  <a:lnTo>
                    <a:pt x="3052" y="10170"/>
                  </a:lnTo>
                  <a:lnTo>
                    <a:pt x="2925" y="10679"/>
                  </a:lnTo>
                  <a:lnTo>
                    <a:pt x="2823" y="11187"/>
                  </a:lnTo>
                  <a:lnTo>
                    <a:pt x="2747" y="11721"/>
                  </a:lnTo>
                  <a:lnTo>
                    <a:pt x="2442" y="15204"/>
                  </a:lnTo>
                  <a:lnTo>
                    <a:pt x="2416" y="15382"/>
                  </a:lnTo>
                  <a:lnTo>
                    <a:pt x="2340" y="15560"/>
                  </a:lnTo>
                  <a:lnTo>
                    <a:pt x="2238" y="15738"/>
                  </a:lnTo>
                  <a:lnTo>
                    <a:pt x="2086" y="15865"/>
                  </a:lnTo>
                  <a:lnTo>
                    <a:pt x="1933" y="15967"/>
                  </a:lnTo>
                  <a:lnTo>
                    <a:pt x="1755" y="16043"/>
                  </a:lnTo>
                  <a:lnTo>
                    <a:pt x="1577" y="16094"/>
                  </a:lnTo>
                  <a:lnTo>
                    <a:pt x="1374" y="16094"/>
                  </a:lnTo>
                  <a:lnTo>
                    <a:pt x="1196" y="16069"/>
                  </a:lnTo>
                  <a:lnTo>
                    <a:pt x="1018" y="15993"/>
                  </a:lnTo>
                  <a:lnTo>
                    <a:pt x="865" y="15891"/>
                  </a:lnTo>
                  <a:lnTo>
                    <a:pt x="713" y="15738"/>
                  </a:lnTo>
                  <a:lnTo>
                    <a:pt x="611" y="15586"/>
                  </a:lnTo>
                  <a:lnTo>
                    <a:pt x="535" y="15408"/>
                  </a:lnTo>
                  <a:lnTo>
                    <a:pt x="484" y="15230"/>
                  </a:lnTo>
                  <a:lnTo>
                    <a:pt x="484" y="15026"/>
                  </a:lnTo>
                  <a:lnTo>
                    <a:pt x="789" y="11543"/>
                  </a:lnTo>
                  <a:lnTo>
                    <a:pt x="840" y="11213"/>
                  </a:lnTo>
                  <a:lnTo>
                    <a:pt x="891" y="10857"/>
                  </a:lnTo>
                  <a:lnTo>
                    <a:pt x="967" y="10526"/>
                  </a:lnTo>
                  <a:lnTo>
                    <a:pt x="1043" y="10196"/>
                  </a:lnTo>
                  <a:lnTo>
                    <a:pt x="1145" y="9891"/>
                  </a:lnTo>
                  <a:lnTo>
                    <a:pt x="1272" y="9560"/>
                  </a:lnTo>
                  <a:lnTo>
                    <a:pt x="1399" y="9255"/>
                  </a:lnTo>
                  <a:lnTo>
                    <a:pt x="1552" y="8950"/>
                  </a:lnTo>
                  <a:lnTo>
                    <a:pt x="1704" y="8670"/>
                  </a:lnTo>
                  <a:lnTo>
                    <a:pt x="1882" y="8365"/>
                  </a:lnTo>
                  <a:lnTo>
                    <a:pt x="2086" y="8085"/>
                  </a:lnTo>
                  <a:lnTo>
                    <a:pt x="2289" y="7831"/>
                  </a:lnTo>
                  <a:lnTo>
                    <a:pt x="2518" y="7577"/>
                  </a:lnTo>
                  <a:lnTo>
                    <a:pt x="2747" y="7323"/>
                  </a:lnTo>
                  <a:lnTo>
                    <a:pt x="2976" y="7068"/>
                  </a:lnTo>
                  <a:lnTo>
                    <a:pt x="3255" y="6840"/>
                  </a:lnTo>
                  <a:lnTo>
                    <a:pt x="3306" y="6789"/>
                  </a:lnTo>
                  <a:lnTo>
                    <a:pt x="3357" y="6713"/>
                  </a:lnTo>
                  <a:lnTo>
                    <a:pt x="3382" y="6636"/>
                  </a:lnTo>
                  <a:lnTo>
                    <a:pt x="3382" y="6535"/>
                  </a:lnTo>
                  <a:lnTo>
                    <a:pt x="3382" y="6458"/>
                  </a:lnTo>
                  <a:lnTo>
                    <a:pt x="3357" y="6382"/>
                  </a:lnTo>
                  <a:lnTo>
                    <a:pt x="3306" y="6306"/>
                  </a:lnTo>
                  <a:lnTo>
                    <a:pt x="3255" y="6229"/>
                  </a:lnTo>
                  <a:lnTo>
                    <a:pt x="2976" y="6001"/>
                  </a:lnTo>
                  <a:lnTo>
                    <a:pt x="2747" y="5772"/>
                  </a:lnTo>
                  <a:lnTo>
                    <a:pt x="2518" y="5518"/>
                  </a:lnTo>
                  <a:lnTo>
                    <a:pt x="2289" y="5263"/>
                  </a:lnTo>
                  <a:lnTo>
                    <a:pt x="2086" y="4984"/>
                  </a:lnTo>
                  <a:lnTo>
                    <a:pt x="1882" y="4704"/>
                  </a:lnTo>
                  <a:lnTo>
                    <a:pt x="1704" y="4424"/>
                  </a:lnTo>
                  <a:lnTo>
                    <a:pt x="1552" y="4119"/>
                  </a:lnTo>
                  <a:lnTo>
                    <a:pt x="1399" y="3840"/>
                  </a:lnTo>
                  <a:lnTo>
                    <a:pt x="1272" y="3509"/>
                  </a:lnTo>
                  <a:lnTo>
                    <a:pt x="1145" y="3204"/>
                  </a:lnTo>
                  <a:lnTo>
                    <a:pt x="1043" y="2873"/>
                  </a:lnTo>
                  <a:lnTo>
                    <a:pt x="967" y="2543"/>
                  </a:lnTo>
                  <a:lnTo>
                    <a:pt x="891" y="2212"/>
                  </a:lnTo>
                  <a:lnTo>
                    <a:pt x="840" y="1882"/>
                  </a:lnTo>
                  <a:lnTo>
                    <a:pt x="789" y="1526"/>
                  </a:lnTo>
                  <a:lnTo>
                    <a:pt x="789" y="1348"/>
                  </a:lnTo>
                  <a:lnTo>
                    <a:pt x="840" y="1145"/>
                  </a:lnTo>
                  <a:lnTo>
                    <a:pt x="916" y="967"/>
                  </a:lnTo>
                  <a:lnTo>
                    <a:pt x="1018" y="814"/>
                  </a:lnTo>
                  <a:lnTo>
                    <a:pt x="1170" y="687"/>
                  </a:lnTo>
                  <a:lnTo>
                    <a:pt x="1323" y="585"/>
                  </a:lnTo>
                  <a:lnTo>
                    <a:pt x="1501" y="509"/>
                  </a:lnTo>
                  <a:lnTo>
                    <a:pt x="1679" y="483"/>
                  </a:lnTo>
                  <a:lnTo>
                    <a:pt x="1882" y="483"/>
                  </a:lnTo>
                  <a:lnTo>
                    <a:pt x="2086" y="509"/>
                  </a:lnTo>
                  <a:lnTo>
                    <a:pt x="2238" y="585"/>
                  </a:lnTo>
                  <a:lnTo>
                    <a:pt x="2391" y="712"/>
                  </a:lnTo>
                  <a:lnTo>
                    <a:pt x="2543" y="839"/>
                  </a:lnTo>
                  <a:lnTo>
                    <a:pt x="2645" y="992"/>
                  </a:lnTo>
                  <a:lnTo>
                    <a:pt x="2721" y="1170"/>
                  </a:lnTo>
                  <a:lnTo>
                    <a:pt x="2747" y="1373"/>
                  </a:lnTo>
                  <a:lnTo>
                    <a:pt x="2823" y="2009"/>
                  </a:lnTo>
                  <a:lnTo>
                    <a:pt x="2976" y="2619"/>
                  </a:lnTo>
                  <a:lnTo>
                    <a:pt x="3153" y="3229"/>
                  </a:lnTo>
                  <a:lnTo>
                    <a:pt x="3382" y="3814"/>
                  </a:lnTo>
                  <a:lnTo>
                    <a:pt x="3459" y="3890"/>
                  </a:lnTo>
                  <a:lnTo>
                    <a:pt x="3535" y="3941"/>
                  </a:lnTo>
                  <a:lnTo>
                    <a:pt x="3713" y="3941"/>
                  </a:lnTo>
                  <a:lnTo>
                    <a:pt x="3789" y="3865"/>
                  </a:lnTo>
                  <a:lnTo>
                    <a:pt x="3840" y="3789"/>
                  </a:lnTo>
                  <a:lnTo>
                    <a:pt x="3865" y="3712"/>
                  </a:lnTo>
                  <a:lnTo>
                    <a:pt x="3840" y="3611"/>
                  </a:lnTo>
                  <a:lnTo>
                    <a:pt x="3611" y="3051"/>
                  </a:lnTo>
                  <a:lnTo>
                    <a:pt x="3433" y="2492"/>
                  </a:lnTo>
                  <a:lnTo>
                    <a:pt x="3306" y="1907"/>
                  </a:lnTo>
                  <a:lnTo>
                    <a:pt x="3230" y="1323"/>
                  </a:lnTo>
                  <a:lnTo>
                    <a:pt x="3179" y="1043"/>
                  </a:lnTo>
                  <a:lnTo>
                    <a:pt x="3077" y="763"/>
                  </a:lnTo>
                  <a:lnTo>
                    <a:pt x="2899" y="534"/>
                  </a:lnTo>
                  <a:lnTo>
                    <a:pt x="2721" y="331"/>
                  </a:lnTo>
                  <a:lnTo>
                    <a:pt x="2492" y="178"/>
                  </a:lnTo>
                  <a:lnTo>
                    <a:pt x="2213" y="5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7"/>
            <p:cNvSpPr/>
            <p:nvPr/>
          </p:nvSpPr>
          <p:spPr>
            <a:xfrm>
              <a:off x="2000700" y="1515675"/>
              <a:ext cx="90275" cy="154500"/>
            </a:xfrm>
            <a:custGeom>
              <a:avLst/>
              <a:gdLst/>
              <a:ahLst/>
              <a:cxnLst/>
              <a:rect l="l" t="t" r="r" b="b"/>
              <a:pathLst>
                <a:path w="3611" h="6180" extrusionOk="0">
                  <a:moveTo>
                    <a:pt x="3382" y="1"/>
                  </a:moveTo>
                  <a:lnTo>
                    <a:pt x="3280" y="26"/>
                  </a:lnTo>
                  <a:lnTo>
                    <a:pt x="3204" y="77"/>
                  </a:lnTo>
                  <a:lnTo>
                    <a:pt x="3153" y="154"/>
                  </a:lnTo>
                  <a:lnTo>
                    <a:pt x="3127" y="255"/>
                  </a:lnTo>
                  <a:lnTo>
                    <a:pt x="3127" y="3688"/>
                  </a:lnTo>
                  <a:lnTo>
                    <a:pt x="1449" y="3688"/>
                  </a:lnTo>
                  <a:lnTo>
                    <a:pt x="1449" y="1908"/>
                  </a:lnTo>
                  <a:lnTo>
                    <a:pt x="1449" y="1832"/>
                  </a:lnTo>
                  <a:lnTo>
                    <a:pt x="1399" y="1755"/>
                  </a:lnTo>
                  <a:lnTo>
                    <a:pt x="1322" y="1679"/>
                  </a:lnTo>
                  <a:lnTo>
                    <a:pt x="153" y="1679"/>
                  </a:lnTo>
                  <a:lnTo>
                    <a:pt x="76" y="1755"/>
                  </a:lnTo>
                  <a:lnTo>
                    <a:pt x="26" y="1832"/>
                  </a:lnTo>
                  <a:lnTo>
                    <a:pt x="0" y="1908"/>
                  </a:lnTo>
                  <a:lnTo>
                    <a:pt x="26" y="2010"/>
                  </a:lnTo>
                  <a:lnTo>
                    <a:pt x="76" y="2086"/>
                  </a:lnTo>
                  <a:lnTo>
                    <a:pt x="153" y="2137"/>
                  </a:lnTo>
                  <a:lnTo>
                    <a:pt x="229" y="2162"/>
                  </a:lnTo>
                  <a:lnTo>
                    <a:pt x="966" y="2162"/>
                  </a:lnTo>
                  <a:lnTo>
                    <a:pt x="966" y="5696"/>
                  </a:lnTo>
                  <a:lnTo>
                    <a:pt x="153" y="5696"/>
                  </a:lnTo>
                  <a:lnTo>
                    <a:pt x="76" y="5747"/>
                  </a:lnTo>
                  <a:lnTo>
                    <a:pt x="26" y="5823"/>
                  </a:lnTo>
                  <a:lnTo>
                    <a:pt x="0" y="5925"/>
                  </a:lnTo>
                  <a:lnTo>
                    <a:pt x="26" y="6027"/>
                  </a:lnTo>
                  <a:lnTo>
                    <a:pt x="76" y="6103"/>
                  </a:lnTo>
                  <a:lnTo>
                    <a:pt x="153" y="6154"/>
                  </a:lnTo>
                  <a:lnTo>
                    <a:pt x="229" y="6179"/>
                  </a:lnTo>
                  <a:lnTo>
                    <a:pt x="1221" y="6179"/>
                  </a:lnTo>
                  <a:lnTo>
                    <a:pt x="1322" y="6154"/>
                  </a:lnTo>
                  <a:lnTo>
                    <a:pt x="1399" y="6103"/>
                  </a:lnTo>
                  <a:lnTo>
                    <a:pt x="1449" y="6027"/>
                  </a:lnTo>
                  <a:lnTo>
                    <a:pt x="1449" y="5925"/>
                  </a:lnTo>
                  <a:lnTo>
                    <a:pt x="1449" y="4171"/>
                  </a:lnTo>
                  <a:lnTo>
                    <a:pt x="3382" y="4171"/>
                  </a:lnTo>
                  <a:lnTo>
                    <a:pt x="3483" y="4145"/>
                  </a:lnTo>
                  <a:lnTo>
                    <a:pt x="3560" y="4094"/>
                  </a:lnTo>
                  <a:lnTo>
                    <a:pt x="3610" y="4018"/>
                  </a:lnTo>
                  <a:lnTo>
                    <a:pt x="3610" y="3916"/>
                  </a:lnTo>
                  <a:lnTo>
                    <a:pt x="3610" y="255"/>
                  </a:lnTo>
                  <a:lnTo>
                    <a:pt x="3610" y="154"/>
                  </a:lnTo>
                  <a:lnTo>
                    <a:pt x="3560" y="77"/>
                  </a:lnTo>
                  <a:lnTo>
                    <a:pt x="3483" y="26"/>
                  </a:lnTo>
                  <a:lnTo>
                    <a:pt x="33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7"/>
            <p:cNvSpPr/>
            <p:nvPr/>
          </p:nvSpPr>
          <p:spPr>
            <a:xfrm>
              <a:off x="2055350" y="1336450"/>
              <a:ext cx="59150" cy="174800"/>
            </a:xfrm>
            <a:custGeom>
              <a:avLst/>
              <a:gdLst/>
              <a:ahLst/>
              <a:cxnLst/>
              <a:rect l="l" t="t" r="r" b="b"/>
              <a:pathLst>
                <a:path w="2366" h="6992" extrusionOk="0">
                  <a:moveTo>
                    <a:pt x="1196" y="2187"/>
                  </a:moveTo>
                  <a:lnTo>
                    <a:pt x="1450" y="2441"/>
                  </a:lnTo>
                  <a:lnTo>
                    <a:pt x="1272" y="2441"/>
                  </a:lnTo>
                  <a:lnTo>
                    <a:pt x="1170" y="2466"/>
                  </a:lnTo>
                  <a:lnTo>
                    <a:pt x="1094" y="2517"/>
                  </a:lnTo>
                  <a:lnTo>
                    <a:pt x="1043" y="2594"/>
                  </a:lnTo>
                  <a:lnTo>
                    <a:pt x="1018" y="2695"/>
                  </a:lnTo>
                  <a:lnTo>
                    <a:pt x="1043" y="2771"/>
                  </a:lnTo>
                  <a:lnTo>
                    <a:pt x="1094" y="2848"/>
                  </a:lnTo>
                  <a:lnTo>
                    <a:pt x="1170" y="2924"/>
                  </a:lnTo>
                  <a:lnTo>
                    <a:pt x="1780" y="2924"/>
                  </a:lnTo>
                  <a:lnTo>
                    <a:pt x="1831" y="3077"/>
                  </a:lnTo>
                  <a:lnTo>
                    <a:pt x="1857" y="3255"/>
                  </a:lnTo>
                  <a:lnTo>
                    <a:pt x="1069" y="3255"/>
                  </a:lnTo>
                  <a:lnTo>
                    <a:pt x="967" y="3280"/>
                  </a:lnTo>
                  <a:lnTo>
                    <a:pt x="891" y="3331"/>
                  </a:lnTo>
                  <a:lnTo>
                    <a:pt x="840" y="3407"/>
                  </a:lnTo>
                  <a:lnTo>
                    <a:pt x="814" y="3509"/>
                  </a:lnTo>
                  <a:lnTo>
                    <a:pt x="840" y="3585"/>
                  </a:lnTo>
                  <a:lnTo>
                    <a:pt x="891" y="3661"/>
                  </a:lnTo>
                  <a:lnTo>
                    <a:pt x="967" y="3712"/>
                  </a:lnTo>
                  <a:lnTo>
                    <a:pt x="1069" y="3738"/>
                  </a:lnTo>
                  <a:lnTo>
                    <a:pt x="1857" y="3738"/>
                  </a:lnTo>
                  <a:lnTo>
                    <a:pt x="1831" y="3916"/>
                  </a:lnTo>
                  <a:lnTo>
                    <a:pt x="1780" y="4068"/>
                  </a:lnTo>
                  <a:lnTo>
                    <a:pt x="1272" y="4068"/>
                  </a:lnTo>
                  <a:lnTo>
                    <a:pt x="1170" y="4094"/>
                  </a:lnTo>
                  <a:lnTo>
                    <a:pt x="1094" y="4144"/>
                  </a:lnTo>
                  <a:lnTo>
                    <a:pt x="1043" y="4221"/>
                  </a:lnTo>
                  <a:lnTo>
                    <a:pt x="1018" y="4322"/>
                  </a:lnTo>
                  <a:lnTo>
                    <a:pt x="1043" y="4399"/>
                  </a:lnTo>
                  <a:lnTo>
                    <a:pt x="1094" y="4475"/>
                  </a:lnTo>
                  <a:lnTo>
                    <a:pt x="1170" y="4526"/>
                  </a:lnTo>
                  <a:lnTo>
                    <a:pt x="1272" y="4551"/>
                  </a:lnTo>
                  <a:lnTo>
                    <a:pt x="1450" y="4551"/>
                  </a:lnTo>
                  <a:lnTo>
                    <a:pt x="1196" y="4805"/>
                  </a:lnTo>
                  <a:lnTo>
                    <a:pt x="916" y="4551"/>
                  </a:lnTo>
                  <a:lnTo>
                    <a:pt x="789" y="4399"/>
                  </a:lnTo>
                  <a:lnTo>
                    <a:pt x="687" y="4246"/>
                  </a:lnTo>
                  <a:lnTo>
                    <a:pt x="611" y="4094"/>
                  </a:lnTo>
                  <a:lnTo>
                    <a:pt x="560" y="3916"/>
                  </a:lnTo>
                  <a:lnTo>
                    <a:pt x="509" y="3712"/>
                  </a:lnTo>
                  <a:lnTo>
                    <a:pt x="484" y="3509"/>
                  </a:lnTo>
                  <a:lnTo>
                    <a:pt x="509" y="3280"/>
                  </a:lnTo>
                  <a:lnTo>
                    <a:pt x="560" y="3077"/>
                  </a:lnTo>
                  <a:lnTo>
                    <a:pt x="611" y="2899"/>
                  </a:lnTo>
                  <a:lnTo>
                    <a:pt x="687" y="2746"/>
                  </a:lnTo>
                  <a:lnTo>
                    <a:pt x="789" y="2594"/>
                  </a:lnTo>
                  <a:lnTo>
                    <a:pt x="916" y="2466"/>
                  </a:lnTo>
                  <a:lnTo>
                    <a:pt x="1196" y="2187"/>
                  </a:lnTo>
                  <a:close/>
                  <a:moveTo>
                    <a:pt x="255" y="0"/>
                  </a:moveTo>
                  <a:lnTo>
                    <a:pt x="153" y="26"/>
                  </a:lnTo>
                  <a:lnTo>
                    <a:pt x="77" y="76"/>
                  </a:lnTo>
                  <a:lnTo>
                    <a:pt x="26" y="153"/>
                  </a:lnTo>
                  <a:lnTo>
                    <a:pt x="1" y="254"/>
                  </a:lnTo>
                  <a:lnTo>
                    <a:pt x="26" y="534"/>
                  </a:lnTo>
                  <a:lnTo>
                    <a:pt x="77" y="788"/>
                  </a:lnTo>
                  <a:lnTo>
                    <a:pt x="153" y="1017"/>
                  </a:lnTo>
                  <a:lnTo>
                    <a:pt x="255" y="1221"/>
                  </a:lnTo>
                  <a:lnTo>
                    <a:pt x="382" y="1399"/>
                  </a:lnTo>
                  <a:lnTo>
                    <a:pt x="509" y="1577"/>
                  </a:lnTo>
                  <a:lnTo>
                    <a:pt x="814" y="1882"/>
                  </a:lnTo>
                  <a:lnTo>
                    <a:pt x="509" y="2187"/>
                  </a:lnTo>
                  <a:lnTo>
                    <a:pt x="382" y="2339"/>
                  </a:lnTo>
                  <a:lnTo>
                    <a:pt x="255" y="2543"/>
                  </a:lnTo>
                  <a:lnTo>
                    <a:pt x="153" y="2746"/>
                  </a:lnTo>
                  <a:lnTo>
                    <a:pt x="77" y="2975"/>
                  </a:lnTo>
                  <a:lnTo>
                    <a:pt x="26" y="3229"/>
                  </a:lnTo>
                  <a:lnTo>
                    <a:pt x="1" y="3509"/>
                  </a:lnTo>
                  <a:lnTo>
                    <a:pt x="26" y="3788"/>
                  </a:lnTo>
                  <a:lnTo>
                    <a:pt x="77" y="4043"/>
                  </a:lnTo>
                  <a:lnTo>
                    <a:pt x="153" y="4272"/>
                  </a:lnTo>
                  <a:lnTo>
                    <a:pt x="255" y="4475"/>
                  </a:lnTo>
                  <a:lnTo>
                    <a:pt x="382" y="4653"/>
                  </a:lnTo>
                  <a:lnTo>
                    <a:pt x="509" y="4831"/>
                  </a:lnTo>
                  <a:lnTo>
                    <a:pt x="814" y="5136"/>
                  </a:lnTo>
                  <a:lnTo>
                    <a:pt x="509" y="5416"/>
                  </a:lnTo>
                  <a:lnTo>
                    <a:pt x="382" y="5594"/>
                  </a:lnTo>
                  <a:lnTo>
                    <a:pt x="255" y="5772"/>
                  </a:lnTo>
                  <a:lnTo>
                    <a:pt x="153" y="5975"/>
                  </a:lnTo>
                  <a:lnTo>
                    <a:pt x="77" y="6204"/>
                  </a:lnTo>
                  <a:lnTo>
                    <a:pt x="26" y="6458"/>
                  </a:lnTo>
                  <a:lnTo>
                    <a:pt x="1" y="6738"/>
                  </a:lnTo>
                  <a:lnTo>
                    <a:pt x="26" y="6839"/>
                  </a:lnTo>
                  <a:lnTo>
                    <a:pt x="77" y="6916"/>
                  </a:lnTo>
                  <a:lnTo>
                    <a:pt x="153" y="6967"/>
                  </a:lnTo>
                  <a:lnTo>
                    <a:pt x="255" y="6992"/>
                  </a:lnTo>
                  <a:lnTo>
                    <a:pt x="357" y="6967"/>
                  </a:lnTo>
                  <a:lnTo>
                    <a:pt x="433" y="6916"/>
                  </a:lnTo>
                  <a:lnTo>
                    <a:pt x="484" y="6839"/>
                  </a:lnTo>
                  <a:lnTo>
                    <a:pt x="484" y="6738"/>
                  </a:lnTo>
                  <a:lnTo>
                    <a:pt x="509" y="6483"/>
                  </a:lnTo>
                  <a:lnTo>
                    <a:pt x="585" y="6255"/>
                  </a:lnTo>
                  <a:lnTo>
                    <a:pt x="1119" y="6255"/>
                  </a:lnTo>
                  <a:lnTo>
                    <a:pt x="1221" y="6229"/>
                  </a:lnTo>
                  <a:lnTo>
                    <a:pt x="1297" y="6178"/>
                  </a:lnTo>
                  <a:lnTo>
                    <a:pt x="1348" y="6102"/>
                  </a:lnTo>
                  <a:lnTo>
                    <a:pt x="1348" y="6000"/>
                  </a:lnTo>
                  <a:lnTo>
                    <a:pt x="1348" y="5899"/>
                  </a:lnTo>
                  <a:lnTo>
                    <a:pt x="1297" y="5822"/>
                  </a:lnTo>
                  <a:lnTo>
                    <a:pt x="1221" y="5772"/>
                  </a:lnTo>
                  <a:lnTo>
                    <a:pt x="1119" y="5746"/>
                  </a:lnTo>
                  <a:lnTo>
                    <a:pt x="865" y="5746"/>
                  </a:lnTo>
                  <a:lnTo>
                    <a:pt x="1018" y="5594"/>
                  </a:lnTo>
                  <a:lnTo>
                    <a:pt x="1196" y="5441"/>
                  </a:lnTo>
                  <a:lnTo>
                    <a:pt x="1450" y="5695"/>
                  </a:lnTo>
                  <a:lnTo>
                    <a:pt x="1577" y="5848"/>
                  </a:lnTo>
                  <a:lnTo>
                    <a:pt x="1679" y="6000"/>
                  </a:lnTo>
                  <a:lnTo>
                    <a:pt x="1755" y="6153"/>
                  </a:lnTo>
                  <a:lnTo>
                    <a:pt x="1831" y="6331"/>
                  </a:lnTo>
                  <a:lnTo>
                    <a:pt x="1857" y="6534"/>
                  </a:lnTo>
                  <a:lnTo>
                    <a:pt x="1882" y="6738"/>
                  </a:lnTo>
                  <a:lnTo>
                    <a:pt x="1908" y="6839"/>
                  </a:lnTo>
                  <a:lnTo>
                    <a:pt x="1958" y="6916"/>
                  </a:lnTo>
                  <a:lnTo>
                    <a:pt x="2035" y="6967"/>
                  </a:lnTo>
                  <a:lnTo>
                    <a:pt x="2136" y="6992"/>
                  </a:lnTo>
                  <a:lnTo>
                    <a:pt x="2213" y="6967"/>
                  </a:lnTo>
                  <a:lnTo>
                    <a:pt x="2289" y="6916"/>
                  </a:lnTo>
                  <a:lnTo>
                    <a:pt x="2340" y="6839"/>
                  </a:lnTo>
                  <a:lnTo>
                    <a:pt x="2365" y="6738"/>
                  </a:lnTo>
                  <a:lnTo>
                    <a:pt x="2340" y="6458"/>
                  </a:lnTo>
                  <a:lnTo>
                    <a:pt x="2289" y="6204"/>
                  </a:lnTo>
                  <a:lnTo>
                    <a:pt x="2213" y="5975"/>
                  </a:lnTo>
                  <a:lnTo>
                    <a:pt x="2111" y="5772"/>
                  </a:lnTo>
                  <a:lnTo>
                    <a:pt x="1984" y="5594"/>
                  </a:lnTo>
                  <a:lnTo>
                    <a:pt x="1857" y="5416"/>
                  </a:lnTo>
                  <a:lnTo>
                    <a:pt x="1552" y="5136"/>
                  </a:lnTo>
                  <a:lnTo>
                    <a:pt x="1730" y="4958"/>
                  </a:lnTo>
                  <a:lnTo>
                    <a:pt x="1908" y="4780"/>
                  </a:lnTo>
                  <a:lnTo>
                    <a:pt x="2035" y="4577"/>
                  </a:lnTo>
                  <a:lnTo>
                    <a:pt x="2162" y="4399"/>
                  </a:lnTo>
                  <a:lnTo>
                    <a:pt x="2238" y="4195"/>
                  </a:lnTo>
                  <a:lnTo>
                    <a:pt x="2314" y="3992"/>
                  </a:lnTo>
                  <a:lnTo>
                    <a:pt x="2365" y="3763"/>
                  </a:lnTo>
                  <a:lnTo>
                    <a:pt x="2365" y="3509"/>
                  </a:lnTo>
                  <a:lnTo>
                    <a:pt x="2365" y="3255"/>
                  </a:lnTo>
                  <a:lnTo>
                    <a:pt x="2314" y="3026"/>
                  </a:lnTo>
                  <a:lnTo>
                    <a:pt x="2238" y="2797"/>
                  </a:lnTo>
                  <a:lnTo>
                    <a:pt x="2162" y="2594"/>
                  </a:lnTo>
                  <a:lnTo>
                    <a:pt x="2035" y="2416"/>
                  </a:lnTo>
                  <a:lnTo>
                    <a:pt x="1908" y="2238"/>
                  </a:lnTo>
                  <a:lnTo>
                    <a:pt x="1730" y="2060"/>
                  </a:lnTo>
                  <a:lnTo>
                    <a:pt x="1552" y="1882"/>
                  </a:lnTo>
                  <a:lnTo>
                    <a:pt x="1857" y="1577"/>
                  </a:lnTo>
                  <a:lnTo>
                    <a:pt x="1984" y="1399"/>
                  </a:lnTo>
                  <a:lnTo>
                    <a:pt x="2111" y="1221"/>
                  </a:lnTo>
                  <a:lnTo>
                    <a:pt x="2213" y="1017"/>
                  </a:lnTo>
                  <a:lnTo>
                    <a:pt x="2289" y="788"/>
                  </a:lnTo>
                  <a:lnTo>
                    <a:pt x="2340" y="534"/>
                  </a:lnTo>
                  <a:lnTo>
                    <a:pt x="2365" y="254"/>
                  </a:lnTo>
                  <a:lnTo>
                    <a:pt x="2340" y="153"/>
                  </a:lnTo>
                  <a:lnTo>
                    <a:pt x="2289" y="76"/>
                  </a:lnTo>
                  <a:lnTo>
                    <a:pt x="2213" y="26"/>
                  </a:lnTo>
                  <a:lnTo>
                    <a:pt x="2136" y="0"/>
                  </a:lnTo>
                  <a:lnTo>
                    <a:pt x="2035" y="26"/>
                  </a:lnTo>
                  <a:lnTo>
                    <a:pt x="1958" y="76"/>
                  </a:lnTo>
                  <a:lnTo>
                    <a:pt x="1908" y="153"/>
                  </a:lnTo>
                  <a:lnTo>
                    <a:pt x="1882" y="254"/>
                  </a:lnTo>
                  <a:lnTo>
                    <a:pt x="1857" y="483"/>
                  </a:lnTo>
                  <a:lnTo>
                    <a:pt x="1831" y="661"/>
                  </a:lnTo>
                  <a:lnTo>
                    <a:pt x="1755" y="839"/>
                  </a:lnTo>
                  <a:lnTo>
                    <a:pt x="1679" y="1017"/>
                  </a:lnTo>
                  <a:lnTo>
                    <a:pt x="1577" y="1144"/>
                  </a:lnTo>
                  <a:lnTo>
                    <a:pt x="1450" y="1297"/>
                  </a:lnTo>
                  <a:lnTo>
                    <a:pt x="1196" y="1551"/>
                  </a:lnTo>
                  <a:lnTo>
                    <a:pt x="1018" y="1399"/>
                  </a:lnTo>
                  <a:lnTo>
                    <a:pt x="865" y="1246"/>
                  </a:lnTo>
                  <a:lnTo>
                    <a:pt x="1119" y="1246"/>
                  </a:lnTo>
                  <a:lnTo>
                    <a:pt x="1221" y="1221"/>
                  </a:lnTo>
                  <a:lnTo>
                    <a:pt x="1297" y="1170"/>
                  </a:lnTo>
                  <a:lnTo>
                    <a:pt x="1348" y="1093"/>
                  </a:lnTo>
                  <a:lnTo>
                    <a:pt x="1348" y="992"/>
                  </a:lnTo>
                  <a:lnTo>
                    <a:pt x="1348" y="915"/>
                  </a:lnTo>
                  <a:lnTo>
                    <a:pt x="1297" y="839"/>
                  </a:lnTo>
                  <a:lnTo>
                    <a:pt x="1221" y="788"/>
                  </a:lnTo>
                  <a:lnTo>
                    <a:pt x="1119" y="763"/>
                  </a:lnTo>
                  <a:lnTo>
                    <a:pt x="585" y="763"/>
                  </a:lnTo>
                  <a:lnTo>
                    <a:pt x="509" y="534"/>
                  </a:lnTo>
                  <a:lnTo>
                    <a:pt x="484" y="254"/>
                  </a:lnTo>
                  <a:lnTo>
                    <a:pt x="484" y="153"/>
                  </a:lnTo>
                  <a:lnTo>
                    <a:pt x="433" y="76"/>
                  </a:lnTo>
                  <a:lnTo>
                    <a:pt x="357" y="26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1" name="Google Shape;271;p37"/>
          <p:cNvSpPr/>
          <p:nvPr/>
        </p:nvSpPr>
        <p:spPr>
          <a:xfrm>
            <a:off x="6904595" y="1893594"/>
            <a:ext cx="537252" cy="446568"/>
          </a:xfrm>
          <a:custGeom>
            <a:avLst/>
            <a:gdLst/>
            <a:ahLst/>
            <a:cxnLst/>
            <a:rect l="l" t="t" r="r" b="b"/>
            <a:pathLst>
              <a:path w="16578" h="13730" extrusionOk="0">
                <a:moveTo>
                  <a:pt x="3509" y="483"/>
                </a:moveTo>
                <a:lnTo>
                  <a:pt x="3636" y="509"/>
                </a:lnTo>
                <a:lnTo>
                  <a:pt x="3738" y="585"/>
                </a:lnTo>
                <a:lnTo>
                  <a:pt x="3814" y="687"/>
                </a:lnTo>
                <a:lnTo>
                  <a:pt x="3839" y="814"/>
                </a:lnTo>
                <a:lnTo>
                  <a:pt x="3814" y="941"/>
                </a:lnTo>
                <a:lnTo>
                  <a:pt x="3738" y="1043"/>
                </a:lnTo>
                <a:lnTo>
                  <a:pt x="3636" y="1119"/>
                </a:lnTo>
                <a:lnTo>
                  <a:pt x="3509" y="1144"/>
                </a:lnTo>
                <a:lnTo>
                  <a:pt x="3382" y="1119"/>
                </a:lnTo>
                <a:lnTo>
                  <a:pt x="3280" y="1043"/>
                </a:lnTo>
                <a:lnTo>
                  <a:pt x="3204" y="941"/>
                </a:lnTo>
                <a:lnTo>
                  <a:pt x="3178" y="814"/>
                </a:lnTo>
                <a:lnTo>
                  <a:pt x="3204" y="687"/>
                </a:lnTo>
                <a:lnTo>
                  <a:pt x="3280" y="585"/>
                </a:lnTo>
                <a:lnTo>
                  <a:pt x="3382" y="509"/>
                </a:lnTo>
                <a:lnTo>
                  <a:pt x="3509" y="483"/>
                </a:lnTo>
                <a:close/>
                <a:moveTo>
                  <a:pt x="7933" y="483"/>
                </a:moveTo>
                <a:lnTo>
                  <a:pt x="8060" y="509"/>
                </a:lnTo>
                <a:lnTo>
                  <a:pt x="8162" y="585"/>
                </a:lnTo>
                <a:lnTo>
                  <a:pt x="8213" y="687"/>
                </a:lnTo>
                <a:lnTo>
                  <a:pt x="8238" y="814"/>
                </a:lnTo>
                <a:lnTo>
                  <a:pt x="8213" y="941"/>
                </a:lnTo>
                <a:lnTo>
                  <a:pt x="8162" y="1043"/>
                </a:lnTo>
                <a:lnTo>
                  <a:pt x="8060" y="1119"/>
                </a:lnTo>
                <a:lnTo>
                  <a:pt x="7933" y="1144"/>
                </a:lnTo>
                <a:lnTo>
                  <a:pt x="7806" y="1119"/>
                </a:lnTo>
                <a:lnTo>
                  <a:pt x="7679" y="1043"/>
                </a:lnTo>
                <a:lnTo>
                  <a:pt x="7628" y="941"/>
                </a:lnTo>
                <a:lnTo>
                  <a:pt x="7602" y="814"/>
                </a:lnTo>
                <a:lnTo>
                  <a:pt x="7628" y="687"/>
                </a:lnTo>
                <a:lnTo>
                  <a:pt x="7679" y="585"/>
                </a:lnTo>
                <a:lnTo>
                  <a:pt x="7806" y="509"/>
                </a:lnTo>
                <a:lnTo>
                  <a:pt x="7933" y="483"/>
                </a:lnTo>
                <a:close/>
                <a:moveTo>
                  <a:pt x="5848" y="4602"/>
                </a:moveTo>
                <a:lnTo>
                  <a:pt x="5950" y="4628"/>
                </a:lnTo>
                <a:lnTo>
                  <a:pt x="6051" y="4704"/>
                </a:lnTo>
                <a:lnTo>
                  <a:pt x="6153" y="4780"/>
                </a:lnTo>
                <a:lnTo>
                  <a:pt x="6229" y="4856"/>
                </a:lnTo>
                <a:lnTo>
                  <a:pt x="6280" y="4958"/>
                </a:lnTo>
                <a:lnTo>
                  <a:pt x="6306" y="5085"/>
                </a:lnTo>
                <a:lnTo>
                  <a:pt x="6331" y="5212"/>
                </a:lnTo>
                <a:lnTo>
                  <a:pt x="6306" y="5339"/>
                </a:lnTo>
                <a:lnTo>
                  <a:pt x="6280" y="5441"/>
                </a:lnTo>
                <a:lnTo>
                  <a:pt x="6229" y="5543"/>
                </a:lnTo>
                <a:lnTo>
                  <a:pt x="6153" y="5644"/>
                </a:lnTo>
                <a:lnTo>
                  <a:pt x="6051" y="5721"/>
                </a:lnTo>
                <a:lnTo>
                  <a:pt x="5950" y="5772"/>
                </a:lnTo>
                <a:lnTo>
                  <a:pt x="5848" y="5797"/>
                </a:lnTo>
                <a:lnTo>
                  <a:pt x="5721" y="5822"/>
                </a:lnTo>
                <a:lnTo>
                  <a:pt x="5594" y="5797"/>
                </a:lnTo>
                <a:lnTo>
                  <a:pt x="5492" y="5772"/>
                </a:lnTo>
                <a:lnTo>
                  <a:pt x="5365" y="5721"/>
                </a:lnTo>
                <a:lnTo>
                  <a:pt x="5289" y="5644"/>
                </a:lnTo>
                <a:lnTo>
                  <a:pt x="5212" y="5568"/>
                </a:lnTo>
                <a:lnTo>
                  <a:pt x="5162" y="5467"/>
                </a:lnTo>
                <a:lnTo>
                  <a:pt x="5111" y="5339"/>
                </a:lnTo>
                <a:lnTo>
                  <a:pt x="5111" y="5238"/>
                </a:lnTo>
                <a:lnTo>
                  <a:pt x="5111" y="5212"/>
                </a:lnTo>
                <a:lnTo>
                  <a:pt x="5111" y="5085"/>
                </a:lnTo>
                <a:lnTo>
                  <a:pt x="5136" y="4983"/>
                </a:lnTo>
                <a:lnTo>
                  <a:pt x="5212" y="4882"/>
                </a:lnTo>
                <a:lnTo>
                  <a:pt x="5263" y="4780"/>
                </a:lnTo>
                <a:lnTo>
                  <a:pt x="5365" y="4704"/>
                </a:lnTo>
                <a:lnTo>
                  <a:pt x="5467" y="4653"/>
                </a:lnTo>
                <a:lnTo>
                  <a:pt x="5594" y="4602"/>
                </a:lnTo>
                <a:close/>
                <a:moveTo>
                  <a:pt x="4679" y="5619"/>
                </a:moveTo>
                <a:lnTo>
                  <a:pt x="4755" y="5746"/>
                </a:lnTo>
                <a:lnTo>
                  <a:pt x="4856" y="5899"/>
                </a:lnTo>
                <a:lnTo>
                  <a:pt x="4043" y="6356"/>
                </a:lnTo>
                <a:lnTo>
                  <a:pt x="3967" y="6204"/>
                </a:lnTo>
                <a:lnTo>
                  <a:pt x="3865" y="6077"/>
                </a:lnTo>
                <a:lnTo>
                  <a:pt x="4679" y="5619"/>
                </a:lnTo>
                <a:close/>
                <a:moveTo>
                  <a:pt x="3128" y="6153"/>
                </a:moveTo>
                <a:lnTo>
                  <a:pt x="3255" y="6204"/>
                </a:lnTo>
                <a:lnTo>
                  <a:pt x="3356" y="6255"/>
                </a:lnTo>
                <a:lnTo>
                  <a:pt x="3433" y="6331"/>
                </a:lnTo>
                <a:lnTo>
                  <a:pt x="3509" y="6433"/>
                </a:lnTo>
                <a:lnTo>
                  <a:pt x="3585" y="6534"/>
                </a:lnTo>
                <a:lnTo>
                  <a:pt x="3611" y="6636"/>
                </a:lnTo>
                <a:lnTo>
                  <a:pt x="3636" y="6763"/>
                </a:lnTo>
                <a:lnTo>
                  <a:pt x="3611" y="6890"/>
                </a:lnTo>
                <a:lnTo>
                  <a:pt x="3585" y="6992"/>
                </a:lnTo>
                <a:lnTo>
                  <a:pt x="3509" y="7119"/>
                </a:lnTo>
                <a:lnTo>
                  <a:pt x="3433" y="7195"/>
                </a:lnTo>
                <a:lnTo>
                  <a:pt x="3356" y="7272"/>
                </a:lnTo>
                <a:lnTo>
                  <a:pt x="3255" y="7323"/>
                </a:lnTo>
                <a:lnTo>
                  <a:pt x="3128" y="7373"/>
                </a:lnTo>
                <a:lnTo>
                  <a:pt x="2899" y="7373"/>
                </a:lnTo>
                <a:lnTo>
                  <a:pt x="2772" y="7323"/>
                </a:lnTo>
                <a:lnTo>
                  <a:pt x="2670" y="7272"/>
                </a:lnTo>
                <a:lnTo>
                  <a:pt x="2568" y="7195"/>
                </a:lnTo>
                <a:lnTo>
                  <a:pt x="2492" y="7119"/>
                </a:lnTo>
                <a:lnTo>
                  <a:pt x="2441" y="6992"/>
                </a:lnTo>
                <a:lnTo>
                  <a:pt x="2416" y="6890"/>
                </a:lnTo>
                <a:lnTo>
                  <a:pt x="2390" y="6763"/>
                </a:lnTo>
                <a:lnTo>
                  <a:pt x="2416" y="6636"/>
                </a:lnTo>
                <a:lnTo>
                  <a:pt x="2441" y="6534"/>
                </a:lnTo>
                <a:lnTo>
                  <a:pt x="2492" y="6433"/>
                </a:lnTo>
                <a:lnTo>
                  <a:pt x="2568" y="6331"/>
                </a:lnTo>
                <a:lnTo>
                  <a:pt x="2670" y="6255"/>
                </a:lnTo>
                <a:lnTo>
                  <a:pt x="2772" y="6204"/>
                </a:lnTo>
                <a:lnTo>
                  <a:pt x="2899" y="6153"/>
                </a:lnTo>
                <a:close/>
                <a:moveTo>
                  <a:pt x="8543" y="6153"/>
                </a:moveTo>
                <a:lnTo>
                  <a:pt x="8645" y="6204"/>
                </a:lnTo>
                <a:lnTo>
                  <a:pt x="8772" y="6255"/>
                </a:lnTo>
                <a:lnTo>
                  <a:pt x="8848" y="6331"/>
                </a:lnTo>
                <a:lnTo>
                  <a:pt x="8924" y="6433"/>
                </a:lnTo>
                <a:lnTo>
                  <a:pt x="8975" y="6534"/>
                </a:lnTo>
                <a:lnTo>
                  <a:pt x="9026" y="6636"/>
                </a:lnTo>
                <a:lnTo>
                  <a:pt x="9026" y="6763"/>
                </a:lnTo>
                <a:lnTo>
                  <a:pt x="9026" y="6890"/>
                </a:lnTo>
                <a:lnTo>
                  <a:pt x="8975" y="6992"/>
                </a:lnTo>
                <a:lnTo>
                  <a:pt x="8924" y="7119"/>
                </a:lnTo>
                <a:lnTo>
                  <a:pt x="8848" y="7195"/>
                </a:lnTo>
                <a:lnTo>
                  <a:pt x="8772" y="7272"/>
                </a:lnTo>
                <a:lnTo>
                  <a:pt x="8645" y="7323"/>
                </a:lnTo>
                <a:lnTo>
                  <a:pt x="8543" y="7373"/>
                </a:lnTo>
                <a:lnTo>
                  <a:pt x="8289" y="7373"/>
                </a:lnTo>
                <a:lnTo>
                  <a:pt x="8187" y="7323"/>
                </a:lnTo>
                <a:lnTo>
                  <a:pt x="8085" y="7272"/>
                </a:lnTo>
                <a:lnTo>
                  <a:pt x="7984" y="7195"/>
                </a:lnTo>
                <a:lnTo>
                  <a:pt x="7907" y="7119"/>
                </a:lnTo>
                <a:lnTo>
                  <a:pt x="7857" y="6992"/>
                </a:lnTo>
                <a:lnTo>
                  <a:pt x="7806" y="6890"/>
                </a:lnTo>
                <a:lnTo>
                  <a:pt x="7806" y="6763"/>
                </a:lnTo>
                <a:lnTo>
                  <a:pt x="7806" y="6636"/>
                </a:lnTo>
                <a:lnTo>
                  <a:pt x="7857" y="6534"/>
                </a:lnTo>
                <a:lnTo>
                  <a:pt x="7907" y="6433"/>
                </a:lnTo>
                <a:lnTo>
                  <a:pt x="7984" y="6331"/>
                </a:lnTo>
                <a:lnTo>
                  <a:pt x="8085" y="6255"/>
                </a:lnTo>
                <a:lnTo>
                  <a:pt x="8187" y="6204"/>
                </a:lnTo>
                <a:lnTo>
                  <a:pt x="8289" y="6153"/>
                </a:lnTo>
                <a:close/>
                <a:moveTo>
                  <a:pt x="12153" y="6585"/>
                </a:moveTo>
                <a:lnTo>
                  <a:pt x="12713" y="7348"/>
                </a:lnTo>
                <a:lnTo>
                  <a:pt x="12586" y="7424"/>
                </a:lnTo>
                <a:lnTo>
                  <a:pt x="12459" y="7551"/>
                </a:lnTo>
                <a:lnTo>
                  <a:pt x="11899" y="6763"/>
                </a:lnTo>
                <a:lnTo>
                  <a:pt x="12026" y="6687"/>
                </a:lnTo>
                <a:lnTo>
                  <a:pt x="12153" y="6585"/>
                </a:lnTo>
                <a:close/>
                <a:moveTo>
                  <a:pt x="15764" y="8009"/>
                </a:moveTo>
                <a:lnTo>
                  <a:pt x="15891" y="8034"/>
                </a:lnTo>
                <a:lnTo>
                  <a:pt x="15993" y="8085"/>
                </a:lnTo>
                <a:lnTo>
                  <a:pt x="16069" y="8187"/>
                </a:lnTo>
                <a:lnTo>
                  <a:pt x="16094" y="8314"/>
                </a:lnTo>
                <a:lnTo>
                  <a:pt x="16069" y="8441"/>
                </a:lnTo>
                <a:lnTo>
                  <a:pt x="15993" y="8568"/>
                </a:lnTo>
                <a:lnTo>
                  <a:pt x="15891" y="8619"/>
                </a:lnTo>
                <a:lnTo>
                  <a:pt x="15764" y="8645"/>
                </a:lnTo>
                <a:lnTo>
                  <a:pt x="15637" y="8619"/>
                </a:lnTo>
                <a:lnTo>
                  <a:pt x="15535" y="8568"/>
                </a:lnTo>
                <a:lnTo>
                  <a:pt x="15459" y="8441"/>
                </a:lnTo>
                <a:lnTo>
                  <a:pt x="15433" y="8314"/>
                </a:lnTo>
                <a:lnTo>
                  <a:pt x="15459" y="8187"/>
                </a:lnTo>
                <a:lnTo>
                  <a:pt x="15535" y="8085"/>
                </a:lnTo>
                <a:lnTo>
                  <a:pt x="15637" y="8034"/>
                </a:lnTo>
                <a:lnTo>
                  <a:pt x="15764" y="8009"/>
                </a:lnTo>
                <a:close/>
                <a:moveTo>
                  <a:pt x="8569" y="7856"/>
                </a:moveTo>
                <a:lnTo>
                  <a:pt x="8569" y="8797"/>
                </a:lnTo>
                <a:lnTo>
                  <a:pt x="8263" y="8797"/>
                </a:lnTo>
                <a:lnTo>
                  <a:pt x="8263" y="7856"/>
                </a:lnTo>
                <a:close/>
                <a:moveTo>
                  <a:pt x="13221" y="7704"/>
                </a:moveTo>
                <a:lnTo>
                  <a:pt x="13348" y="7729"/>
                </a:lnTo>
                <a:lnTo>
                  <a:pt x="13450" y="7755"/>
                </a:lnTo>
                <a:lnTo>
                  <a:pt x="13552" y="7806"/>
                </a:lnTo>
                <a:lnTo>
                  <a:pt x="13653" y="7882"/>
                </a:lnTo>
                <a:lnTo>
                  <a:pt x="13730" y="7984"/>
                </a:lnTo>
                <a:lnTo>
                  <a:pt x="13781" y="8085"/>
                </a:lnTo>
                <a:lnTo>
                  <a:pt x="13831" y="8212"/>
                </a:lnTo>
                <a:lnTo>
                  <a:pt x="13831" y="8314"/>
                </a:lnTo>
                <a:lnTo>
                  <a:pt x="13831" y="8441"/>
                </a:lnTo>
                <a:lnTo>
                  <a:pt x="13781" y="8568"/>
                </a:lnTo>
                <a:lnTo>
                  <a:pt x="13730" y="8670"/>
                </a:lnTo>
                <a:lnTo>
                  <a:pt x="13653" y="8746"/>
                </a:lnTo>
                <a:lnTo>
                  <a:pt x="13552" y="8823"/>
                </a:lnTo>
                <a:lnTo>
                  <a:pt x="13450" y="8899"/>
                </a:lnTo>
                <a:lnTo>
                  <a:pt x="13348" y="8924"/>
                </a:lnTo>
                <a:lnTo>
                  <a:pt x="13221" y="8950"/>
                </a:lnTo>
                <a:lnTo>
                  <a:pt x="13094" y="8924"/>
                </a:lnTo>
                <a:lnTo>
                  <a:pt x="12992" y="8899"/>
                </a:lnTo>
                <a:lnTo>
                  <a:pt x="12865" y="8823"/>
                </a:lnTo>
                <a:lnTo>
                  <a:pt x="12789" y="8746"/>
                </a:lnTo>
                <a:lnTo>
                  <a:pt x="12713" y="8670"/>
                </a:lnTo>
                <a:lnTo>
                  <a:pt x="12662" y="8568"/>
                </a:lnTo>
                <a:lnTo>
                  <a:pt x="12611" y="8441"/>
                </a:lnTo>
                <a:lnTo>
                  <a:pt x="12611" y="8314"/>
                </a:lnTo>
                <a:lnTo>
                  <a:pt x="12611" y="8212"/>
                </a:lnTo>
                <a:lnTo>
                  <a:pt x="12662" y="8085"/>
                </a:lnTo>
                <a:lnTo>
                  <a:pt x="12713" y="7984"/>
                </a:lnTo>
                <a:lnTo>
                  <a:pt x="12789" y="7882"/>
                </a:lnTo>
                <a:lnTo>
                  <a:pt x="12865" y="7806"/>
                </a:lnTo>
                <a:lnTo>
                  <a:pt x="12992" y="7755"/>
                </a:lnTo>
                <a:lnTo>
                  <a:pt x="13094" y="7729"/>
                </a:lnTo>
                <a:lnTo>
                  <a:pt x="13221" y="7704"/>
                </a:lnTo>
                <a:close/>
                <a:moveTo>
                  <a:pt x="10450" y="6356"/>
                </a:moveTo>
                <a:lnTo>
                  <a:pt x="10526" y="6484"/>
                </a:lnTo>
                <a:lnTo>
                  <a:pt x="10603" y="6585"/>
                </a:lnTo>
                <a:lnTo>
                  <a:pt x="10730" y="6661"/>
                </a:lnTo>
                <a:lnTo>
                  <a:pt x="10831" y="6738"/>
                </a:lnTo>
                <a:lnTo>
                  <a:pt x="10958" y="6814"/>
                </a:lnTo>
                <a:lnTo>
                  <a:pt x="11086" y="6865"/>
                </a:lnTo>
                <a:lnTo>
                  <a:pt x="11238" y="6890"/>
                </a:lnTo>
                <a:lnTo>
                  <a:pt x="11391" y="6890"/>
                </a:lnTo>
                <a:lnTo>
                  <a:pt x="12179" y="7984"/>
                </a:lnTo>
                <a:lnTo>
                  <a:pt x="12128" y="8162"/>
                </a:lnTo>
                <a:lnTo>
                  <a:pt x="12128" y="8314"/>
                </a:lnTo>
                <a:lnTo>
                  <a:pt x="12128" y="8517"/>
                </a:lnTo>
                <a:lnTo>
                  <a:pt x="12204" y="8721"/>
                </a:lnTo>
                <a:lnTo>
                  <a:pt x="12281" y="8899"/>
                </a:lnTo>
                <a:lnTo>
                  <a:pt x="12408" y="9051"/>
                </a:lnTo>
                <a:lnTo>
                  <a:pt x="12357" y="9102"/>
                </a:lnTo>
                <a:lnTo>
                  <a:pt x="11823" y="9840"/>
                </a:lnTo>
                <a:lnTo>
                  <a:pt x="11619" y="9763"/>
                </a:lnTo>
                <a:lnTo>
                  <a:pt x="11391" y="9738"/>
                </a:lnTo>
                <a:lnTo>
                  <a:pt x="11238" y="9763"/>
                </a:lnTo>
                <a:lnTo>
                  <a:pt x="11086" y="9789"/>
                </a:lnTo>
                <a:lnTo>
                  <a:pt x="10958" y="9840"/>
                </a:lnTo>
                <a:lnTo>
                  <a:pt x="10831" y="9890"/>
                </a:lnTo>
                <a:lnTo>
                  <a:pt x="10730" y="9967"/>
                </a:lnTo>
                <a:lnTo>
                  <a:pt x="10603" y="10068"/>
                </a:lnTo>
                <a:lnTo>
                  <a:pt x="10526" y="10170"/>
                </a:lnTo>
                <a:lnTo>
                  <a:pt x="10450" y="10297"/>
                </a:lnTo>
                <a:lnTo>
                  <a:pt x="9509" y="9992"/>
                </a:lnTo>
                <a:lnTo>
                  <a:pt x="9509" y="9840"/>
                </a:lnTo>
                <a:lnTo>
                  <a:pt x="9509" y="9687"/>
                </a:lnTo>
                <a:lnTo>
                  <a:pt x="9458" y="9560"/>
                </a:lnTo>
                <a:lnTo>
                  <a:pt x="9408" y="9433"/>
                </a:lnTo>
                <a:lnTo>
                  <a:pt x="9357" y="9306"/>
                </a:lnTo>
                <a:lnTo>
                  <a:pt x="9280" y="9204"/>
                </a:lnTo>
                <a:lnTo>
                  <a:pt x="9179" y="9077"/>
                </a:lnTo>
                <a:lnTo>
                  <a:pt x="9077" y="9001"/>
                </a:lnTo>
                <a:lnTo>
                  <a:pt x="9077" y="7653"/>
                </a:lnTo>
                <a:lnTo>
                  <a:pt x="9179" y="7551"/>
                </a:lnTo>
                <a:lnTo>
                  <a:pt x="9280" y="7450"/>
                </a:lnTo>
                <a:lnTo>
                  <a:pt x="9357" y="7348"/>
                </a:lnTo>
                <a:lnTo>
                  <a:pt x="9408" y="7221"/>
                </a:lnTo>
                <a:lnTo>
                  <a:pt x="9458" y="7094"/>
                </a:lnTo>
                <a:lnTo>
                  <a:pt x="9509" y="6941"/>
                </a:lnTo>
                <a:lnTo>
                  <a:pt x="9509" y="6814"/>
                </a:lnTo>
                <a:lnTo>
                  <a:pt x="9509" y="6661"/>
                </a:lnTo>
                <a:lnTo>
                  <a:pt x="10450" y="6356"/>
                </a:lnTo>
                <a:close/>
                <a:moveTo>
                  <a:pt x="3128" y="9280"/>
                </a:moveTo>
                <a:lnTo>
                  <a:pt x="3255" y="9331"/>
                </a:lnTo>
                <a:lnTo>
                  <a:pt x="3356" y="9382"/>
                </a:lnTo>
                <a:lnTo>
                  <a:pt x="3458" y="9458"/>
                </a:lnTo>
                <a:lnTo>
                  <a:pt x="3534" y="9560"/>
                </a:lnTo>
                <a:lnTo>
                  <a:pt x="3585" y="9662"/>
                </a:lnTo>
                <a:lnTo>
                  <a:pt x="3611" y="9763"/>
                </a:lnTo>
                <a:lnTo>
                  <a:pt x="3636" y="9890"/>
                </a:lnTo>
                <a:lnTo>
                  <a:pt x="3636" y="9916"/>
                </a:lnTo>
                <a:lnTo>
                  <a:pt x="3611" y="10018"/>
                </a:lnTo>
                <a:lnTo>
                  <a:pt x="3560" y="10145"/>
                </a:lnTo>
                <a:lnTo>
                  <a:pt x="3509" y="10246"/>
                </a:lnTo>
                <a:lnTo>
                  <a:pt x="3433" y="10323"/>
                </a:lnTo>
                <a:lnTo>
                  <a:pt x="3356" y="10399"/>
                </a:lnTo>
                <a:lnTo>
                  <a:pt x="3255" y="10450"/>
                </a:lnTo>
                <a:lnTo>
                  <a:pt x="3128" y="10475"/>
                </a:lnTo>
                <a:lnTo>
                  <a:pt x="3000" y="10501"/>
                </a:lnTo>
                <a:lnTo>
                  <a:pt x="2899" y="10475"/>
                </a:lnTo>
                <a:lnTo>
                  <a:pt x="2772" y="10450"/>
                </a:lnTo>
                <a:lnTo>
                  <a:pt x="2670" y="10399"/>
                </a:lnTo>
                <a:lnTo>
                  <a:pt x="2568" y="10323"/>
                </a:lnTo>
                <a:lnTo>
                  <a:pt x="2492" y="10221"/>
                </a:lnTo>
                <a:lnTo>
                  <a:pt x="2441" y="10119"/>
                </a:lnTo>
                <a:lnTo>
                  <a:pt x="2416" y="10018"/>
                </a:lnTo>
                <a:lnTo>
                  <a:pt x="2390" y="9890"/>
                </a:lnTo>
                <a:lnTo>
                  <a:pt x="2416" y="9763"/>
                </a:lnTo>
                <a:lnTo>
                  <a:pt x="2441" y="9636"/>
                </a:lnTo>
                <a:lnTo>
                  <a:pt x="2492" y="9534"/>
                </a:lnTo>
                <a:lnTo>
                  <a:pt x="2568" y="9458"/>
                </a:lnTo>
                <a:lnTo>
                  <a:pt x="2670" y="9382"/>
                </a:lnTo>
                <a:lnTo>
                  <a:pt x="2772" y="9331"/>
                </a:lnTo>
                <a:lnTo>
                  <a:pt x="2899" y="9280"/>
                </a:lnTo>
                <a:close/>
                <a:moveTo>
                  <a:pt x="8543" y="9280"/>
                </a:moveTo>
                <a:lnTo>
                  <a:pt x="8645" y="9331"/>
                </a:lnTo>
                <a:lnTo>
                  <a:pt x="8772" y="9382"/>
                </a:lnTo>
                <a:lnTo>
                  <a:pt x="8848" y="9458"/>
                </a:lnTo>
                <a:lnTo>
                  <a:pt x="8924" y="9534"/>
                </a:lnTo>
                <a:lnTo>
                  <a:pt x="8975" y="9636"/>
                </a:lnTo>
                <a:lnTo>
                  <a:pt x="9026" y="9763"/>
                </a:lnTo>
                <a:lnTo>
                  <a:pt x="9026" y="9890"/>
                </a:lnTo>
                <a:lnTo>
                  <a:pt x="9026" y="10018"/>
                </a:lnTo>
                <a:lnTo>
                  <a:pt x="8975" y="10119"/>
                </a:lnTo>
                <a:lnTo>
                  <a:pt x="8924" y="10221"/>
                </a:lnTo>
                <a:lnTo>
                  <a:pt x="8848" y="10323"/>
                </a:lnTo>
                <a:lnTo>
                  <a:pt x="8772" y="10399"/>
                </a:lnTo>
                <a:lnTo>
                  <a:pt x="8645" y="10450"/>
                </a:lnTo>
                <a:lnTo>
                  <a:pt x="8543" y="10475"/>
                </a:lnTo>
                <a:lnTo>
                  <a:pt x="8416" y="10501"/>
                </a:lnTo>
                <a:lnTo>
                  <a:pt x="8289" y="10475"/>
                </a:lnTo>
                <a:lnTo>
                  <a:pt x="8187" y="10450"/>
                </a:lnTo>
                <a:lnTo>
                  <a:pt x="8085" y="10399"/>
                </a:lnTo>
                <a:lnTo>
                  <a:pt x="7984" y="10323"/>
                </a:lnTo>
                <a:lnTo>
                  <a:pt x="7907" y="10221"/>
                </a:lnTo>
                <a:lnTo>
                  <a:pt x="7857" y="10119"/>
                </a:lnTo>
                <a:lnTo>
                  <a:pt x="7806" y="10018"/>
                </a:lnTo>
                <a:lnTo>
                  <a:pt x="7806" y="9890"/>
                </a:lnTo>
                <a:lnTo>
                  <a:pt x="7806" y="9763"/>
                </a:lnTo>
                <a:lnTo>
                  <a:pt x="7857" y="9636"/>
                </a:lnTo>
                <a:lnTo>
                  <a:pt x="7907" y="9534"/>
                </a:lnTo>
                <a:lnTo>
                  <a:pt x="7984" y="9458"/>
                </a:lnTo>
                <a:lnTo>
                  <a:pt x="8085" y="9382"/>
                </a:lnTo>
                <a:lnTo>
                  <a:pt x="8187" y="9331"/>
                </a:lnTo>
                <a:lnTo>
                  <a:pt x="8289" y="9280"/>
                </a:lnTo>
                <a:close/>
                <a:moveTo>
                  <a:pt x="6509" y="5950"/>
                </a:moveTo>
                <a:lnTo>
                  <a:pt x="7374" y="6433"/>
                </a:lnTo>
                <a:lnTo>
                  <a:pt x="7323" y="6585"/>
                </a:lnTo>
                <a:lnTo>
                  <a:pt x="7323" y="6763"/>
                </a:lnTo>
                <a:lnTo>
                  <a:pt x="7323" y="6890"/>
                </a:lnTo>
                <a:lnTo>
                  <a:pt x="7348" y="7017"/>
                </a:lnTo>
                <a:lnTo>
                  <a:pt x="7399" y="7145"/>
                </a:lnTo>
                <a:lnTo>
                  <a:pt x="7450" y="7272"/>
                </a:lnTo>
                <a:lnTo>
                  <a:pt x="7577" y="7475"/>
                </a:lnTo>
                <a:lnTo>
                  <a:pt x="7780" y="7653"/>
                </a:lnTo>
                <a:lnTo>
                  <a:pt x="7780" y="9001"/>
                </a:lnTo>
                <a:lnTo>
                  <a:pt x="7577" y="9179"/>
                </a:lnTo>
                <a:lnTo>
                  <a:pt x="7450" y="9382"/>
                </a:lnTo>
                <a:lnTo>
                  <a:pt x="7399" y="9509"/>
                </a:lnTo>
                <a:lnTo>
                  <a:pt x="7348" y="9611"/>
                </a:lnTo>
                <a:lnTo>
                  <a:pt x="7323" y="9763"/>
                </a:lnTo>
                <a:lnTo>
                  <a:pt x="7323" y="9890"/>
                </a:lnTo>
                <a:lnTo>
                  <a:pt x="7323" y="10043"/>
                </a:lnTo>
                <a:lnTo>
                  <a:pt x="7374" y="10221"/>
                </a:lnTo>
                <a:lnTo>
                  <a:pt x="6509" y="10704"/>
                </a:lnTo>
                <a:lnTo>
                  <a:pt x="6357" y="10551"/>
                </a:lnTo>
                <a:lnTo>
                  <a:pt x="6153" y="10450"/>
                </a:lnTo>
                <a:lnTo>
                  <a:pt x="5950" y="10373"/>
                </a:lnTo>
                <a:lnTo>
                  <a:pt x="5721" y="10348"/>
                </a:lnTo>
                <a:lnTo>
                  <a:pt x="5492" y="10373"/>
                </a:lnTo>
                <a:lnTo>
                  <a:pt x="5263" y="10450"/>
                </a:lnTo>
                <a:lnTo>
                  <a:pt x="4094" y="9763"/>
                </a:lnTo>
                <a:lnTo>
                  <a:pt x="4068" y="9585"/>
                </a:lnTo>
                <a:lnTo>
                  <a:pt x="4017" y="9433"/>
                </a:lnTo>
                <a:lnTo>
                  <a:pt x="3941" y="9280"/>
                </a:lnTo>
                <a:lnTo>
                  <a:pt x="3839" y="9153"/>
                </a:lnTo>
                <a:lnTo>
                  <a:pt x="3712" y="9026"/>
                </a:lnTo>
                <a:lnTo>
                  <a:pt x="3560" y="8950"/>
                </a:lnTo>
                <a:lnTo>
                  <a:pt x="3407" y="8873"/>
                </a:lnTo>
                <a:lnTo>
                  <a:pt x="3255" y="8823"/>
                </a:lnTo>
                <a:lnTo>
                  <a:pt x="3255" y="7831"/>
                </a:lnTo>
                <a:lnTo>
                  <a:pt x="3407" y="7780"/>
                </a:lnTo>
                <a:lnTo>
                  <a:pt x="3560" y="7704"/>
                </a:lnTo>
                <a:lnTo>
                  <a:pt x="3712" y="7602"/>
                </a:lnTo>
                <a:lnTo>
                  <a:pt x="3839" y="7500"/>
                </a:lnTo>
                <a:lnTo>
                  <a:pt x="3941" y="7373"/>
                </a:lnTo>
                <a:lnTo>
                  <a:pt x="4017" y="7221"/>
                </a:lnTo>
                <a:lnTo>
                  <a:pt x="4068" y="7043"/>
                </a:lnTo>
                <a:lnTo>
                  <a:pt x="4094" y="6890"/>
                </a:lnTo>
                <a:lnTo>
                  <a:pt x="5263" y="6204"/>
                </a:lnTo>
                <a:lnTo>
                  <a:pt x="5492" y="6280"/>
                </a:lnTo>
                <a:lnTo>
                  <a:pt x="5721" y="6306"/>
                </a:lnTo>
                <a:lnTo>
                  <a:pt x="5950" y="6280"/>
                </a:lnTo>
                <a:lnTo>
                  <a:pt x="6153" y="6204"/>
                </a:lnTo>
                <a:lnTo>
                  <a:pt x="6357" y="6102"/>
                </a:lnTo>
                <a:lnTo>
                  <a:pt x="6509" y="5950"/>
                </a:lnTo>
                <a:close/>
                <a:moveTo>
                  <a:pt x="4043" y="10297"/>
                </a:moveTo>
                <a:lnTo>
                  <a:pt x="4856" y="10755"/>
                </a:lnTo>
                <a:lnTo>
                  <a:pt x="4755" y="10907"/>
                </a:lnTo>
                <a:lnTo>
                  <a:pt x="4679" y="11035"/>
                </a:lnTo>
                <a:lnTo>
                  <a:pt x="3865" y="10577"/>
                </a:lnTo>
                <a:lnTo>
                  <a:pt x="3967" y="10424"/>
                </a:lnTo>
                <a:lnTo>
                  <a:pt x="4043" y="10297"/>
                </a:lnTo>
                <a:close/>
                <a:moveTo>
                  <a:pt x="11518" y="10246"/>
                </a:moveTo>
                <a:lnTo>
                  <a:pt x="11619" y="10272"/>
                </a:lnTo>
                <a:lnTo>
                  <a:pt x="11721" y="10348"/>
                </a:lnTo>
                <a:lnTo>
                  <a:pt x="11823" y="10424"/>
                </a:lnTo>
                <a:lnTo>
                  <a:pt x="11899" y="10501"/>
                </a:lnTo>
                <a:lnTo>
                  <a:pt x="11950" y="10602"/>
                </a:lnTo>
                <a:lnTo>
                  <a:pt x="11975" y="10729"/>
                </a:lnTo>
                <a:lnTo>
                  <a:pt x="12001" y="10857"/>
                </a:lnTo>
                <a:lnTo>
                  <a:pt x="11975" y="10984"/>
                </a:lnTo>
                <a:lnTo>
                  <a:pt x="11950" y="11085"/>
                </a:lnTo>
                <a:lnTo>
                  <a:pt x="11899" y="11187"/>
                </a:lnTo>
                <a:lnTo>
                  <a:pt x="11823" y="11289"/>
                </a:lnTo>
                <a:lnTo>
                  <a:pt x="11721" y="11365"/>
                </a:lnTo>
                <a:lnTo>
                  <a:pt x="11619" y="11416"/>
                </a:lnTo>
                <a:lnTo>
                  <a:pt x="11518" y="11441"/>
                </a:lnTo>
                <a:lnTo>
                  <a:pt x="11391" y="11467"/>
                </a:lnTo>
                <a:lnTo>
                  <a:pt x="11264" y="11441"/>
                </a:lnTo>
                <a:lnTo>
                  <a:pt x="11136" y="11416"/>
                </a:lnTo>
                <a:lnTo>
                  <a:pt x="11035" y="11365"/>
                </a:lnTo>
                <a:lnTo>
                  <a:pt x="10958" y="11289"/>
                </a:lnTo>
                <a:lnTo>
                  <a:pt x="10882" y="11187"/>
                </a:lnTo>
                <a:lnTo>
                  <a:pt x="10831" y="11085"/>
                </a:lnTo>
                <a:lnTo>
                  <a:pt x="10780" y="10984"/>
                </a:lnTo>
                <a:lnTo>
                  <a:pt x="10780" y="10857"/>
                </a:lnTo>
                <a:lnTo>
                  <a:pt x="10780" y="10729"/>
                </a:lnTo>
                <a:lnTo>
                  <a:pt x="10831" y="10602"/>
                </a:lnTo>
                <a:lnTo>
                  <a:pt x="10882" y="10501"/>
                </a:lnTo>
                <a:lnTo>
                  <a:pt x="10958" y="10424"/>
                </a:lnTo>
                <a:lnTo>
                  <a:pt x="11035" y="10348"/>
                </a:lnTo>
                <a:lnTo>
                  <a:pt x="11136" y="10272"/>
                </a:lnTo>
                <a:lnTo>
                  <a:pt x="11264" y="10246"/>
                </a:lnTo>
                <a:close/>
                <a:moveTo>
                  <a:pt x="814" y="10831"/>
                </a:moveTo>
                <a:lnTo>
                  <a:pt x="941" y="10857"/>
                </a:lnTo>
                <a:lnTo>
                  <a:pt x="1043" y="10933"/>
                </a:lnTo>
                <a:lnTo>
                  <a:pt x="1119" y="11035"/>
                </a:lnTo>
                <a:lnTo>
                  <a:pt x="1144" y="11162"/>
                </a:lnTo>
                <a:lnTo>
                  <a:pt x="1119" y="11289"/>
                </a:lnTo>
                <a:lnTo>
                  <a:pt x="1043" y="11390"/>
                </a:lnTo>
                <a:lnTo>
                  <a:pt x="941" y="11467"/>
                </a:lnTo>
                <a:lnTo>
                  <a:pt x="814" y="11492"/>
                </a:lnTo>
                <a:lnTo>
                  <a:pt x="687" y="11467"/>
                </a:lnTo>
                <a:lnTo>
                  <a:pt x="560" y="11390"/>
                </a:lnTo>
                <a:lnTo>
                  <a:pt x="509" y="11289"/>
                </a:lnTo>
                <a:lnTo>
                  <a:pt x="483" y="11162"/>
                </a:lnTo>
                <a:lnTo>
                  <a:pt x="509" y="11035"/>
                </a:lnTo>
                <a:lnTo>
                  <a:pt x="560" y="10933"/>
                </a:lnTo>
                <a:lnTo>
                  <a:pt x="687" y="10857"/>
                </a:lnTo>
                <a:lnTo>
                  <a:pt x="814" y="10831"/>
                </a:lnTo>
                <a:close/>
                <a:moveTo>
                  <a:pt x="12891" y="12585"/>
                </a:moveTo>
                <a:lnTo>
                  <a:pt x="13018" y="12611"/>
                </a:lnTo>
                <a:lnTo>
                  <a:pt x="13120" y="12687"/>
                </a:lnTo>
                <a:lnTo>
                  <a:pt x="13196" y="12789"/>
                </a:lnTo>
                <a:lnTo>
                  <a:pt x="13221" y="12916"/>
                </a:lnTo>
                <a:lnTo>
                  <a:pt x="13196" y="13043"/>
                </a:lnTo>
                <a:lnTo>
                  <a:pt x="13120" y="13145"/>
                </a:lnTo>
                <a:lnTo>
                  <a:pt x="13018" y="13221"/>
                </a:lnTo>
                <a:lnTo>
                  <a:pt x="12891" y="13246"/>
                </a:lnTo>
                <a:lnTo>
                  <a:pt x="12764" y="13221"/>
                </a:lnTo>
                <a:lnTo>
                  <a:pt x="12662" y="13145"/>
                </a:lnTo>
                <a:lnTo>
                  <a:pt x="12586" y="13043"/>
                </a:lnTo>
                <a:lnTo>
                  <a:pt x="12560" y="12916"/>
                </a:lnTo>
                <a:lnTo>
                  <a:pt x="12586" y="12789"/>
                </a:lnTo>
                <a:lnTo>
                  <a:pt x="12662" y="12687"/>
                </a:lnTo>
                <a:lnTo>
                  <a:pt x="12764" y="12611"/>
                </a:lnTo>
                <a:lnTo>
                  <a:pt x="12891" y="12585"/>
                </a:lnTo>
                <a:close/>
                <a:moveTo>
                  <a:pt x="3331" y="0"/>
                </a:moveTo>
                <a:lnTo>
                  <a:pt x="3178" y="51"/>
                </a:lnTo>
                <a:lnTo>
                  <a:pt x="3051" y="127"/>
                </a:lnTo>
                <a:lnTo>
                  <a:pt x="2924" y="229"/>
                </a:lnTo>
                <a:lnTo>
                  <a:pt x="2822" y="356"/>
                </a:lnTo>
                <a:lnTo>
                  <a:pt x="2746" y="483"/>
                </a:lnTo>
                <a:lnTo>
                  <a:pt x="2721" y="636"/>
                </a:lnTo>
                <a:lnTo>
                  <a:pt x="2695" y="814"/>
                </a:lnTo>
                <a:lnTo>
                  <a:pt x="2721" y="966"/>
                </a:lnTo>
                <a:lnTo>
                  <a:pt x="2746" y="1119"/>
                </a:lnTo>
                <a:lnTo>
                  <a:pt x="2822" y="1271"/>
                </a:lnTo>
                <a:lnTo>
                  <a:pt x="2924" y="1373"/>
                </a:lnTo>
                <a:lnTo>
                  <a:pt x="3051" y="1475"/>
                </a:lnTo>
                <a:lnTo>
                  <a:pt x="3178" y="1551"/>
                </a:lnTo>
                <a:lnTo>
                  <a:pt x="3331" y="1602"/>
                </a:lnTo>
                <a:lnTo>
                  <a:pt x="3509" y="1627"/>
                </a:lnTo>
                <a:lnTo>
                  <a:pt x="3662" y="1602"/>
                </a:lnTo>
                <a:lnTo>
                  <a:pt x="3814" y="1577"/>
                </a:lnTo>
                <a:lnTo>
                  <a:pt x="3941" y="1500"/>
                </a:lnTo>
                <a:lnTo>
                  <a:pt x="4068" y="1399"/>
                </a:lnTo>
                <a:lnTo>
                  <a:pt x="4653" y="1755"/>
                </a:lnTo>
                <a:lnTo>
                  <a:pt x="4628" y="1907"/>
                </a:lnTo>
                <a:lnTo>
                  <a:pt x="4602" y="2085"/>
                </a:lnTo>
                <a:lnTo>
                  <a:pt x="4628" y="2187"/>
                </a:lnTo>
                <a:lnTo>
                  <a:pt x="4679" y="2263"/>
                </a:lnTo>
                <a:lnTo>
                  <a:pt x="4755" y="2314"/>
                </a:lnTo>
                <a:lnTo>
                  <a:pt x="4856" y="2339"/>
                </a:lnTo>
                <a:lnTo>
                  <a:pt x="4958" y="2314"/>
                </a:lnTo>
                <a:lnTo>
                  <a:pt x="5034" y="2263"/>
                </a:lnTo>
                <a:lnTo>
                  <a:pt x="5085" y="2187"/>
                </a:lnTo>
                <a:lnTo>
                  <a:pt x="5111" y="2085"/>
                </a:lnTo>
                <a:lnTo>
                  <a:pt x="5111" y="1958"/>
                </a:lnTo>
                <a:lnTo>
                  <a:pt x="5136" y="1856"/>
                </a:lnTo>
                <a:lnTo>
                  <a:pt x="5212" y="1729"/>
                </a:lnTo>
                <a:lnTo>
                  <a:pt x="5289" y="1653"/>
                </a:lnTo>
                <a:lnTo>
                  <a:pt x="5365" y="1577"/>
                </a:lnTo>
                <a:lnTo>
                  <a:pt x="5467" y="1526"/>
                </a:lnTo>
                <a:lnTo>
                  <a:pt x="5594" y="1475"/>
                </a:lnTo>
                <a:lnTo>
                  <a:pt x="5848" y="1475"/>
                </a:lnTo>
                <a:lnTo>
                  <a:pt x="5950" y="1526"/>
                </a:lnTo>
                <a:lnTo>
                  <a:pt x="6051" y="1577"/>
                </a:lnTo>
                <a:lnTo>
                  <a:pt x="6153" y="1653"/>
                </a:lnTo>
                <a:lnTo>
                  <a:pt x="6229" y="1729"/>
                </a:lnTo>
                <a:lnTo>
                  <a:pt x="6280" y="1856"/>
                </a:lnTo>
                <a:lnTo>
                  <a:pt x="6306" y="1958"/>
                </a:lnTo>
                <a:lnTo>
                  <a:pt x="6331" y="2085"/>
                </a:lnTo>
                <a:lnTo>
                  <a:pt x="6306" y="2212"/>
                </a:lnTo>
                <a:lnTo>
                  <a:pt x="6280" y="2314"/>
                </a:lnTo>
                <a:lnTo>
                  <a:pt x="6229" y="2416"/>
                </a:lnTo>
                <a:lnTo>
                  <a:pt x="6153" y="2517"/>
                </a:lnTo>
                <a:lnTo>
                  <a:pt x="6051" y="2594"/>
                </a:lnTo>
                <a:lnTo>
                  <a:pt x="5950" y="2644"/>
                </a:lnTo>
                <a:lnTo>
                  <a:pt x="5848" y="2695"/>
                </a:lnTo>
                <a:lnTo>
                  <a:pt x="5721" y="2695"/>
                </a:lnTo>
                <a:lnTo>
                  <a:pt x="5543" y="2670"/>
                </a:lnTo>
                <a:lnTo>
                  <a:pt x="5467" y="2670"/>
                </a:lnTo>
                <a:lnTo>
                  <a:pt x="5365" y="2695"/>
                </a:lnTo>
                <a:lnTo>
                  <a:pt x="5289" y="2772"/>
                </a:lnTo>
                <a:lnTo>
                  <a:pt x="5263" y="2848"/>
                </a:lnTo>
                <a:lnTo>
                  <a:pt x="5238" y="2949"/>
                </a:lnTo>
                <a:lnTo>
                  <a:pt x="5289" y="3026"/>
                </a:lnTo>
                <a:lnTo>
                  <a:pt x="5340" y="3102"/>
                </a:lnTo>
                <a:lnTo>
                  <a:pt x="5416" y="3153"/>
                </a:lnTo>
                <a:lnTo>
                  <a:pt x="5467" y="3153"/>
                </a:lnTo>
                <a:lnTo>
                  <a:pt x="5467" y="4119"/>
                </a:lnTo>
                <a:lnTo>
                  <a:pt x="5314" y="4195"/>
                </a:lnTo>
                <a:lnTo>
                  <a:pt x="5162" y="4246"/>
                </a:lnTo>
                <a:lnTo>
                  <a:pt x="5009" y="4348"/>
                </a:lnTo>
                <a:lnTo>
                  <a:pt x="4907" y="4475"/>
                </a:lnTo>
                <a:lnTo>
                  <a:pt x="4780" y="4602"/>
                </a:lnTo>
                <a:lnTo>
                  <a:pt x="4704" y="4755"/>
                </a:lnTo>
                <a:lnTo>
                  <a:pt x="4653" y="4907"/>
                </a:lnTo>
                <a:lnTo>
                  <a:pt x="4628" y="5085"/>
                </a:lnTo>
                <a:lnTo>
                  <a:pt x="3458" y="5746"/>
                </a:lnTo>
                <a:lnTo>
                  <a:pt x="3255" y="5695"/>
                </a:lnTo>
                <a:lnTo>
                  <a:pt x="3000" y="5670"/>
                </a:lnTo>
                <a:lnTo>
                  <a:pt x="2797" y="5695"/>
                </a:lnTo>
                <a:lnTo>
                  <a:pt x="2594" y="5746"/>
                </a:lnTo>
                <a:lnTo>
                  <a:pt x="2390" y="5848"/>
                </a:lnTo>
                <a:lnTo>
                  <a:pt x="2238" y="5975"/>
                </a:lnTo>
                <a:lnTo>
                  <a:pt x="2111" y="6153"/>
                </a:lnTo>
                <a:lnTo>
                  <a:pt x="2009" y="6331"/>
                </a:lnTo>
                <a:lnTo>
                  <a:pt x="1933" y="6534"/>
                </a:lnTo>
                <a:lnTo>
                  <a:pt x="1907" y="6763"/>
                </a:lnTo>
                <a:lnTo>
                  <a:pt x="1933" y="6967"/>
                </a:lnTo>
                <a:lnTo>
                  <a:pt x="1983" y="7145"/>
                </a:lnTo>
                <a:lnTo>
                  <a:pt x="2060" y="7297"/>
                </a:lnTo>
                <a:lnTo>
                  <a:pt x="2161" y="7450"/>
                </a:lnTo>
                <a:lnTo>
                  <a:pt x="2289" y="7577"/>
                </a:lnTo>
                <a:lnTo>
                  <a:pt x="2416" y="7704"/>
                </a:lnTo>
                <a:lnTo>
                  <a:pt x="2594" y="7780"/>
                </a:lnTo>
                <a:lnTo>
                  <a:pt x="2772" y="7831"/>
                </a:lnTo>
                <a:lnTo>
                  <a:pt x="2772" y="8823"/>
                </a:lnTo>
                <a:lnTo>
                  <a:pt x="2594" y="8873"/>
                </a:lnTo>
                <a:lnTo>
                  <a:pt x="2416" y="8950"/>
                </a:lnTo>
                <a:lnTo>
                  <a:pt x="2289" y="9051"/>
                </a:lnTo>
                <a:lnTo>
                  <a:pt x="2161" y="9204"/>
                </a:lnTo>
                <a:lnTo>
                  <a:pt x="2060" y="9356"/>
                </a:lnTo>
                <a:lnTo>
                  <a:pt x="1983" y="9509"/>
                </a:lnTo>
                <a:lnTo>
                  <a:pt x="1933" y="9687"/>
                </a:lnTo>
                <a:lnTo>
                  <a:pt x="1907" y="9890"/>
                </a:lnTo>
                <a:lnTo>
                  <a:pt x="1933" y="10043"/>
                </a:lnTo>
                <a:lnTo>
                  <a:pt x="1958" y="10221"/>
                </a:lnTo>
                <a:lnTo>
                  <a:pt x="1348" y="10551"/>
                </a:lnTo>
                <a:lnTo>
                  <a:pt x="1246" y="10475"/>
                </a:lnTo>
                <a:lnTo>
                  <a:pt x="1094" y="10399"/>
                </a:lnTo>
                <a:lnTo>
                  <a:pt x="966" y="10348"/>
                </a:lnTo>
                <a:lnTo>
                  <a:pt x="814" y="10348"/>
                </a:lnTo>
                <a:lnTo>
                  <a:pt x="636" y="10373"/>
                </a:lnTo>
                <a:lnTo>
                  <a:pt x="483" y="10399"/>
                </a:lnTo>
                <a:lnTo>
                  <a:pt x="356" y="10475"/>
                </a:lnTo>
                <a:lnTo>
                  <a:pt x="229" y="10577"/>
                </a:lnTo>
                <a:lnTo>
                  <a:pt x="127" y="10704"/>
                </a:lnTo>
                <a:lnTo>
                  <a:pt x="51" y="10831"/>
                </a:lnTo>
                <a:lnTo>
                  <a:pt x="0" y="10984"/>
                </a:lnTo>
                <a:lnTo>
                  <a:pt x="0" y="11162"/>
                </a:lnTo>
                <a:lnTo>
                  <a:pt x="0" y="11314"/>
                </a:lnTo>
                <a:lnTo>
                  <a:pt x="51" y="11467"/>
                </a:lnTo>
                <a:lnTo>
                  <a:pt x="127" y="11619"/>
                </a:lnTo>
                <a:lnTo>
                  <a:pt x="229" y="11746"/>
                </a:lnTo>
                <a:lnTo>
                  <a:pt x="356" y="11823"/>
                </a:lnTo>
                <a:lnTo>
                  <a:pt x="483" y="11899"/>
                </a:lnTo>
                <a:lnTo>
                  <a:pt x="636" y="11950"/>
                </a:lnTo>
                <a:lnTo>
                  <a:pt x="814" y="11975"/>
                </a:lnTo>
                <a:lnTo>
                  <a:pt x="966" y="11950"/>
                </a:lnTo>
                <a:lnTo>
                  <a:pt x="1119" y="11899"/>
                </a:lnTo>
                <a:lnTo>
                  <a:pt x="1272" y="11823"/>
                </a:lnTo>
                <a:lnTo>
                  <a:pt x="1373" y="11746"/>
                </a:lnTo>
                <a:lnTo>
                  <a:pt x="1475" y="11619"/>
                </a:lnTo>
                <a:lnTo>
                  <a:pt x="1551" y="11467"/>
                </a:lnTo>
                <a:lnTo>
                  <a:pt x="1602" y="11314"/>
                </a:lnTo>
                <a:lnTo>
                  <a:pt x="1628" y="11162"/>
                </a:lnTo>
                <a:lnTo>
                  <a:pt x="1602" y="10984"/>
                </a:lnTo>
                <a:lnTo>
                  <a:pt x="2212" y="10628"/>
                </a:lnTo>
                <a:lnTo>
                  <a:pt x="2365" y="10780"/>
                </a:lnTo>
                <a:lnTo>
                  <a:pt x="2568" y="10882"/>
                </a:lnTo>
                <a:lnTo>
                  <a:pt x="2772" y="10958"/>
                </a:lnTo>
                <a:lnTo>
                  <a:pt x="3000" y="10984"/>
                </a:lnTo>
                <a:lnTo>
                  <a:pt x="3255" y="10958"/>
                </a:lnTo>
                <a:lnTo>
                  <a:pt x="3458" y="10882"/>
                </a:lnTo>
                <a:lnTo>
                  <a:pt x="4628" y="11568"/>
                </a:lnTo>
                <a:lnTo>
                  <a:pt x="4653" y="11696"/>
                </a:lnTo>
                <a:lnTo>
                  <a:pt x="4679" y="11848"/>
                </a:lnTo>
                <a:lnTo>
                  <a:pt x="4729" y="11924"/>
                </a:lnTo>
                <a:lnTo>
                  <a:pt x="4806" y="11975"/>
                </a:lnTo>
                <a:lnTo>
                  <a:pt x="4907" y="12001"/>
                </a:lnTo>
                <a:lnTo>
                  <a:pt x="5009" y="11975"/>
                </a:lnTo>
                <a:lnTo>
                  <a:pt x="5085" y="11924"/>
                </a:lnTo>
                <a:lnTo>
                  <a:pt x="5136" y="11848"/>
                </a:lnTo>
                <a:lnTo>
                  <a:pt x="5162" y="11772"/>
                </a:lnTo>
                <a:lnTo>
                  <a:pt x="5136" y="11670"/>
                </a:lnTo>
                <a:lnTo>
                  <a:pt x="5111" y="11568"/>
                </a:lnTo>
                <a:lnTo>
                  <a:pt x="5111" y="11441"/>
                </a:lnTo>
                <a:lnTo>
                  <a:pt x="5111" y="11314"/>
                </a:lnTo>
                <a:lnTo>
                  <a:pt x="5136" y="11213"/>
                </a:lnTo>
                <a:lnTo>
                  <a:pt x="5212" y="11111"/>
                </a:lnTo>
                <a:lnTo>
                  <a:pt x="5289" y="11009"/>
                </a:lnTo>
                <a:lnTo>
                  <a:pt x="5365" y="10933"/>
                </a:lnTo>
                <a:lnTo>
                  <a:pt x="5467" y="10882"/>
                </a:lnTo>
                <a:lnTo>
                  <a:pt x="5594" y="10857"/>
                </a:lnTo>
                <a:lnTo>
                  <a:pt x="5721" y="10831"/>
                </a:lnTo>
                <a:lnTo>
                  <a:pt x="5848" y="10857"/>
                </a:lnTo>
                <a:lnTo>
                  <a:pt x="5950" y="10882"/>
                </a:lnTo>
                <a:lnTo>
                  <a:pt x="6051" y="10933"/>
                </a:lnTo>
                <a:lnTo>
                  <a:pt x="6153" y="11009"/>
                </a:lnTo>
                <a:lnTo>
                  <a:pt x="6229" y="11111"/>
                </a:lnTo>
                <a:lnTo>
                  <a:pt x="6280" y="11213"/>
                </a:lnTo>
                <a:lnTo>
                  <a:pt x="6306" y="11314"/>
                </a:lnTo>
                <a:lnTo>
                  <a:pt x="6331" y="11441"/>
                </a:lnTo>
                <a:lnTo>
                  <a:pt x="6306" y="11543"/>
                </a:lnTo>
                <a:lnTo>
                  <a:pt x="6280" y="11645"/>
                </a:lnTo>
                <a:lnTo>
                  <a:pt x="6255" y="11746"/>
                </a:lnTo>
                <a:lnTo>
                  <a:pt x="6179" y="11823"/>
                </a:lnTo>
                <a:lnTo>
                  <a:pt x="6128" y="11899"/>
                </a:lnTo>
                <a:lnTo>
                  <a:pt x="6026" y="11975"/>
                </a:lnTo>
                <a:lnTo>
                  <a:pt x="5950" y="12026"/>
                </a:lnTo>
                <a:lnTo>
                  <a:pt x="5848" y="12052"/>
                </a:lnTo>
                <a:lnTo>
                  <a:pt x="5746" y="12077"/>
                </a:lnTo>
                <a:lnTo>
                  <a:pt x="5670" y="12153"/>
                </a:lnTo>
                <a:lnTo>
                  <a:pt x="5645" y="12229"/>
                </a:lnTo>
                <a:lnTo>
                  <a:pt x="5645" y="12331"/>
                </a:lnTo>
                <a:lnTo>
                  <a:pt x="5696" y="12433"/>
                </a:lnTo>
                <a:lnTo>
                  <a:pt x="5746" y="12484"/>
                </a:lnTo>
                <a:lnTo>
                  <a:pt x="5848" y="12535"/>
                </a:lnTo>
                <a:lnTo>
                  <a:pt x="5924" y="12535"/>
                </a:lnTo>
                <a:lnTo>
                  <a:pt x="6128" y="12458"/>
                </a:lnTo>
                <a:lnTo>
                  <a:pt x="6280" y="12382"/>
                </a:lnTo>
                <a:lnTo>
                  <a:pt x="6433" y="12280"/>
                </a:lnTo>
                <a:lnTo>
                  <a:pt x="6560" y="12153"/>
                </a:lnTo>
                <a:lnTo>
                  <a:pt x="6662" y="12001"/>
                </a:lnTo>
                <a:lnTo>
                  <a:pt x="6738" y="11823"/>
                </a:lnTo>
                <a:lnTo>
                  <a:pt x="6789" y="11645"/>
                </a:lnTo>
                <a:lnTo>
                  <a:pt x="6814" y="11441"/>
                </a:lnTo>
                <a:lnTo>
                  <a:pt x="6789" y="11289"/>
                </a:lnTo>
                <a:lnTo>
                  <a:pt x="6763" y="11111"/>
                </a:lnTo>
                <a:lnTo>
                  <a:pt x="7602" y="10628"/>
                </a:lnTo>
                <a:lnTo>
                  <a:pt x="7780" y="10780"/>
                </a:lnTo>
                <a:lnTo>
                  <a:pt x="7958" y="10882"/>
                </a:lnTo>
                <a:lnTo>
                  <a:pt x="8187" y="10958"/>
                </a:lnTo>
                <a:lnTo>
                  <a:pt x="8416" y="10984"/>
                </a:lnTo>
                <a:lnTo>
                  <a:pt x="8569" y="10984"/>
                </a:lnTo>
                <a:lnTo>
                  <a:pt x="8696" y="10958"/>
                </a:lnTo>
                <a:lnTo>
                  <a:pt x="8848" y="10907"/>
                </a:lnTo>
                <a:lnTo>
                  <a:pt x="8975" y="10831"/>
                </a:lnTo>
                <a:lnTo>
                  <a:pt x="9077" y="10755"/>
                </a:lnTo>
                <a:lnTo>
                  <a:pt x="9179" y="10679"/>
                </a:lnTo>
                <a:lnTo>
                  <a:pt x="9280" y="10551"/>
                </a:lnTo>
                <a:lnTo>
                  <a:pt x="9357" y="10450"/>
                </a:lnTo>
                <a:lnTo>
                  <a:pt x="10297" y="10755"/>
                </a:lnTo>
                <a:lnTo>
                  <a:pt x="10297" y="10984"/>
                </a:lnTo>
                <a:lnTo>
                  <a:pt x="10348" y="11213"/>
                </a:lnTo>
                <a:lnTo>
                  <a:pt x="10450" y="11416"/>
                </a:lnTo>
                <a:lnTo>
                  <a:pt x="10577" y="11594"/>
                </a:lnTo>
                <a:lnTo>
                  <a:pt x="10730" y="11746"/>
                </a:lnTo>
                <a:lnTo>
                  <a:pt x="10933" y="11848"/>
                </a:lnTo>
                <a:lnTo>
                  <a:pt x="11162" y="11924"/>
                </a:lnTo>
                <a:lnTo>
                  <a:pt x="11391" y="11950"/>
                </a:lnTo>
                <a:lnTo>
                  <a:pt x="11619" y="11924"/>
                </a:lnTo>
                <a:lnTo>
                  <a:pt x="11823" y="11848"/>
                </a:lnTo>
                <a:lnTo>
                  <a:pt x="12230" y="12433"/>
                </a:lnTo>
                <a:lnTo>
                  <a:pt x="12153" y="12535"/>
                </a:lnTo>
                <a:lnTo>
                  <a:pt x="12103" y="12662"/>
                </a:lnTo>
                <a:lnTo>
                  <a:pt x="12077" y="12789"/>
                </a:lnTo>
                <a:lnTo>
                  <a:pt x="12077" y="12916"/>
                </a:lnTo>
                <a:lnTo>
                  <a:pt x="12077" y="13069"/>
                </a:lnTo>
                <a:lnTo>
                  <a:pt x="12128" y="13221"/>
                </a:lnTo>
                <a:lnTo>
                  <a:pt x="12204" y="13374"/>
                </a:lnTo>
                <a:lnTo>
                  <a:pt x="12306" y="13475"/>
                </a:lnTo>
                <a:lnTo>
                  <a:pt x="12433" y="13577"/>
                </a:lnTo>
                <a:lnTo>
                  <a:pt x="12560" y="13653"/>
                </a:lnTo>
                <a:lnTo>
                  <a:pt x="12713" y="13704"/>
                </a:lnTo>
                <a:lnTo>
                  <a:pt x="12891" y="13730"/>
                </a:lnTo>
                <a:lnTo>
                  <a:pt x="13043" y="13704"/>
                </a:lnTo>
                <a:lnTo>
                  <a:pt x="13196" y="13653"/>
                </a:lnTo>
                <a:lnTo>
                  <a:pt x="13348" y="13577"/>
                </a:lnTo>
                <a:lnTo>
                  <a:pt x="13450" y="13475"/>
                </a:lnTo>
                <a:lnTo>
                  <a:pt x="13552" y="13374"/>
                </a:lnTo>
                <a:lnTo>
                  <a:pt x="13628" y="13221"/>
                </a:lnTo>
                <a:lnTo>
                  <a:pt x="13679" y="13069"/>
                </a:lnTo>
                <a:lnTo>
                  <a:pt x="13704" y="12916"/>
                </a:lnTo>
                <a:lnTo>
                  <a:pt x="13679" y="12738"/>
                </a:lnTo>
                <a:lnTo>
                  <a:pt x="13628" y="12585"/>
                </a:lnTo>
                <a:lnTo>
                  <a:pt x="13552" y="12458"/>
                </a:lnTo>
                <a:lnTo>
                  <a:pt x="13450" y="12331"/>
                </a:lnTo>
                <a:lnTo>
                  <a:pt x="13348" y="12229"/>
                </a:lnTo>
                <a:lnTo>
                  <a:pt x="13196" y="12153"/>
                </a:lnTo>
                <a:lnTo>
                  <a:pt x="13043" y="12102"/>
                </a:lnTo>
                <a:lnTo>
                  <a:pt x="12738" y="12102"/>
                </a:lnTo>
                <a:lnTo>
                  <a:pt x="12611" y="12128"/>
                </a:lnTo>
                <a:lnTo>
                  <a:pt x="12204" y="11568"/>
                </a:lnTo>
                <a:lnTo>
                  <a:pt x="12331" y="11416"/>
                </a:lnTo>
                <a:lnTo>
                  <a:pt x="12408" y="11238"/>
                </a:lnTo>
                <a:lnTo>
                  <a:pt x="12459" y="11035"/>
                </a:lnTo>
                <a:lnTo>
                  <a:pt x="12484" y="10857"/>
                </a:lnTo>
                <a:lnTo>
                  <a:pt x="12459" y="10653"/>
                </a:lnTo>
                <a:lnTo>
                  <a:pt x="12408" y="10475"/>
                </a:lnTo>
                <a:lnTo>
                  <a:pt x="12331" y="10297"/>
                </a:lnTo>
                <a:lnTo>
                  <a:pt x="12204" y="10119"/>
                </a:lnTo>
                <a:lnTo>
                  <a:pt x="12738" y="9382"/>
                </a:lnTo>
                <a:lnTo>
                  <a:pt x="12789" y="9331"/>
                </a:lnTo>
                <a:lnTo>
                  <a:pt x="12992" y="9407"/>
                </a:lnTo>
                <a:lnTo>
                  <a:pt x="13221" y="9433"/>
                </a:lnTo>
                <a:lnTo>
                  <a:pt x="13399" y="9407"/>
                </a:lnTo>
                <a:lnTo>
                  <a:pt x="13603" y="9356"/>
                </a:lnTo>
                <a:lnTo>
                  <a:pt x="13755" y="9280"/>
                </a:lnTo>
                <a:lnTo>
                  <a:pt x="13908" y="9179"/>
                </a:lnTo>
                <a:lnTo>
                  <a:pt x="14035" y="9051"/>
                </a:lnTo>
                <a:lnTo>
                  <a:pt x="14162" y="8899"/>
                </a:lnTo>
                <a:lnTo>
                  <a:pt x="14238" y="8746"/>
                </a:lnTo>
                <a:lnTo>
                  <a:pt x="14289" y="8568"/>
                </a:lnTo>
                <a:lnTo>
                  <a:pt x="15001" y="8568"/>
                </a:lnTo>
                <a:lnTo>
                  <a:pt x="15052" y="8695"/>
                </a:lnTo>
                <a:lnTo>
                  <a:pt x="15103" y="8797"/>
                </a:lnTo>
                <a:lnTo>
                  <a:pt x="15179" y="8899"/>
                </a:lnTo>
                <a:lnTo>
                  <a:pt x="15281" y="8975"/>
                </a:lnTo>
                <a:lnTo>
                  <a:pt x="15382" y="9051"/>
                </a:lnTo>
                <a:lnTo>
                  <a:pt x="15509" y="9102"/>
                </a:lnTo>
                <a:lnTo>
                  <a:pt x="15637" y="9128"/>
                </a:lnTo>
                <a:lnTo>
                  <a:pt x="15942" y="9128"/>
                </a:lnTo>
                <a:lnTo>
                  <a:pt x="16094" y="9077"/>
                </a:lnTo>
                <a:lnTo>
                  <a:pt x="16221" y="9001"/>
                </a:lnTo>
                <a:lnTo>
                  <a:pt x="16349" y="8899"/>
                </a:lnTo>
                <a:lnTo>
                  <a:pt x="16450" y="8772"/>
                </a:lnTo>
                <a:lnTo>
                  <a:pt x="16526" y="8645"/>
                </a:lnTo>
                <a:lnTo>
                  <a:pt x="16577" y="8492"/>
                </a:lnTo>
                <a:lnTo>
                  <a:pt x="16577" y="8314"/>
                </a:lnTo>
                <a:lnTo>
                  <a:pt x="16577" y="8162"/>
                </a:lnTo>
                <a:lnTo>
                  <a:pt x="16526" y="8009"/>
                </a:lnTo>
                <a:lnTo>
                  <a:pt x="16450" y="7882"/>
                </a:lnTo>
                <a:lnTo>
                  <a:pt x="16349" y="7755"/>
                </a:lnTo>
                <a:lnTo>
                  <a:pt x="16221" y="7653"/>
                </a:lnTo>
                <a:lnTo>
                  <a:pt x="16094" y="7577"/>
                </a:lnTo>
                <a:lnTo>
                  <a:pt x="15942" y="7526"/>
                </a:lnTo>
                <a:lnTo>
                  <a:pt x="15764" y="7500"/>
                </a:lnTo>
                <a:lnTo>
                  <a:pt x="15637" y="7526"/>
                </a:lnTo>
                <a:lnTo>
                  <a:pt x="15509" y="7551"/>
                </a:lnTo>
                <a:lnTo>
                  <a:pt x="15382" y="7602"/>
                </a:lnTo>
                <a:lnTo>
                  <a:pt x="15281" y="7678"/>
                </a:lnTo>
                <a:lnTo>
                  <a:pt x="15179" y="7755"/>
                </a:lnTo>
                <a:lnTo>
                  <a:pt x="15103" y="7856"/>
                </a:lnTo>
                <a:lnTo>
                  <a:pt x="15052" y="7958"/>
                </a:lnTo>
                <a:lnTo>
                  <a:pt x="15001" y="8085"/>
                </a:lnTo>
                <a:lnTo>
                  <a:pt x="14289" y="8085"/>
                </a:lnTo>
                <a:lnTo>
                  <a:pt x="14238" y="7907"/>
                </a:lnTo>
                <a:lnTo>
                  <a:pt x="14162" y="7729"/>
                </a:lnTo>
                <a:lnTo>
                  <a:pt x="14035" y="7602"/>
                </a:lnTo>
                <a:lnTo>
                  <a:pt x="13908" y="7475"/>
                </a:lnTo>
                <a:lnTo>
                  <a:pt x="13755" y="7373"/>
                </a:lnTo>
                <a:lnTo>
                  <a:pt x="13603" y="7297"/>
                </a:lnTo>
                <a:lnTo>
                  <a:pt x="13425" y="7246"/>
                </a:lnTo>
                <a:lnTo>
                  <a:pt x="13221" y="7221"/>
                </a:lnTo>
                <a:lnTo>
                  <a:pt x="12433" y="6128"/>
                </a:lnTo>
                <a:lnTo>
                  <a:pt x="12484" y="5975"/>
                </a:lnTo>
                <a:lnTo>
                  <a:pt x="12484" y="5797"/>
                </a:lnTo>
                <a:lnTo>
                  <a:pt x="12459" y="5695"/>
                </a:lnTo>
                <a:lnTo>
                  <a:pt x="12408" y="5619"/>
                </a:lnTo>
                <a:lnTo>
                  <a:pt x="12331" y="5568"/>
                </a:lnTo>
                <a:lnTo>
                  <a:pt x="12153" y="5568"/>
                </a:lnTo>
                <a:lnTo>
                  <a:pt x="12077" y="5619"/>
                </a:lnTo>
                <a:lnTo>
                  <a:pt x="12026" y="5695"/>
                </a:lnTo>
                <a:lnTo>
                  <a:pt x="12001" y="5797"/>
                </a:lnTo>
                <a:lnTo>
                  <a:pt x="11975" y="5924"/>
                </a:lnTo>
                <a:lnTo>
                  <a:pt x="11950" y="6026"/>
                </a:lnTo>
                <a:lnTo>
                  <a:pt x="11899" y="6153"/>
                </a:lnTo>
                <a:lnTo>
                  <a:pt x="11823" y="6229"/>
                </a:lnTo>
                <a:lnTo>
                  <a:pt x="11721" y="6306"/>
                </a:lnTo>
                <a:lnTo>
                  <a:pt x="11619" y="6356"/>
                </a:lnTo>
                <a:lnTo>
                  <a:pt x="11518" y="6407"/>
                </a:lnTo>
                <a:lnTo>
                  <a:pt x="11264" y="6407"/>
                </a:lnTo>
                <a:lnTo>
                  <a:pt x="11136" y="6356"/>
                </a:lnTo>
                <a:lnTo>
                  <a:pt x="11035" y="6306"/>
                </a:lnTo>
                <a:lnTo>
                  <a:pt x="10958" y="6229"/>
                </a:lnTo>
                <a:lnTo>
                  <a:pt x="10882" y="6153"/>
                </a:lnTo>
                <a:lnTo>
                  <a:pt x="10831" y="6026"/>
                </a:lnTo>
                <a:lnTo>
                  <a:pt x="10780" y="5924"/>
                </a:lnTo>
                <a:lnTo>
                  <a:pt x="10780" y="5797"/>
                </a:lnTo>
                <a:lnTo>
                  <a:pt x="10780" y="5670"/>
                </a:lnTo>
                <a:lnTo>
                  <a:pt x="10831" y="5568"/>
                </a:lnTo>
                <a:lnTo>
                  <a:pt x="10882" y="5467"/>
                </a:lnTo>
                <a:lnTo>
                  <a:pt x="10958" y="5365"/>
                </a:lnTo>
                <a:lnTo>
                  <a:pt x="11035" y="5289"/>
                </a:lnTo>
                <a:lnTo>
                  <a:pt x="11136" y="5238"/>
                </a:lnTo>
                <a:lnTo>
                  <a:pt x="11264" y="5187"/>
                </a:lnTo>
                <a:lnTo>
                  <a:pt x="11391" y="5187"/>
                </a:lnTo>
                <a:lnTo>
                  <a:pt x="11543" y="5212"/>
                </a:lnTo>
                <a:lnTo>
                  <a:pt x="11619" y="5212"/>
                </a:lnTo>
                <a:lnTo>
                  <a:pt x="11721" y="5187"/>
                </a:lnTo>
                <a:lnTo>
                  <a:pt x="11797" y="5111"/>
                </a:lnTo>
                <a:lnTo>
                  <a:pt x="11823" y="5034"/>
                </a:lnTo>
                <a:lnTo>
                  <a:pt x="11823" y="4933"/>
                </a:lnTo>
                <a:lnTo>
                  <a:pt x="11797" y="4831"/>
                </a:lnTo>
                <a:lnTo>
                  <a:pt x="11747" y="4780"/>
                </a:lnTo>
                <a:lnTo>
                  <a:pt x="11645" y="4729"/>
                </a:lnTo>
                <a:lnTo>
                  <a:pt x="11518" y="4704"/>
                </a:lnTo>
                <a:lnTo>
                  <a:pt x="11391" y="4704"/>
                </a:lnTo>
                <a:lnTo>
                  <a:pt x="11162" y="4729"/>
                </a:lnTo>
                <a:lnTo>
                  <a:pt x="10933" y="4805"/>
                </a:lnTo>
                <a:lnTo>
                  <a:pt x="10730" y="4907"/>
                </a:lnTo>
                <a:lnTo>
                  <a:pt x="10577" y="5060"/>
                </a:lnTo>
                <a:lnTo>
                  <a:pt x="10450" y="5238"/>
                </a:lnTo>
                <a:lnTo>
                  <a:pt x="10348" y="5441"/>
                </a:lnTo>
                <a:lnTo>
                  <a:pt x="10297" y="5670"/>
                </a:lnTo>
                <a:lnTo>
                  <a:pt x="10297" y="5899"/>
                </a:lnTo>
                <a:lnTo>
                  <a:pt x="9357" y="6204"/>
                </a:lnTo>
                <a:lnTo>
                  <a:pt x="9280" y="6077"/>
                </a:lnTo>
                <a:lnTo>
                  <a:pt x="9179" y="5975"/>
                </a:lnTo>
                <a:lnTo>
                  <a:pt x="9077" y="5899"/>
                </a:lnTo>
                <a:lnTo>
                  <a:pt x="8975" y="5822"/>
                </a:lnTo>
                <a:lnTo>
                  <a:pt x="8848" y="5746"/>
                </a:lnTo>
                <a:lnTo>
                  <a:pt x="8696" y="5695"/>
                </a:lnTo>
                <a:lnTo>
                  <a:pt x="8569" y="5670"/>
                </a:lnTo>
                <a:lnTo>
                  <a:pt x="8416" y="5670"/>
                </a:lnTo>
                <a:lnTo>
                  <a:pt x="8187" y="5695"/>
                </a:lnTo>
                <a:lnTo>
                  <a:pt x="7958" y="5772"/>
                </a:lnTo>
                <a:lnTo>
                  <a:pt x="7780" y="5873"/>
                </a:lnTo>
                <a:lnTo>
                  <a:pt x="7602" y="6026"/>
                </a:lnTo>
                <a:lnTo>
                  <a:pt x="6763" y="5517"/>
                </a:lnTo>
                <a:lnTo>
                  <a:pt x="6789" y="5365"/>
                </a:lnTo>
                <a:lnTo>
                  <a:pt x="6814" y="5212"/>
                </a:lnTo>
                <a:lnTo>
                  <a:pt x="6789" y="5009"/>
                </a:lnTo>
                <a:lnTo>
                  <a:pt x="6738" y="4831"/>
                </a:lnTo>
                <a:lnTo>
                  <a:pt x="6662" y="4653"/>
                </a:lnTo>
                <a:lnTo>
                  <a:pt x="6560" y="4526"/>
                </a:lnTo>
                <a:lnTo>
                  <a:pt x="6433" y="4373"/>
                </a:lnTo>
                <a:lnTo>
                  <a:pt x="6306" y="4272"/>
                </a:lnTo>
                <a:lnTo>
                  <a:pt x="6128" y="4195"/>
                </a:lnTo>
                <a:lnTo>
                  <a:pt x="5950" y="4119"/>
                </a:lnTo>
                <a:lnTo>
                  <a:pt x="5950" y="3153"/>
                </a:lnTo>
                <a:lnTo>
                  <a:pt x="6128" y="3102"/>
                </a:lnTo>
                <a:lnTo>
                  <a:pt x="6306" y="3026"/>
                </a:lnTo>
                <a:lnTo>
                  <a:pt x="6433" y="2899"/>
                </a:lnTo>
                <a:lnTo>
                  <a:pt x="6560" y="2772"/>
                </a:lnTo>
                <a:lnTo>
                  <a:pt x="6662" y="2619"/>
                </a:lnTo>
                <a:lnTo>
                  <a:pt x="6738" y="2466"/>
                </a:lnTo>
                <a:lnTo>
                  <a:pt x="6789" y="2263"/>
                </a:lnTo>
                <a:lnTo>
                  <a:pt x="6814" y="2085"/>
                </a:lnTo>
                <a:lnTo>
                  <a:pt x="6789" y="1907"/>
                </a:lnTo>
                <a:lnTo>
                  <a:pt x="6763" y="1755"/>
                </a:lnTo>
                <a:lnTo>
                  <a:pt x="7374" y="1399"/>
                </a:lnTo>
                <a:lnTo>
                  <a:pt x="7501" y="1500"/>
                </a:lnTo>
                <a:lnTo>
                  <a:pt x="7628" y="1577"/>
                </a:lnTo>
                <a:lnTo>
                  <a:pt x="7755" y="1602"/>
                </a:lnTo>
                <a:lnTo>
                  <a:pt x="7933" y="1627"/>
                </a:lnTo>
                <a:lnTo>
                  <a:pt x="8085" y="1602"/>
                </a:lnTo>
                <a:lnTo>
                  <a:pt x="8238" y="1551"/>
                </a:lnTo>
                <a:lnTo>
                  <a:pt x="8365" y="1475"/>
                </a:lnTo>
                <a:lnTo>
                  <a:pt x="8492" y="1373"/>
                </a:lnTo>
                <a:lnTo>
                  <a:pt x="8594" y="1271"/>
                </a:lnTo>
                <a:lnTo>
                  <a:pt x="8670" y="1119"/>
                </a:lnTo>
                <a:lnTo>
                  <a:pt x="8721" y="966"/>
                </a:lnTo>
                <a:lnTo>
                  <a:pt x="8746" y="814"/>
                </a:lnTo>
                <a:lnTo>
                  <a:pt x="8721" y="636"/>
                </a:lnTo>
                <a:lnTo>
                  <a:pt x="8670" y="483"/>
                </a:lnTo>
                <a:lnTo>
                  <a:pt x="8594" y="356"/>
                </a:lnTo>
                <a:lnTo>
                  <a:pt x="8492" y="229"/>
                </a:lnTo>
                <a:lnTo>
                  <a:pt x="8365" y="127"/>
                </a:lnTo>
                <a:lnTo>
                  <a:pt x="8238" y="51"/>
                </a:lnTo>
                <a:lnTo>
                  <a:pt x="8085" y="0"/>
                </a:lnTo>
                <a:lnTo>
                  <a:pt x="7755" y="0"/>
                </a:lnTo>
                <a:lnTo>
                  <a:pt x="7602" y="51"/>
                </a:lnTo>
                <a:lnTo>
                  <a:pt x="7475" y="127"/>
                </a:lnTo>
                <a:lnTo>
                  <a:pt x="7348" y="229"/>
                </a:lnTo>
                <a:lnTo>
                  <a:pt x="7246" y="356"/>
                </a:lnTo>
                <a:lnTo>
                  <a:pt x="7170" y="483"/>
                </a:lnTo>
                <a:lnTo>
                  <a:pt x="7119" y="636"/>
                </a:lnTo>
                <a:lnTo>
                  <a:pt x="7119" y="814"/>
                </a:lnTo>
                <a:lnTo>
                  <a:pt x="7119" y="992"/>
                </a:lnTo>
                <a:lnTo>
                  <a:pt x="6509" y="1348"/>
                </a:lnTo>
                <a:lnTo>
                  <a:pt x="6357" y="1195"/>
                </a:lnTo>
                <a:lnTo>
                  <a:pt x="6153" y="1068"/>
                </a:lnTo>
                <a:lnTo>
                  <a:pt x="5950" y="1017"/>
                </a:lnTo>
                <a:lnTo>
                  <a:pt x="5721" y="992"/>
                </a:lnTo>
                <a:lnTo>
                  <a:pt x="5492" y="1017"/>
                </a:lnTo>
                <a:lnTo>
                  <a:pt x="5263" y="1068"/>
                </a:lnTo>
                <a:lnTo>
                  <a:pt x="5085" y="1195"/>
                </a:lnTo>
                <a:lnTo>
                  <a:pt x="4907" y="1348"/>
                </a:lnTo>
                <a:lnTo>
                  <a:pt x="4297" y="992"/>
                </a:lnTo>
                <a:lnTo>
                  <a:pt x="4323" y="814"/>
                </a:lnTo>
                <a:lnTo>
                  <a:pt x="4297" y="636"/>
                </a:lnTo>
                <a:lnTo>
                  <a:pt x="4246" y="483"/>
                </a:lnTo>
                <a:lnTo>
                  <a:pt x="4170" y="356"/>
                </a:lnTo>
                <a:lnTo>
                  <a:pt x="4094" y="229"/>
                </a:lnTo>
                <a:lnTo>
                  <a:pt x="3967" y="127"/>
                </a:lnTo>
                <a:lnTo>
                  <a:pt x="3814" y="51"/>
                </a:lnTo>
                <a:lnTo>
                  <a:pt x="3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NA Nanotechnology Thesis by Slidesgo">
  <a:themeElements>
    <a:clrScheme name="Simple Light">
      <a:dk1>
        <a:srgbClr val="314C72"/>
      </a:dk1>
      <a:lt1>
        <a:srgbClr val="FFFFFF"/>
      </a:lt1>
      <a:dk2>
        <a:srgbClr val="142338"/>
      </a:dk2>
      <a:lt2>
        <a:srgbClr val="EC3C63"/>
      </a:lt2>
      <a:accent1>
        <a:srgbClr val="F58BA2"/>
      </a:accent1>
      <a:accent2>
        <a:srgbClr val="376FB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343</Words>
  <Application>Microsoft Office PowerPoint</Application>
  <PresentationFormat>On-screen Show (16:9)</PresentationFormat>
  <Paragraphs>77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Bebas Neue</vt:lpstr>
      <vt:lpstr>Inter SemiBold</vt:lpstr>
      <vt:lpstr>Arial</vt:lpstr>
      <vt:lpstr>Cambria Math</vt:lpstr>
      <vt:lpstr>Kanit</vt:lpstr>
      <vt:lpstr>Wingdings</vt:lpstr>
      <vt:lpstr>Titillium Web</vt:lpstr>
      <vt:lpstr>Mulish Medium</vt:lpstr>
      <vt:lpstr>Roboto Condensed Light</vt:lpstr>
      <vt:lpstr>Loved by the King</vt:lpstr>
      <vt:lpstr>Nunito Light</vt:lpstr>
      <vt:lpstr>Inter</vt:lpstr>
      <vt:lpstr>DNA Nanotechnology Thesis by Slidesgo</vt:lpstr>
      <vt:lpstr>Genetic Algorithm Solution for Time Table</vt:lpstr>
      <vt:lpstr>Key Words</vt:lpstr>
      <vt:lpstr>How to apply Genetic Algorithm</vt:lpstr>
      <vt:lpstr>Get Data</vt:lpstr>
      <vt:lpstr>Fetch Data</vt:lpstr>
      <vt:lpstr>Generate Population</vt:lpstr>
      <vt:lpstr>Need of Population</vt:lpstr>
      <vt:lpstr>EVOLUTION</vt:lpstr>
      <vt:lpstr>EVOLUTION</vt:lpstr>
      <vt:lpstr>TIME COMPEXITY</vt:lpstr>
      <vt:lpstr>Functions we run</vt:lpstr>
      <vt:lpstr>Generating Solution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 solution for Timetable</dc:title>
  <dc:creator>Mo'aa</dc:creator>
  <cp:lastModifiedBy>Mo'aa</cp:lastModifiedBy>
  <cp:revision>2</cp:revision>
  <dcterms:modified xsi:type="dcterms:W3CDTF">2022-05-26T17:45:21Z</dcterms:modified>
</cp:coreProperties>
</file>