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5868-486A-4099-9A92-FE86AB31F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A5DB0-F3F7-4626-AC0D-B9F37D523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F2B47-5431-43D7-AB9D-C0212417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5470-2B95-4649-95C3-D61C7FE90542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06019-ABAC-4F83-9727-8AEEF397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00822-7352-4D03-A99A-764113C54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DC1-95E3-4094-BAA0-0EF759A27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87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7857-301C-4017-8BB3-3093667A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799F2-9458-4781-A58A-B1AFE6625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D812A-1C6B-40ED-ADC9-6D9C807A0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5470-2B95-4649-95C3-D61C7FE90542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EADF6-3B9E-4814-BDFA-75899E26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8D7C4-057F-48C3-8DD1-B1B30736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DC1-95E3-4094-BAA0-0EF759A27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03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04E34C-95FD-499F-AB20-1E30FEA36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B765F-0B40-46F6-ACFF-A34BAAA5A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25E2D-93D0-493E-A14E-9CFC2CF75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5470-2B95-4649-95C3-D61C7FE90542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C59D2-A2AD-4B4D-ACE0-49A4F0B7B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EA744-3463-4C53-8A7A-CA7F28C1E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DC1-95E3-4094-BAA0-0EF759A27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12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CB51-6B6D-4F11-B0BF-2D796C122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2DBC5-F41F-4CC0-9B81-B917881D7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3A352-ED2D-4DB0-BDB4-BB2FF9BFC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5470-2B95-4649-95C3-D61C7FE90542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FCA2A-3146-4B70-8B66-C18CF67E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A9040-03D6-419F-9237-B23ECE32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DC1-95E3-4094-BAA0-0EF759A27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8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DB7D3-CD6B-4FE7-A6E6-350EDC534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8C9B2-2EB3-4A7B-B5D6-EA69BEE2B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8B9A0-E461-4A44-8A89-C2FF1E38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5470-2B95-4649-95C3-D61C7FE90542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88312-1172-4FD3-BC77-514A1A115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2D0C8-14DB-4A1E-8E51-2E2A60560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DC1-95E3-4094-BAA0-0EF759A27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64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91A6-8090-4B57-841B-75C42190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3673D-F220-4EC8-BC9E-050E85A82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E400F-BE8F-47B1-A774-722AFEF0A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853C5-9470-4EB7-A146-9895B8BC4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5470-2B95-4649-95C3-D61C7FE90542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57E86-CAB6-436D-8EA3-3B6758524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68C8D-DFB9-4BCB-AA4E-0A379739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DC1-95E3-4094-BAA0-0EF759A27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1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7EC23-15D3-4AB8-B092-1134B272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8FCAE-EF02-4F43-9E36-919F2F144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08430-E10F-4017-A63F-F3CE53C17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271B0-A760-4F74-AA2A-ABE4B62D9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089AFB-FE3B-45FD-A36D-575EC492A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11512F-032D-4B13-9FB8-430EA349A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5470-2B95-4649-95C3-D61C7FE90542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5AF119-B955-41F0-8682-4D5A481C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F486DA-CFDA-4278-8C48-2CC22E8F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DC1-95E3-4094-BAA0-0EF759A27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02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4EA7-F73C-4973-B106-B535B49D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1046EE-2D64-4439-943B-11830FD1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5470-2B95-4649-95C3-D61C7FE90542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3D41C-2353-4659-AE9A-F0898B7D5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1BB18-7BD8-47B2-99D5-45D93B71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DC1-95E3-4094-BAA0-0EF759A27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71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165796-A47D-4111-B399-F28237E03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5470-2B95-4649-95C3-D61C7FE90542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444065-36F5-49D2-BD98-B8538962D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FBBC9-A687-480B-A502-C9F0380A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DC1-95E3-4094-BAA0-0EF759A27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039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70E9-8D98-410F-A362-F6D8E3B7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1768B-7A9C-44C6-85BB-D7B444CE5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0DA8F-B453-4C34-A8FD-C0EFF528B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C6523-DF3C-4B67-81C7-D6F1C5DCC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5470-2B95-4649-95C3-D61C7FE90542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6BC71-524F-4F17-8ED2-6F0DA3A30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1383D-5914-4529-972E-3F3385F60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DC1-95E3-4094-BAA0-0EF759A27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2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0BF3-48E4-4A83-90CA-F91BA6C95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12D396-50DE-4651-B42A-7B707F8E1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EC3E8-3E8F-45A4-B688-1EDBE3DE3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2F490-A6D4-4653-A89F-58B12CBA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5470-2B95-4649-95C3-D61C7FE90542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6BE3F-77B2-436B-8789-0E53A7D25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E3C7E-2548-4397-B1E2-347E75BB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DC1-95E3-4094-BAA0-0EF759A27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11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4FDD1-C854-4213-B75F-5E5DBE8B9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68D0D-7B97-4D44-8453-282AF62A7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8082-D11F-4DF9-A4E5-082BFFA13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25470-2B95-4649-95C3-D61C7FE90542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3279A-A86E-4D8A-B2A1-9E359005D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587FF-62E1-4EEE-B330-4F61DAB12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14DC1-95E3-4094-BAA0-0EF759A27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95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FD9A0-B69A-4B12-8E03-3F6AAD70D9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Online Test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0915E-588A-407B-82B9-A871A7210F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Phase 2 End Project</a:t>
            </a:r>
          </a:p>
        </p:txBody>
      </p:sp>
    </p:spTree>
    <p:extLst>
      <p:ext uri="{BB962C8B-B14F-4D97-AF65-F5344CB8AC3E}">
        <p14:creationId xmlns:p14="http://schemas.microsoft.com/office/powerpoint/2010/main" val="403854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479AD-72AF-4876-ACDC-A1134D9CC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2D05F2-778C-4EAC-A890-BE3360817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512" y="1504949"/>
            <a:ext cx="8320045" cy="521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1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42F11-8B53-4D51-BDCC-2161761A0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23AA7D-0D57-42D2-A5CD-2346AAFA6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441" y="1528762"/>
            <a:ext cx="7468553" cy="479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29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42F11-8B53-4D51-BDCC-2161761A0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0355D5-D519-474D-A8D4-8BB5862E8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87" y="1504949"/>
            <a:ext cx="7765854" cy="498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65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Online Test Application</vt:lpstr>
      <vt:lpstr>Project Output</vt:lpstr>
      <vt:lpstr>Project Output</vt:lpstr>
      <vt:lpstr>Project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Test Application</dc:title>
  <dc:creator>Kishor</dc:creator>
  <cp:lastModifiedBy>Kishor</cp:lastModifiedBy>
  <cp:revision>4</cp:revision>
  <dcterms:created xsi:type="dcterms:W3CDTF">2021-03-26T13:08:22Z</dcterms:created>
  <dcterms:modified xsi:type="dcterms:W3CDTF">2021-03-26T13:48:21Z</dcterms:modified>
</cp:coreProperties>
</file>