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6" r:id="rId5"/>
    <p:sldId id="267" r:id="rId6"/>
    <p:sldId id="263" r:id="rId7"/>
    <p:sldId id="264" r:id="rId8"/>
    <p:sldId id="265" r:id="rId9"/>
    <p:sldId id="268" r:id="rId10"/>
    <p:sldId id="26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22829-90E2-417A-BBEB-CBAA693110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Franklin Gothic Book" panose="020B0503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1FB712-E429-4E84-8B4C-70EAC9C399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Franklin Gothic Book" panose="020B05030201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79C273-DDDA-4815-AE4B-ECB77B7E0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8AB4E-7559-42E3-9756-7EEA4B6B6164}" type="datetimeFigureOut">
              <a:rPr lang="en-IN" smtClean="0"/>
              <a:t>18-03-2021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DFFBB-B251-4BC8-BC8F-65CE81350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A5AF63-3242-4117-B531-5A740D2AB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44D73-F584-483D-9FD1-BF337F83F6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6399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B1AEF-6421-47EC-B4D7-DB060B925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67CA81-190B-42AB-A6B1-F9CE838D11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B6889A-8745-409E-B06C-D82201D44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8AB4E-7559-42E3-9756-7EEA4B6B6164}" type="datetimeFigureOut">
              <a:rPr lang="en-IN" smtClean="0"/>
              <a:t>18-03-2021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20487A-AE6B-4854-904B-04D86C123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C702A3-F019-4A1E-B99D-1E4256292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44D73-F584-483D-9FD1-BF337F83F6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507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731EE7-28E8-442E-B9BB-27B2A50FDE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233253-BB31-4DF1-910B-0D654C2716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BBDE21-977D-42CA-806D-DAD984843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8AB4E-7559-42E3-9756-7EEA4B6B6164}" type="datetimeFigureOut">
              <a:rPr lang="en-IN" smtClean="0"/>
              <a:t>18-03-2021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3B7FD8-A6CF-49DE-9C00-C132F3476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9618E9-3E0A-44A9-A61A-B2D11CD5D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44D73-F584-483D-9FD1-BF337F83F6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7426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8009A-AC7D-4380-B5EA-D596E9A7E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5937"/>
            <a:ext cx="10515600" cy="1325563"/>
          </a:xfrm>
        </p:spPr>
        <p:txBody>
          <a:bodyPr/>
          <a:lstStyle>
            <a:lvl1pPr>
              <a:defRPr>
                <a:latin typeface="Franklin Gothic Book" panose="020B05030201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37CE19-4CC6-4835-B3A7-15892F9AAD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Franklin Gothic Book" panose="020B0503020102020204" pitchFamily="34" charset="0"/>
              </a:defRPr>
            </a:lvl1pPr>
            <a:lvl2pPr>
              <a:defRPr>
                <a:latin typeface="Franklin Gothic Book" panose="020B0503020102020204" pitchFamily="34" charset="0"/>
              </a:defRPr>
            </a:lvl2pPr>
            <a:lvl3pPr>
              <a:defRPr>
                <a:latin typeface="Franklin Gothic Book" panose="020B0503020102020204" pitchFamily="34" charset="0"/>
              </a:defRPr>
            </a:lvl3pPr>
            <a:lvl4pPr>
              <a:defRPr>
                <a:latin typeface="Franklin Gothic Book" panose="020B0503020102020204" pitchFamily="34" charset="0"/>
              </a:defRPr>
            </a:lvl4pPr>
            <a:lvl5pPr>
              <a:defRPr>
                <a:latin typeface="Franklin Gothic Book" panose="020B05030201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5B8C14-E2E8-40E6-88CF-E71ABB1C3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8AB4E-7559-42E3-9756-7EEA4B6B6164}" type="datetimeFigureOut">
              <a:rPr lang="en-IN" smtClean="0"/>
              <a:t>18-03-2021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54D1B6-A9AA-4DAB-A586-60E2A983C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9340A1-24C2-4F45-BD10-769981D22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44D73-F584-483D-9FD1-BF337F83F6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5993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C284B-B636-4092-B3ED-97673410A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4553A1-718C-430A-B2C3-4D2A4CCA78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D28F5E-4D2B-4068-9DA0-CEC3140FF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8AB4E-7559-42E3-9756-7EEA4B6B6164}" type="datetimeFigureOut">
              <a:rPr lang="en-IN" smtClean="0"/>
              <a:t>18-03-2021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2871D-192F-4950-ABBC-4988249C6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1A2A62-E406-4B58-B79E-98B2B6BE0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44D73-F584-483D-9FD1-BF337F83F6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3892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CF6E5-2115-4CED-ACEF-6BD0FEFC0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836914-BB97-4968-882B-F7DC30B024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6AE3F9-E17B-42FA-ADE7-6051A93AD8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2A067E-93D2-4216-8EB5-0D74C2411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8AB4E-7559-42E3-9756-7EEA4B6B6164}" type="datetimeFigureOut">
              <a:rPr lang="en-IN" smtClean="0"/>
              <a:t>18-03-2021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F889E5-C8C2-492F-9894-3CF8CCE9E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2926DD-19CF-4C96-B2C3-4F8643484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44D73-F584-483D-9FD1-BF337F83F6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5450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000CA-EC44-410C-994A-E51316C75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7D73A9-BFE0-4762-94FB-80D17F948D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5A2762-7B09-4A24-9BD6-ACE0561B32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24F8AB-579F-43A8-ADAA-2C23271766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66C31B-4F3E-484C-ADF2-0BDC52BBA6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6977C0-E0A3-48B3-939E-C9B6F825D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8AB4E-7559-42E3-9756-7EEA4B6B6164}" type="datetimeFigureOut">
              <a:rPr lang="en-IN" smtClean="0"/>
              <a:t>18-03-2021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09E788-9EAF-40B2-A675-3DB8A42AF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E9BB3D-BE75-47E9-9E4E-D3F49B2B5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44D73-F584-483D-9FD1-BF337F83F6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7039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2E1E4-2D31-4F11-816C-80DD6E08A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726634-1685-429A-91CE-95B7B925F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8AB4E-7559-42E3-9756-7EEA4B6B6164}" type="datetimeFigureOut">
              <a:rPr lang="en-IN" smtClean="0"/>
              <a:t>18-03-2021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5E3D5B-6AD3-46AD-A6C0-777DB287E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8D7EF4-C5B2-4400-AFB9-BAB9F0851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44D73-F584-483D-9FD1-BF337F83F6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4005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A9E50C-AF27-4FBD-AC76-5778A7152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8AB4E-7559-42E3-9756-7EEA4B6B6164}" type="datetimeFigureOut">
              <a:rPr lang="en-IN" smtClean="0"/>
              <a:t>18-03-2021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2665F0-1C0F-48F3-B3AB-155FB7396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323628-2DA8-4B18-BAED-8A72E53CB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44D73-F584-483D-9FD1-BF337F83F6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5705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13E00-EBD5-4EAB-8880-AA69AABE1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9F085A-7280-4677-8C5B-8C88DF0AFD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F66ED1-EDD4-4AA4-AB1D-24EAECAB84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017DD0-9AC8-4D2B-9455-4AF791274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8AB4E-7559-42E3-9756-7EEA4B6B6164}" type="datetimeFigureOut">
              <a:rPr lang="en-IN" smtClean="0"/>
              <a:t>18-03-2021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972142-CE1F-46EE-AF0F-C67583540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21EE3B-3EE0-4B9D-A7F3-5E25E5A7C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44D73-F584-483D-9FD1-BF337F83F6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0117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4990C-E5F0-47F2-86A7-FF82C04D3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855834-D10F-4F24-AF35-3344E06B13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9E237D-928F-4473-B44F-529D76313C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5388CA-1113-476A-9A8F-F695E9869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8AB4E-7559-42E3-9756-7EEA4B6B6164}" type="datetimeFigureOut">
              <a:rPr lang="en-IN" smtClean="0"/>
              <a:t>18-03-2021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C0FF00-0270-4E66-A299-B66A7DA65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E2CFD9-37AA-43E4-8900-DF41DC9FB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44D73-F584-483D-9FD1-BF337F83F6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4164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6DCAE8-598A-4EC4-87CB-8601D9DEC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A3AA3D-1866-43B7-9D58-72EE24ECF2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EB95D-CD9C-4942-B684-E3E59C6880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08AB4E-7559-42E3-9756-7EEA4B6B6164}" type="datetimeFigureOut">
              <a:rPr lang="en-IN" smtClean="0"/>
              <a:t>18-03-2021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742880-DA60-419C-A6BC-174100598A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9A0C76-D8FA-490F-BFB3-5D78710CC8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E44D73-F584-483D-9FD1-BF337F83F6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9863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B63F4-DE4F-4E9A-95F2-E9A93254DF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  <a:latin typeface="Franklin Gothic Book" panose="020B0503020102020204" pitchFamily="34" charset="0"/>
              </a:rPr>
              <a:t>Cart Management</a:t>
            </a:r>
            <a:endParaRPr lang="en-IN" dirty="0">
              <a:solidFill>
                <a:srgbClr val="0070C0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797E40-4507-406D-B626-10DAC39554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Section End Project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644410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718BE-EB89-49B5-9366-105B352D4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Adding the </a:t>
            </a:r>
            <a:r>
              <a:rPr lang="en-IN" dirty="0" err="1"/>
              <a:t>project_details</a:t>
            </a:r>
            <a:r>
              <a:rPr lang="en-IN" dirty="0"/>
              <a:t> folder entry inside </a:t>
            </a:r>
            <a:r>
              <a:rPr lang="en-IN" dirty="0">
                <a:solidFill>
                  <a:srgbClr val="0070C0"/>
                </a:solidFill>
              </a:rPr>
              <a:t>.</a:t>
            </a:r>
            <a:r>
              <a:rPr lang="en-IN" dirty="0" err="1">
                <a:solidFill>
                  <a:srgbClr val="0070C0"/>
                </a:solidFill>
              </a:rPr>
              <a:t>gitingore</a:t>
            </a:r>
            <a:r>
              <a:rPr lang="en-IN" dirty="0">
                <a:solidFill>
                  <a:srgbClr val="0070C0"/>
                </a:solidFill>
              </a:rPr>
              <a:t> </a:t>
            </a:r>
            <a:r>
              <a:rPr lang="en-IN" dirty="0"/>
              <a:t>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D0FF98-39CC-4ACD-97AE-9972759CC2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IN" dirty="0"/>
              <a:t>Open .</a:t>
            </a:r>
            <a:r>
              <a:rPr lang="en-IN" dirty="0" err="1">
                <a:solidFill>
                  <a:schemeClr val="accent1"/>
                </a:solidFill>
              </a:rPr>
              <a:t>gitignore</a:t>
            </a:r>
            <a:r>
              <a:rPr lang="en-IN" dirty="0">
                <a:solidFill>
                  <a:schemeClr val="accent1"/>
                </a:solidFill>
              </a:rPr>
              <a:t> file </a:t>
            </a:r>
            <a:r>
              <a:rPr lang="en-IN" dirty="0"/>
              <a:t>and add the folder </a:t>
            </a:r>
            <a:r>
              <a:rPr lang="en-IN" dirty="0" err="1">
                <a:solidFill>
                  <a:schemeClr val="accent1"/>
                </a:solidFill>
              </a:rPr>
              <a:t>project_details</a:t>
            </a:r>
            <a:r>
              <a:rPr lang="en-IN" dirty="0">
                <a:solidFill>
                  <a:schemeClr val="accent1"/>
                </a:solidFill>
              </a:rPr>
              <a:t> </a:t>
            </a:r>
            <a:r>
              <a:rPr lang="en-IN" dirty="0"/>
              <a:t>that has all the documents explaining each project</a:t>
            </a:r>
          </a:p>
          <a:p>
            <a:pPr marL="514350" indent="-514350">
              <a:buFont typeface="+mj-lt"/>
              <a:buAutoNum type="arabicPeriod"/>
            </a:pPr>
            <a:endParaRPr lang="en-IN" dirty="0"/>
          </a:p>
          <a:p>
            <a:pPr marL="514350" indent="-514350">
              <a:buFont typeface="+mj-lt"/>
              <a:buAutoNum type="arabicPeriod"/>
            </a:pPr>
            <a:endParaRPr lang="en-IN" dirty="0"/>
          </a:p>
          <a:p>
            <a:pPr marL="514350" indent="-514350">
              <a:buFont typeface="+mj-lt"/>
              <a:buAutoNum type="arabicPeriod"/>
            </a:pPr>
            <a:endParaRPr lang="en-IN" dirty="0"/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When you enter </a:t>
            </a:r>
            <a:r>
              <a:rPr lang="en-IN" i="1" dirty="0">
                <a:solidFill>
                  <a:srgbClr val="7030A0"/>
                </a:solidFill>
              </a:rPr>
              <a:t>git status </a:t>
            </a:r>
            <a:r>
              <a:rPr lang="en-IN" dirty="0"/>
              <a:t>you can notice that </a:t>
            </a:r>
            <a:r>
              <a:rPr lang="en-IN" dirty="0" err="1"/>
              <a:t>project_details</a:t>
            </a:r>
            <a:r>
              <a:rPr lang="en-IN" dirty="0"/>
              <a:t> folder wouldn’t be tracked</a:t>
            </a:r>
          </a:p>
          <a:p>
            <a:pPr marL="514350" indent="-514350">
              <a:buFont typeface="+mj-lt"/>
              <a:buAutoNum type="arabicPeriod"/>
            </a:pPr>
            <a:endParaRPr lang="en-IN" dirty="0"/>
          </a:p>
          <a:p>
            <a:pPr marL="514350" indent="-514350">
              <a:buFont typeface="+mj-lt"/>
              <a:buAutoNum type="arabicPeriod"/>
            </a:pPr>
            <a:endParaRPr lang="en-IN" dirty="0"/>
          </a:p>
          <a:p>
            <a:pPr marL="514350" indent="-514350">
              <a:buFont typeface="+mj-lt"/>
              <a:buAutoNum type="arabicPeriod"/>
            </a:pPr>
            <a:endParaRPr lang="en-IN" dirty="0"/>
          </a:p>
          <a:p>
            <a:pPr marL="514350" indent="-514350">
              <a:buFont typeface="+mj-lt"/>
              <a:buAutoNum type="arabicPeriod"/>
            </a:pPr>
            <a:endParaRPr lang="en-IN" dirty="0"/>
          </a:p>
          <a:p>
            <a:pPr marL="514350" indent="-514350">
              <a:buFont typeface="+mj-lt"/>
              <a:buAutoNum type="arabicPeriod"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296B68-A23E-4BCC-9302-4BF55E92B8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771" y="2949820"/>
            <a:ext cx="2324100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822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14264-28D9-41BD-8D51-8E664F158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Description Location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87C056-F64F-464C-8073-02BC9F2039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13081"/>
            <a:ext cx="10515600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IN" sz="2400" dirty="0"/>
              <a:t>Login to LMS &amp; go to Program - Full Stack Web Developer – MEAN Stack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400" dirty="0"/>
              <a:t>Under Course 3, Choose Phase 2 – Create websites using Front and Back-end frameworks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400" dirty="0"/>
              <a:t>In Self Learning, Choose Section 4 Lesson 1, scroll down to the sub-section 1.14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39A9BBE-4DF8-4301-9945-0E5F3B1A07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6731" y="3576201"/>
            <a:ext cx="6427104" cy="2859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548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6697A-F022-4CEE-AFAA-9E0CBB6AF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Description</a:t>
            </a:r>
            <a:endParaRPr lang="en-IN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4617EA6-7737-4C2B-A6C5-AD2E8371E3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Read the project description </a:t>
            </a:r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0BA95FC-0971-41C8-BA1C-22A78456F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171" y="2719316"/>
            <a:ext cx="7407414" cy="3629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05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CED13-E9EA-4E00-899B-2C2E4F587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9666"/>
            <a:ext cx="10515600" cy="1325563"/>
          </a:xfrm>
        </p:spPr>
        <p:txBody>
          <a:bodyPr/>
          <a:lstStyle/>
          <a:p>
            <a:r>
              <a:rPr lang="en-US" dirty="0"/>
              <a:t>Project Implementation</a:t>
            </a:r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5A02010-E207-475E-8EC3-B75290A3AB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252" y="1516158"/>
            <a:ext cx="6088527" cy="501341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6A06C33-EE7C-40A9-A3B9-BF6F57F41E47}"/>
              </a:ext>
            </a:extLst>
          </p:cNvPr>
          <p:cNvSpPr txBox="1"/>
          <p:nvPr/>
        </p:nvSpPr>
        <p:spPr>
          <a:xfrm>
            <a:off x="7371470" y="2261907"/>
            <a:ext cx="452979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Additional Implementation (Not Mandatory):</a:t>
            </a:r>
            <a:endParaRPr lang="en-IN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You can have an image to each item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You can have a delete button to delete the added product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You can have quantity to the item</a:t>
            </a:r>
          </a:p>
        </p:txBody>
      </p:sp>
    </p:spTree>
    <p:extLst>
      <p:ext uri="{BB962C8B-B14F-4D97-AF65-F5344CB8AC3E}">
        <p14:creationId xmlns:p14="http://schemas.microsoft.com/office/powerpoint/2010/main" val="3435966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AAA3B-AE57-4A17-90B8-BB35B39AE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Implementation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06C0E2-48E9-480A-AEF2-B070AD7493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Once you click on the checkout you can show the page which shows the list of items added in the cart with total price in a table as below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8F53F5-5B18-4EF4-845E-7CBF69A411EA}"/>
              </a:ext>
            </a:extLst>
          </p:cNvPr>
          <p:cNvSpPr txBox="1"/>
          <p:nvPr/>
        </p:nvSpPr>
        <p:spPr>
          <a:xfrm>
            <a:off x="5261316" y="3046391"/>
            <a:ext cx="452979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Additional Implementation (Not Mandatory):</a:t>
            </a:r>
            <a:endParaRPr lang="en-IN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You can show the quantity for each item if in case you have implemented the quantity feature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You can show the price based on the quantity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6F47950-2F1E-44DA-9567-F00650C2A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319" y="3046391"/>
            <a:ext cx="4391025" cy="34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466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70433-3D90-4D4A-B801-DC0BA2457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Submission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954B27-569B-4E92-9A9D-CBEC00A82E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2741"/>
            <a:ext cx="10515600" cy="4351338"/>
          </a:xfrm>
        </p:spPr>
        <p:txBody>
          <a:bodyPr/>
          <a:lstStyle/>
          <a:p>
            <a:pPr>
              <a:buFontTx/>
              <a:buChar char="-"/>
            </a:pPr>
            <a:r>
              <a:rPr lang="en-IN" dirty="0"/>
              <a:t>After you click on submit  in the project description you will get a window as below</a:t>
            </a:r>
          </a:p>
          <a:p>
            <a:pPr>
              <a:buFontTx/>
              <a:buChar char="-"/>
            </a:pPr>
            <a:endParaRPr lang="en-IN" dirty="0"/>
          </a:p>
          <a:p>
            <a:pPr>
              <a:buFontTx/>
              <a:buChar char="-"/>
            </a:pPr>
            <a:endParaRPr lang="en-IN" dirty="0"/>
          </a:p>
          <a:p>
            <a:pPr>
              <a:buFontTx/>
              <a:buChar char="-"/>
            </a:pPr>
            <a:endParaRPr lang="en-IN" dirty="0"/>
          </a:p>
          <a:p>
            <a:pPr>
              <a:buFontTx/>
              <a:buChar char="-"/>
            </a:pPr>
            <a:endParaRPr lang="en-IN" dirty="0"/>
          </a:p>
          <a:p>
            <a:pPr>
              <a:buFontTx/>
              <a:buChar char="-"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FA6618-DCF4-4913-9A6C-B38491BC6A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7039" y="2568018"/>
            <a:ext cx="4446636" cy="4162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8840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F95BB-7DD3-4F71-BE46-BC2AC863E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Important things to consider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4923B7-F5CB-44B1-BDB3-3407B42903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75753"/>
            <a:ext cx="10515600" cy="4616116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IN" u="sng" dirty="0"/>
              <a:t>Write Up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/>
              <a:t>Don’t push the document into the Git repository, use .</a:t>
            </a:r>
            <a:r>
              <a:rPr lang="en-IN" dirty="0" err="1"/>
              <a:t>gitignore</a:t>
            </a:r>
            <a:r>
              <a:rPr lang="en-IN" dirty="0"/>
              <a:t> file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/>
              <a:t>Better create separate folder for the project inside the git repository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/>
              <a:t>Mention the Git repo link in the document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/>
              <a:t>Mention the folder name that has project in the document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/>
              <a:t>Give brief information about the source code files to make us understand what is the purpose of the file in the document.</a:t>
            </a:r>
          </a:p>
          <a:p>
            <a:pPr lvl="2"/>
            <a:r>
              <a:rPr lang="en-IN" dirty="0"/>
              <a:t>EX: index.html is the main page which has links to Home, Services, Contacts</a:t>
            </a:r>
          </a:p>
          <a:p>
            <a:pPr lvl="2"/>
            <a:r>
              <a:rPr lang="en-IN" dirty="0"/>
              <a:t>EX: styles.css is the style sheet that is used to design web page</a:t>
            </a:r>
          </a:p>
          <a:p>
            <a:pPr lvl="2"/>
            <a:r>
              <a:rPr lang="en-IN" dirty="0"/>
              <a:t>EX: </a:t>
            </a:r>
            <a:r>
              <a:rPr lang="en-IN" dirty="0" err="1"/>
              <a:t>myscripts.ts</a:t>
            </a:r>
            <a:r>
              <a:rPr lang="en-IN" dirty="0"/>
              <a:t> is the typescript code which has functions like search() to search the data</a:t>
            </a:r>
          </a:p>
        </p:txBody>
      </p:sp>
    </p:spTree>
    <p:extLst>
      <p:ext uri="{BB962C8B-B14F-4D97-AF65-F5344CB8AC3E}">
        <p14:creationId xmlns:p14="http://schemas.microsoft.com/office/powerpoint/2010/main" val="33935485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F95BB-7DD3-4F71-BE46-BC2AC863E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Important things to consider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4923B7-F5CB-44B1-BDB3-3407B42903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901181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IN" u="sng" dirty="0"/>
              <a:t>Screenshot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/>
              <a:t>Add the screen shot of the project output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/>
              <a:t>You are allowed to add multiple screen shots in case required</a:t>
            </a:r>
          </a:p>
          <a:p>
            <a:pPr marL="457200" lvl="1" indent="0">
              <a:buNone/>
            </a:pPr>
            <a:endParaRPr lang="en-IN" u="sng" dirty="0"/>
          </a:p>
          <a:p>
            <a:pPr marL="514350" indent="-514350">
              <a:buFont typeface="+mj-lt"/>
              <a:buAutoNum type="arabicPeriod"/>
            </a:pPr>
            <a:r>
              <a:rPr lang="en-IN" u="sng" dirty="0"/>
              <a:t>Source Code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/>
              <a:t>Wrap all the source codes like html, </a:t>
            </a:r>
            <a:r>
              <a:rPr lang="en-IN" dirty="0" err="1"/>
              <a:t>css</a:t>
            </a:r>
            <a:r>
              <a:rPr lang="en-IN" dirty="0"/>
              <a:t>, </a:t>
            </a:r>
            <a:r>
              <a:rPr lang="en-IN" dirty="0" err="1"/>
              <a:t>js</a:t>
            </a:r>
            <a:r>
              <a:rPr lang="en-IN" dirty="0"/>
              <a:t>, </a:t>
            </a:r>
            <a:r>
              <a:rPr lang="en-IN" dirty="0" err="1"/>
              <a:t>ts</a:t>
            </a:r>
            <a:r>
              <a:rPr lang="en-IN" dirty="0"/>
              <a:t>, etc in a zip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/>
              <a:t>Upload the zip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/>
              <a:t>If in case zip is not supported you can attach all source codes one by one</a:t>
            </a:r>
          </a:p>
          <a:p>
            <a:pPr marL="457200" lvl="1" indent="0">
              <a:buNone/>
            </a:pPr>
            <a:endParaRPr lang="en-IN" dirty="0"/>
          </a:p>
          <a:p>
            <a:pPr marL="914400" lvl="2" indent="0">
              <a:buNone/>
            </a:pPr>
            <a:r>
              <a:rPr lang="en-IN" u="sng" dirty="0"/>
              <a:t>Note: </a:t>
            </a:r>
          </a:p>
          <a:p>
            <a:pPr lvl="3"/>
            <a:r>
              <a:rPr lang="en-IN" dirty="0"/>
              <a:t>While pushing the project in Git repository you can have all your assignments and projects in a single repository</a:t>
            </a:r>
          </a:p>
          <a:p>
            <a:pPr lvl="3"/>
            <a:r>
              <a:rPr lang="en-IN" dirty="0"/>
              <a:t>Create separate folders for each project in the Git repository, however you can mention these folder names in the document</a:t>
            </a:r>
          </a:p>
        </p:txBody>
      </p:sp>
    </p:spTree>
    <p:extLst>
      <p:ext uri="{BB962C8B-B14F-4D97-AF65-F5344CB8AC3E}">
        <p14:creationId xmlns:p14="http://schemas.microsoft.com/office/powerpoint/2010/main" val="16744220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69877-D7B6-4593-A65F-C7B91D73C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to ignore document not to track in git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91ADA8-CAA3-4929-BF15-E0D64723E6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IN" dirty="0"/>
              <a:t>Create a folder in the repository with some name, e.g., </a:t>
            </a:r>
            <a:r>
              <a:rPr lang="en-IN" dirty="0" err="1"/>
              <a:t>project_details</a:t>
            </a:r>
            <a:r>
              <a:rPr lang="en-IN" dirty="0"/>
              <a:t>, keep all the documents inside this folder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Open .</a:t>
            </a:r>
            <a:r>
              <a:rPr lang="en-IN" dirty="0" err="1"/>
              <a:t>gitignore</a:t>
            </a:r>
            <a:r>
              <a:rPr lang="en-IN" dirty="0"/>
              <a:t> file and add the folder name entry as </a:t>
            </a:r>
            <a:r>
              <a:rPr lang="en-IN" dirty="0" err="1">
                <a:solidFill>
                  <a:srgbClr val="FF0000"/>
                </a:solidFill>
              </a:rPr>
              <a:t>project_details</a:t>
            </a:r>
            <a:r>
              <a:rPr lang="en-IN" dirty="0">
                <a:solidFill>
                  <a:srgbClr val="FF0000"/>
                </a:solidFill>
              </a:rPr>
              <a:t>/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Below is a screenshot of the local repository to understand where to keep .</a:t>
            </a:r>
            <a:r>
              <a:rPr lang="en-IN" dirty="0" err="1"/>
              <a:t>gitignore</a:t>
            </a:r>
            <a:r>
              <a:rPr lang="en-IN" dirty="0"/>
              <a:t> file, notice its inside the repository </a:t>
            </a:r>
            <a:r>
              <a:rPr lang="en-IN" sz="2400" u="sng" dirty="0">
                <a:solidFill>
                  <a:srgbClr val="0070C0"/>
                </a:solidFill>
              </a:rPr>
              <a:t>1234-kishor-meanstack-training</a:t>
            </a:r>
            <a:endParaRPr lang="en-IN" u="sng" dirty="0">
              <a:solidFill>
                <a:srgbClr val="0070C0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20A2875-BBD9-4E60-BC51-9CE11EC2B4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3806" y="4914981"/>
            <a:ext cx="5205883" cy="1822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7570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523</Words>
  <Application>Microsoft Office PowerPoint</Application>
  <PresentationFormat>Widescreen</PresentationFormat>
  <Paragraphs>60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Franklin Gothic Book</vt:lpstr>
      <vt:lpstr>Wingdings</vt:lpstr>
      <vt:lpstr>Office Theme</vt:lpstr>
      <vt:lpstr>Cart Management</vt:lpstr>
      <vt:lpstr>Project Description Location</vt:lpstr>
      <vt:lpstr>Project Description</vt:lpstr>
      <vt:lpstr>Project Implementation</vt:lpstr>
      <vt:lpstr>Project Implementation</vt:lpstr>
      <vt:lpstr>Project Submission Steps</vt:lpstr>
      <vt:lpstr>Important things to consider</vt:lpstr>
      <vt:lpstr>Important things to consider</vt:lpstr>
      <vt:lpstr>How to ignore document not to track in git</vt:lpstr>
      <vt:lpstr>Adding the project_details folder entry inside .gitingore file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Cart Management</dc:title>
  <dc:creator>Kishor</dc:creator>
  <cp:lastModifiedBy>Kishor</cp:lastModifiedBy>
  <cp:revision>25</cp:revision>
  <dcterms:created xsi:type="dcterms:W3CDTF">2021-03-16T12:21:39Z</dcterms:created>
  <dcterms:modified xsi:type="dcterms:W3CDTF">2021-03-18T11:34:50Z</dcterms:modified>
</cp:coreProperties>
</file>