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4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Create to-do-list PWA</a:t>
            </a:r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Task Tracker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Choose Phase2, select the section 8, lesson 1, scroll down to end you will get 1.12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3AB17-14B3-462A-BA25-492D6C2F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6" y="3134056"/>
            <a:ext cx="6794167" cy="32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CC473-862F-4518-B9FB-20998AD4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501799"/>
            <a:ext cx="8328441" cy="50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Wingdings</vt:lpstr>
      <vt:lpstr>Office Theme</vt:lpstr>
      <vt:lpstr> Create to-do-list PWA Task Tracker</vt:lpstr>
      <vt:lpstr>Project Location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 C</cp:lastModifiedBy>
  <cp:revision>53</cp:revision>
  <dcterms:created xsi:type="dcterms:W3CDTF">2021-03-16T12:21:39Z</dcterms:created>
  <dcterms:modified xsi:type="dcterms:W3CDTF">2021-08-16T13:11:09Z</dcterms:modified>
</cp:coreProperties>
</file>