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5"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B2B5-CD15-46B4-ACAF-B46D86ACB8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9A858E-833F-4687-BE48-38769CEC0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590C03-C69C-4627-90D3-508668A19244}"/>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5" name="Footer Placeholder 4">
            <a:extLst>
              <a:ext uri="{FF2B5EF4-FFF2-40B4-BE49-F238E27FC236}">
                <a16:creationId xmlns:a16="http://schemas.microsoft.com/office/drawing/2014/main" id="{EDCEF74C-2BC2-4207-ABBB-79C04762F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0A0C5-3707-4FAF-9045-03575F5C3DBC}"/>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31285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BB0D-CF2D-4CF8-865A-FEC73953D9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D8F99-B68D-4711-B10E-3CE3881F6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81331-EB84-4E1D-BD20-F39E08B5464D}"/>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5" name="Footer Placeholder 4">
            <a:extLst>
              <a:ext uri="{FF2B5EF4-FFF2-40B4-BE49-F238E27FC236}">
                <a16:creationId xmlns:a16="http://schemas.microsoft.com/office/drawing/2014/main" id="{18FB18CA-5A66-4130-9E2F-D460626D6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7C0C1C-346E-40F5-9EBF-6507FA466A57}"/>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263280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9B489-BFFC-4F02-9700-F8006712EF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51305F-0BFF-405F-8E0F-F3B6C650D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F6CD7-950B-4ACA-ABFE-D544257ECABC}"/>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5" name="Footer Placeholder 4">
            <a:extLst>
              <a:ext uri="{FF2B5EF4-FFF2-40B4-BE49-F238E27FC236}">
                <a16:creationId xmlns:a16="http://schemas.microsoft.com/office/drawing/2014/main" id="{606F1C05-A4D0-44FD-A377-5AAA8808D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A82D3-B355-4B4C-8AD3-79860D379AD4}"/>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81522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A58E-D109-4984-A716-C92CF7B9E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C54374-03A2-46DA-80B4-F6C6A20941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6E36B-1829-461F-BD5A-B1F53BA729F1}"/>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5" name="Footer Placeholder 4">
            <a:extLst>
              <a:ext uri="{FF2B5EF4-FFF2-40B4-BE49-F238E27FC236}">
                <a16:creationId xmlns:a16="http://schemas.microsoft.com/office/drawing/2014/main" id="{DF3ACBBA-2944-4097-A859-4B91D7380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9502E-B68E-4243-9CDA-6844DE6542F7}"/>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103457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0B3F-2174-4B06-B858-EC04944C5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7ED51E-790E-47A0-8B8E-3C222BA94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3F82A-D2D5-40F1-BE8E-1DF9302BB9FB}"/>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5" name="Footer Placeholder 4">
            <a:extLst>
              <a:ext uri="{FF2B5EF4-FFF2-40B4-BE49-F238E27FC236}">
                <a16:creationId xmlns:a16="http://schemas.microsoft.com/office/drawing/2014/main" id="{886AFD2B-103C-4773-8465-00E4ED5BF7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1A963-36D9-4DE1-A154-A7220E3C5048}"/>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8833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D66A-C88B-41EE-AD1F-2F9E4A60F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ACF0F9-4AA9-4D78-A69A-BC3B5B082B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95F42A-8C9C-4CF4-8A1C-60CFEC986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DE3377-EC41-4348-9090-D4979211E0EE}"/>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6" name="Footer Placeholder 5">
            <a:extLst>
              <a:ext uri="{FF2B5EF4-FFF2-40B4-BE49-F238E27FC236}">
                <a16:creationId xmlns:a16="http://schemas.microsoft.com/office/drawing/2014/main" id="{71C0187D-1F46-4A51-A103-7DA307FF23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31750-D73C-4D28-BC75-0E6CF78CAB3E}"/>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00309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6518-21F9-4318-8D6E-B577FE8032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3A7F12-77FE-43B1-ADAA-63F5C760A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50CEF3-7AC3-4B02-B2D3-85B79664C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5B9D5E-67D0-4187-9FD1-95E90DB40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E7EF4-C6F6-45BE-8F62-0D9661598B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CAF3FC-FF52-480E-9A07-DB1131BAE8E2}"/>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8" name="Footer Placeholder 7">
            <a:extLst>
              <a:ext uri="{FF2B5EF4-FFF2-40B4-BE49-F238E27FC236}">
                <a16:creationId xmlns:a16="http://schemas.microsoft.com/office/drawing/2014/main" id="{1380CD53-3D31-43D3-9BF9-E4BDE98FE0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5DB6A9-2CCF-43FF-B3FF-9FA1976D3C8D}"/>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4030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4854-30D8-4C51-A2A2-AF62FA7C28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3D4AFD-8564-4D13-A2DE-D776940478B4}"/>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4" name="Footer Placeholder 3">
            <a:extLst>
              <a:ext uri="{FF2B5EF4-FFF2-40B4-BE49-F238E27FC236}">
                <a16:creationId xmlns:a16="http://schemas.microsoft.com/office/drawing/2014/main" id="{CFADFA17-8367-4A7E-913D-9FBF28E8BD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CF2818-6C1A-4F45-B2A5-E0086FB0E493}"/>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3152290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CEE44-A1F3-477D-92B2-4A0D22181C02}"/>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3" name="Footer Placeholder 2">
            <a:extLst>
              <a:ext uri="{FF2B5EF4-FFF2-40B4-BE49-F238E27FC236}">
                <a16:creationId xmlns:a16="http://schemas.microsoft.com/office/drawing/2014/main" id="{9172D43A-CD99-4CA4-8721-E4CDEE327A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624E6B-9E57-4D42-8783-3817F9F2115A}"/>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4066004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EBAB-C2F0-4263-B314-C440D8321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8EC965-8AB9-480B-9272-DD8D2D456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7A3123-6171-4552-8DC8-03416222F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43297-F569-426A-983A-EE591139E874}"/>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6" name="Footer Placeholder 5">
            <a:extLst>
              <a:ext uri="{FF2B5EF4-FFF2-40B4-BE49-F238E27FC236}">
                <a16:creationId xmlns:a16="http://schemas.microsoft.com/office/drawing/2014/main" id="{92F7F6EF-49D4-4606-B768-9C47A18C4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3B7B51-1FCE-44DE-81E1-264203FDBA07}"/>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110042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45D5-7D04-405D-B74F-A87486C6A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169C13-2913-4F10-BE23-CDCD7900AD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5CE27-E69A-4649-9272-0F4710B36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46114-0676-4A63-AAD7-F5E0359D85D2}"/>
              </a:ext>
            </a:extLst>
          </p:cNvPr>
          <p:cNvSpPr>
            <a:spLocks noGrp="1"/>
          </p:cNvSpPr>
          <p:nvPr>
            <p:ph type="dt" sz="half" idx="10"/>
          </p:nvPr>
        </p:nvSpPr>
        <p:spPr/>
        <p:txBody>
          <a:bodyPr/>
          <a:lstStyle/>
          <a:p>
            <a:fld id="{4DEFDFA4-FE4A-4FB2-B1CC-1F8755C34741}" type="datetimeFigureOut">
              <a:rPr lang="en-IN" smtClean="0"/>
              <a:t>29-07-2021</a:t>
            </a:fld>
            <a:endParaRPr lang="en-IN"/>
          </a:p>
        </p:txBody>
      </p:sp>
      <p:sp>
        <p:nvSpPr>
          <p:cNvPr id="6" name="Footer Placeholder 5">
            <a:extLst>
              <a:ext uri="{FF2B5EF4-FFF2-40B4-BE49-F238E27FC236}">
                <a16:creationId xmlns:a16="http://schemas.microsoft.com/office/drawing/2014/main" id="{356066DA-15F4-4939-A160-108B2C63E1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86BD84-1D89-428E-A033-35E8B1D85975}"/>
              </a:ext>
            </a:extLst>
          </p:cNvPr>
          <p:cNvSpPr>
            <a:spLocks noGrp="1"/>
          </p:cNvSpPr>
          <p:nvPr>
            <p:ph type="sldNum" sz="quarter" idx="12"/>
          </p:nvPr>
        </p:nvSpPr>
        <p:spPr/>
        <p:txBody>
          <a:bodyPr/>
          <a:lstStyle/>
          <a:p>
            <a:fld id="{9F73AD97-7496-480D-B7DB-7BE29E8604F1}" type="slidenum">
              <a:rPr lang="en-IN" smtClean="0"/>
              <a:t>‹#›</a:t>
            </a:fld>
            <a:endParaRPr lang="en-IN"/>
          </a:p>
        </p:txBody>
      </p:sp>
    </p:spTree>
    <p:extLst>
      <p:ext uri="{BB962C8B-B14F-4D97-AF65-F5344CB8AC3E}">
        <p14:creationId xmlns:p14="http://schemas.microsoft.com/office/powerpoint/2010/main" val="114016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B397F-7987-4BD9-9177-1B4DB0A95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2AB460-39E1-4828-A248-038B47488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8E9C5-1D21-455E-B977-B7FC2B0F19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FDFA4-FE4A-4FB2-B1CC-1F8755C34741}" type="datetimeFigureOut">
              <a:rPr lang="en-IN" smtClean="0"/>
              <a:t>29-07-2021</a:t>
            </a:fld>
            <a:endParaRPr lang="en-IN"/>
          </a:p>
        </p:txBody>
      </p:sp>
      <p:sp>
        <p:nvSpPr>
          <p:cNvPr id="5" name="Footer Placeholder 4">
            <a:extLst>
              <a:ext uri="{FF2B5EF4-FFF2-40B4-BE49-F238E27FC236}">
                <a16:creationId xmlns:a16="http://schemas.microsoft.com/office/drawing/2014/main" id="{612B6F2E-1BDB-4328-9935-E621526DD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531744-780C-4312-A777-019ABF57F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3AD97-7496-480D-B7DB-7BE29E8604F1}" type="slidenum">
              <a:rPr lang="en-IN" smtClean="0"/>
              <a:t>‹#›</a:t>
            </a:fld>
            <a:endParaRPr lang="en-IN"/>
          </a:p>
        </p:txBody>
      </p:sp>
    </p:spTree>
    <p:extLst>
      <p:ext uri="{BB962C8B-B14F-4D97-AF65-F5344CB8AC3E}">
        <p14:creationId xmlns:p14="http://schemas.microsoft.com/office/powerpoint/2010/main" val="3003499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89D6-E1F8-4D16-91C6-595F677FA052}"/>
              </a:ext>
            </a:extLst>
          </p:cNvPr>
          <p:cNvSpPr>
            <a:spLocks noGrp="1"/>
          </p:cNvSpPr>
          <p:nvPr>
            <p:ph type="ctrTitle"/>
          </p:nvPr>
        </p:nvSpPr>
        <p:spPr/>
        <p:txBody>
          <a:bodyPr/>
          <a:lstStyle/>
          <a:p>
            <a:r>
              <a:rPr lang="en-IN" dirty="0"/>
              <a:t>Design Shell</a:t>
            </a:r>
          </a:p>
        </p:txBody>
      </p:sp>
    </p:spTree>
    <p:extLst>
      <p:ext uri="{BB962C8B-B14F-4D97-AF65-F5344CB8AC3E}">
        <p14:creationId xmlns:p14="http://schemas.microsoft.com/office/powerpoint/2010/main" val="7551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Create a reusable CSS file that has styles for</a:t>
            </a:r>
          </a:p>
          <a:p>
            <a:pPr lvl="1">
              <a:buFontTx/>
              <a:buChar char="-"/>
            </a:pPr>
            <a:r>
              <a:rPr lang="en-IN" dirty="0">
                <a:solidFill>
                  <a:schemeClr val="tx1">
                    <a:lumMod val="95000"/>
                    <a:lumOff val="5000"/>
                  </a:schemeClr>
                </a:solidFill>
              </a:rPr>
              <a:t>All the headings </a:t>
            </a:r>
          </a:p>
          <a:p>
            <a:pPr lvl="1">
              <a:buFontTx/>
              <a:buChar char="-"/>
            </a:pPr>
            <a:r>
              <a:rPr lang="en-IN" dirty="0">
                <a:solidFill>
                  <a:schemeClr val="tx1">
                    <a:lumMod val="95000"/>
                    <a:lumOff val="5000"/>
                  </a:schemeClr>
                </a:solidFill>
              </a:rPr>
              <a:t>Paragraphs</a:t>
            </a:r>
          </a:p>
          <a:p>
            <a:pPr lvl="1">
              <a:buFontTx/>
              <a:buChar char="-"/>
            </a:pPr>
            <a:r>
              <a:rPr lang="en-IN" dirty="0" err="1">
                <a:solidFill>
                  <a:schemeClr val="tx1">
                    <a:lumMod val="95000"/>
                    <a:lumOff val="5000"/>
                  </a:schemeClr>
                </a:solidFill>
              </a:rPr>
              <a:t>Div</a:t>
            </a:r>
            <a:r>
              <a:rPr lang="en-IN" dirty="0">
                <a:solidFill>
                  <a:schemeClr val="tx1">
                    <a:lumMod val="95000"/>
                    <a:lumOff val="5000"/>
                  </a:schemeClr>
                </a:solidFill>
              </a:rPr>
              <a:t> tags</a:t>
            </a:r>
            <a:endParaRPr lang="en-IN" dirty="0"/>
          </a:p>
          <a:p>
            <a:pPr>
              <a:buFontTx/>
              <a:buChar char="-"/>
            </a:pPr>
            <a:r>
              <a:rPr lang="en-IN" dirty="0">
                <a:solidFill>
                  <a:schemeClr val="tx1">
                    <a:lumMod val="95000"/>
                    <a:lumOff val="5000"/>
                  </a:schemeClr>
                </a:solidFill>
              </a:rPr>
              <a:t>This CSS file should have classes that provide some layout for header, footer and main content</a:t>
            </a:r>
          </a:p>
          <a:p>
            <a:pPr marL="0" indent="0">
              <a:buNone/>
            </a:pPr>
            <a:endParaRPr lang="en-IN" dirty="0"/>
          </a:p>
        </p:txBody>
      </p:sp>
    </p:spTree>
    <p:extLst>
      <p:ext uri="{BB962C8B-B14F-4D97-AF65-F5344CB8AC3E}">
        <p14:creationId xmlns:p14="http://schemas.microsoft.com/office/powerpoint/2010/main" val="4128684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0FDD-413A-4646-8CCB-36735F24B14C}"/>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76216484-783A-480F-A646-7BB2AA67CFC6}"/>
              </a:ext>
            </a:extLst>
          </p:cNvPr>
          <p:cNvSpPr>
            <a:spLocks noGrp="1"/>
          </p:cNvSpPr>
          <p:nvPr>
            <p:ph idx="1"/>
          </p:nvPr>
        </p:nvSpPr>
        <p:spPr/>
        <p:txBody>
          <a:bodyPr/>
          <a:lstStyle/>
          <a:p>
            <a:pPr>
              <a:buFontTx/>
              <a:buChar char="-"/>
            </a:pPr>
            <a:r>
              <a:rPr lang="en-IN" dirty="0">
                <a:solidFill>
                  <a:schemeClr val="tx1">
                    <a:lumMod val="95000"/>
                    <a:lumOff val="5000"/>
                  </a:schemeClr>
                </a:solidFill>
              </a:rPr>
              <a:t>You can take the below screenshot as a hint to specify the layouts in the CSS</a:t>
            </a:r>
          </a:p>
          <a:p>
            <a:pPr>
              <a:buFontTx/>
              <a:buChar char="-"/>
            </a:pPr>
            <a:r>
              <a:rPr lang="en-IN" dirty="0">
                <a:solidFill>
                  <a:schemeClr val="tx1">
                    <a:lumMod val="95000"/>
                    <a:lumOff val="5000"/>
                  </a:schemeClr>
                </a:solidFill>
              </a:rPr>
              <a:t>Note: Below image is just an hint, you are free to specify the layout as per </a:t>
            </a:r>
            <a:r>
              <a:rPr lang="en-IN">
                <a:solidFill>
                  <a:schemeClr val="tx1">
                    <a:lumMod val="95000"/>
                    <a:lumOff val="5000"/>
                  </a:schemeClr>
                </a:solidFill>
              </a:rPr>
              <a:t>your wish.</a:t>
            </a:r>
            <a:endParaRPr lang="en-IN" dirty="0">
              <a:solidFill>
                <a:schemeClr val="tx1">
                  <a:lumMod val="95000"/>
                  <a:lumOff val="5000"/>
                </a:schemeClr>
              </a:solidFill>
            </a:endParaRPr>
          </a:p>
          <a:p>
            <a:pPr marL="0" indent="0">
              <a:buNone/>
            </a:pPr>
            <a:endParaRPr lang="en-IN" dirty="0"/>
          </a:p>
        </p:txBody>
      </p:sp>
      <p:pic>
        <p:nvPicPr>
          <p:cNvPr id="5" name="Picture 4">
            <a:extLst>
              <a:ext uri="{FF2B5EF4-FFF2-40B4-BE49-F238E27FC236}">
                <a16:creationId xmlns:a16="http://schemas.microsoft.com/office/drawing/2014/main" id="{405BC165-9549-45C5-806D-51254A97217F}"/>
              </a:ext>
            </a:extLst>
          </p:cNvPr>
          <p:cNvPicPr>
            <a:picLocks noChangeAspect="1"/>
          </p:cNvPicPr>
          <p:nvPr/>
        </p:nvPicPr>
        <p:blipFill>
          <a:blip r:embed="rId2"/>
          <a:stretch>
            <a:fillRect/>
          </a:stretch>
        </p:blipFill>
        <p:spPr>
          <a:xfrm>
            <a:off x="3137168" y="3634962"/>
            <a:ext cx="4257675" cy="3076575"/>
          </a:xfrm>
          <a:prstGeom prst="rect">
            <a:avLst/>
          </a:prstGeom>
        </p:spPr>
      </p:pic>
    </p:spTree>
    <p:extLst>
      <p:ext uri="{BB962C8B-B14F-4D97-AF65-F5344CB8AC3E}">
        <p14:creationId xmlns:p14="http://schemas.microsoft.com/office/powerpoint/2010/main" val="359065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p:txBody>
          <a:bodyPr/>
          <a:lstStyle/>
          <a:p>
            <a:pPr>
              <a:buFontTx/>
              <a:buChar char="-"/>
            </a:pPr>
            <a:r>
              <a:rPr lang="en-IN" dirty="0"/>
              <a:t>Since there’s not separate place to submit the Design Shell, you will submit in Phase 1 -&gt; Section 7 -&gt; Lesson 1 -&gt; 1.20 </a:t>
            </a:r>
          </a:p>
          <a:p>
            <a:pPr>
              <a:buFontTx/>
              <a:buChar char="-"/>
            </a:pPr>
            <a:r>
              <a:rPr lang="en-IN" dirty="0"/>
              <a:t>Since there’s no section end project in bootstrap you will submit design shell </a:t>
            </a:r>
            <a:r>
              <a:rPr lang="en-IN"/>
              <a:t>here.</a:t>
            </a:r>
            <a:endParaRPr lang="en-IN" dirty="0"/>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CD05B314-8331-4F34-B8A4-BB626C074AA4}"/>
              </a:ext>
            </a:extLst>
          </p:cNvPr>
          <p:cNvPicPr>
            <a:picLocks noChangeAspect="1"/>
          </p:cNvPicPr>
          <p:nvPr/>
        </p:nvPicPr>
        <p:blipFill>
          <a:blip r:embed="rId2"/>
          <a:stretch>
            <a:fillRect/>
          </a:stretch>
        </p:blipFill>
        <p:spPr>
          <a:xfrm>
            <a:off x="7241713" y="3429000"/>
            <a:ext cx="3562277" cy="3286042"/>
          </a:xfrm>
          <a:prstGeom prst="rect">
            <a:avLst/>
          </a:prstGeom>
        </p:spPr>
      </p:pic>
    </p:spTree>
    <p:extLst>
      <p:ext uri="{BB962C8B-B14F-4D97-AF65-F5344CB8AC3E}">
        <p14:creationId xmlns:p14="http://schemas.microsoft.com/office/powerpoint/2010/main" val="410616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p:txBody>
          <a:bodyPr/>
          <a:lstStyle/>
          <a:p>
            <a:pPr>
              <a:buFontTx/>
              <a:buChar char="-"/>
            </a:pPr>
            <a:r>
              <a:rPr lang="en-IN" dirty="0"/>
              <a:t>Choose section 7, click lesson 1 and scroll down to the sub-section 1.20 which has a Practice Project – Build a Restaurant Website with Bootstrap, click on it you will see the description and submit button </a:t>
            </a:r>
          </a:p>
          <a:p>
            <a:pPr>
              <a:buFontTx/>
              <a:buChar char="-"/>
            </a:pPr>
            <a:endParaRPr lang="en-IN" dirty="0"/>
          </a:p>
          <a:p>
            <a:pPr>
              <a:buFontTx/>
              <a:buChar char="-"/>
            </a:pPr>
            <a:endParaRPr lang="en-IN" dirty="0"/>
          </a:p>
          <a:p>
            <a:pPr marL="0" indent="0">
              <a:buNone/>
            </a:pPr>
            <a:endParaRPr lang="en-IN" dirty="0"/>
          </a:p>
        </p:txBody>
      </p:sp>
      <p:pic>
        <p:nvPicPr>
          <p:cNvPr id="5" name="Picture 4">
            <a:extLst>
              <a:ext uri="{FF2B5EF4-FFF2-40B4-BE49-F238E27FC236}">
                <a16:creationId xmlns:a16="http://schemas.microsoft.com/office/drawing/2014/main" id="{57C4D9B0-BCAB-4F62-A1E1-DF5F9EDB9BAD}"/>
              </a:ext>
            </a:extLst>
          </p:cNvPr>
          <p:cNvPicPr>
            <a:picLocks noChangeAspect="1"/>
          </p:cNvPicPr>
          <p:nvPr/>
        </p:nvPicPr>
        <p:blipFill>
          <a:blip r:embed="rId2"/>
          <a:stretch>
            <a:fillRect/>
          </a:stretch>
        </p:blipFill>
        <p:spPr>
          <a:xfrm>
            <a:off x="2014099" y="3429000"/>
            <a:ext cx="7256512" cy="3241281"/>
          </a:xfrm>
          <a:prstGeom prst="rect">
            <a:avLst/>
          </a:prstGeom>
        </p:spPr>
      </p:pic>
    </p:spTree>
    <p:extLst>
      <p:ext uri="{BB962C8B-B14F-4D97-AF65-F5344CB8AC3E}">
        <p14:creationId xmlns:p14="http://schemas.microsoft.com/office/powerpoint/2010/main" val="66349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433-3D90-4D4A-B801-DC0BA2457C7F}"/>
              </a:ext>
            </a:extLst>
          </p:cNvPr>
          <p:cNvSpPr>
            <a:spLocks noGrp="1"/>
          </p:cNvSpPr>
          <p:nvPr>
            <p:ph type="title"/>
          </p:nvPr>
        </p:nvSpPr>
        <p:spPr/>
        <p:txBody>
          <a:bodyPr/>
          <a:lstStyle/>
          <a:p>
            <a:r>
              <a:rPr lang="en-IN" dirty="0"/>
              <a:t>Project Submission Steps</a:t>
            </a:r>
          </a:p>
        </p:txBody>
      </p:sp>
      <p:sp>
        <p:nvSpPr>
          <p:cNvPr id="3" name="Content Placeholder 2">
            <a:extLst>
              <a:ext uri="{FF2B5EF4-FFF2-40B4-BE49-F238E27FC236}">
                <a16:creationId xmlns:a16="http://schemas.microsoft.com/office/drawing/2014/main" id="{6D954B27-569B-4E92-9A9D-CBEC00A82E8E}"/>
              </a:ext>
            </a:extLst>
          </p:cNvPr>
          <p:cNvSpPr>
            <a:spLocks noGrp="1"/>
          </p:cNvSpPr>
          <p:nvPr>
            <p:ph idx="1"/>
          </p:nvPr>
        </p:nvSpPr>
        <p:spPr>
          <a:xfrm>
            <a:off x="838200" y="1642741"/>
            <a:ext cx="10515600" cy="4351338"/>
          </a:xfrm>
        </p:spPr>
        <p:txBody>
          <a:bodyPr/>
          <a:lstStyle/>
          <a:p>
            <a:pPr>
              <a:buFontTx/>
              <a:buChar char="-"/>
            </a:pPr>
            <a:r>
              <a:rPr lang="en-IN" dirty="0"/>
              <a:t>After you click on submit you will get a window as below</a:t>
            </a:r>
          </a:p>
          <a:p>
            <a:pPr>
              <a:buFontTx/>
              <a:buChar char="-"/>
            </a:pPr>
            <a:endParaRPr lang="en-IN" dirty="0"/>
          </a:p>
          <a:p>
            <a:pPr>
              <a:buFontTx/>
              <a:buChar char="-"/>
            </a:pPr>
            <a:endParaRPr lang="en-IN" dirty="0"/>
          </a:p>
          <a:p>
            <a:pPr>
              <a:buFontTx/>
              <a:buChar char="-"/>
            </a:pPr>
            <a:endParaRPr lang="en-IN" dirty="0"/>
          </a:p>
          <a:p>
            <a:pPr>
              <a:buFontTx/>
              <a:buChar char="-"/>
            </a:pPr>
            <a:endParaRPr lang="en-IN" dirty="0"/>
          </a:p>
          <a:p>
            <a:pPr>
              <a:buFontTx/>
              <a:buChar char="-"/>
            </a:pPr>
            <a:endParaRPr lang="en-IN" dirty="0"/>
          </a:p>
          <a:p>
            <a:pPr marL="0" indent="0">
              <a:buNone/>
            </a:pPr>
            <a:endParaRPr lang="en-IN" dirty="0"/>
          </a:p>
        </p:txBody>
      </p:sp>
      <p:pic>
        <p:nvPicPr>
          <p:cNvPr id="6" name="Picture 5">
            <a:extLst>
              <a:ext uri="{FF2B5EF4-FFF2-40B4-BE49-F238E27FC236}">
                <a16:creationId xmlns:a16="http://schemas.microsoft.com/office/drawing/2014/main" id="{22E1A12C-31B1-4C0D-9617-E714AD894678}"/>
              </a:ext>
            </a:extLst>
          </p:cNvPr>
          <p:cNvPicPr>
            <a:picLocks noChangeAspect="1"/>
          </p:cNvPicPr>
          <p:nvPr/>
        </p:nvPicPr>
        <p:blipFill>
          <a:blip r:embed="rId2"/>
          <a:stretch>
            <a:fillRect/>
          </a:stretch>
        </p:blipFill>
        <p:spPr>
          <a:xfrm>
            <a:off x="388585" y="2506614"/>
            <a:ext cx="4360010" cy="3640968"/>
          </a:xfrm>
          <a:prstGeom prst="rect">
            <a:avLst/>
          </a:prstGeom>
        </p:spPr>
      </p:pic>
      <p:sp>
        <p:nvSpPr>
          <p:cNvPr id="8" name="TextBox 7">
            <a:extLst>
              <a:ext uri="{FF2B5EF4-FFF2-40B4-BE49-F238E27FC236}">
                <a16:creationId xmlns:a16="http://schemas.microsoft.com/office/drawing/2014/main" id="{34AE479F-26C1-4849-AF1C-1EE45E7B36FE}"/>
              </a:ext>
            </a:extLst>
          </p:cNvPr>
          <p:cNvSpPr txBox="1"/>
          <p:nvPr/>
        </p:nvSpPr>
        <p:spPr>
          <a:xfrm flipH="1">
            <a:off x="4748595" y="2333685"/>
            <a:ext cx="7180808" cy="4524315"/>
          </a:xfrm>
          <a:prstGeom prst="rect">
            <a:avLst/>
          </a:prstGeom>
          <a:noFill/>
        </p:spPr>
        <p:txBody>
          <a:bodyPr wrap="square" rtlCol="0">
            <a:spAutoFit/>
          </a:bodyPr>
          <a:lstStyle/>
          <a:p>
            <a:r>
              <a:rPr lang="en-IN" b="1" u="sng" dirty="0"/>
              <a:t>Things to submit:</a:t>
            </a:r>
          </a:p>
          <a:p>
            <a:pPr marL="285750" indent="-285750">
              <a:buFont typeface="Arial" panose="020B0604020202020204" pitchFamily="34" charset="0"/>
              <a:buChar char="•"/>
            </a:pPr>
            <a:r>
              <a:rPr lang="en-IN" b="1" dirty="0">
                <a:solidFill>
                  <a:srgbClr val="0070C0"/>
                </a:solidFill>
              </a:rPr>
              <a:t>Writeup:</a:t>
            </a:r>
          </a:p>
          <a:p>
            <a:pPr marL="800100" lvl="1" indent="-342900">
              <a:buFont typeface="Wingdings" panose="05000000000000000000" pitchFamily="2" charset="2"/>
              <a:buChar char="§"/>
            </a:pPr>
            <a:r>
              <a:rPr lang="en-IN" dirty="0"/>
              <a:t>Upload a word document that will have the Git repository link so that from the LMS we can download this document to find your git repository</a:t>
            </a:r>
          </a:p>
          <a:p>
            <a:pPr marL="800100" lvl="1" indent="-342900">
              <a:buFont typeface="Wingdings" panose="05000000000000000000" pitchFamily="2" charset="2"/>
              <a:buChar char="§"/>
            </a:pPr>
            <a:r>
              <a:rPr lang="en-IN" dirty="0"/>
              <a:t>Give a brief explanation about your project and the files &amp; folders we need to look into so that it is easy to locate.</a:t>
            </a:r>
          </a:p>
          <a:p>
            <a:pPr marL="285750" indent="-285750">
              <a:buFont typeface="Arial" panose="020B0604020202020204" pitchFamily="34" charset="0"/>
              <a:buChar char="•"/>
            </a:pPr>
            <a:r>
              <a:rPr lang="en-IN" b="1" dirty="0">
                <a:solidFill>
                  <a:srgbClr val="0070C0"/>
                </a:solidFill>
              </a:rPr>
              <a:t>Screenshots:</a:t>
            </a:r>
          </a:p>
          <a:p>
            <a:pPr marL="800100" lvl="1" indent="-342900">
              <a:buFont typeface="Wingdings" panose="05000000000000000000" pitchFamily="2" charset="2"/>
              <a:buChar char="§"/>
            </a:pPr>
            <a:r>
              <a:rPr lang="en-IN" dirty="0"/>
              <a:t>Upload the files that will have screenshots of the output</a:t>
            </a:r>
          </a:p>
          <a:p>
            <a:pPr marL="285750" indent="-285750">
              <a:buFont typeface="Arial" panose="020B0604020202020204" pitchFamily="34" charset="0"/>
              <a:buChar char="•"/>
            </a:pPr>
            <a:r>
              <a:rPr lang="en-IN" b="1" dirty="0">
                <a:solidFill>
                  <a:srgbClr val="0070C0"/>
                </a:solidFill>
              </a:rPr>
              <a:t>Source Code:</a:t>
            </a:r>
          </a:p>
          <a:p>
            <a:pPr marL="800100" lvl="1" indent="-342900">
              <a:buFont typeface="Wingdings" panose="05000000000000000000" pitchFamily="2" charset="2"/>
              <a:buChar char="§"/>
            </a:pPr>
            <a:r>
              <a:rPr lang="en-IN" dirty="0"/>
              <a:t>Upload the Zip files that will have all your source code files, if in case you face problem in attaching the zip, you can attach the source code files one by one </a:t>
            </a:r>
          </a:p>
          <a:p>
            <a:pPr marL="285750" indent="-285750">
              <a:buFont typeface="Arial" panose="020B0604020202020204" pitchFamily="34" charset="0"/>
              <a:buChar char="•"/>
            </a:pPr>
            <a:r>
              <a:rPr lang="en-IN" b="1" dirty="0">
                <a:solidFill>
                  <a:srgbClr val="0070C0"/>
                </a:solidFill>
              </a:rPr>
              <a:t>Additional Remarks: </a:t>
            </a:r>
          </a:p>
          <a:p>
            <a:pPr marL="742950" lvl="1" indent="-285750">
              <a:buFont typeface="Wingdings" panose="05000000000000000000" pitchFamily="2" charset="2"/>
              <a:buChar char="§"/>
            </a:pPr>
            <a:r>
              <a:rPr lang="en-IN" dirty="0"/>
              <a:t>Mention some remarks if required</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2399850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288</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Design Shell</vt:lpstr>
      <vt:lpstr>Project Description</vt:lpstr>
      <vt:lpstr>Project Description</vt:lpstr>
      <vt:lpstr>Project Submission Steps</vt:lpstr>
      <vt:lpstr>Project Submission Steps</vt:lpstr>
      <vt:lpstr>Project Submission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Budget Planner</dc:title>
  <dc:creator>Kishor</dc:creator>
  <cp:lastModifiedBy>Kishor C</cp:lastModifiedBy>
  <cp:revision>30</cp:revision>
  <dcterms:created xsi:type="dcterms:W3CDTF">2021-03-15T09:57:56Z</dcterms:created>
  <dcterms:modified xsi:type="dcterms:W3CDTF">2021-07-29T05:49:57Z</dcterms:modified>
</cp:coreProperties>
</file>