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64" r:id="rId6"/>
    <p:sldId id="265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2829-90E2-417A-BBEB-CBAA6931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FB712-E429-4E84-8B4C-70EAC9C39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C273-DDDA-4815-AE4B-ECB77B7E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DFFBB-B251-4BC8-BC8F-65CE8135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F63-3242-4117-B531-5A740D2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1AEF-6421-47EC-B4D7-DB060B92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CA81-190B-42AB-A6B1-F9CE838D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889A-8745-409E-B06C-D82201D4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487A-AE6B-4854-904B-04D86C12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02A3-F019-4A1E-B99D-1E425629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0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31EE7-28E8-442E-B9BB-27B2A50FD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33253-BB31-4DF1-910B-0D654C271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DE21-977D-42CA-806D-DAD98484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7FD8-A6CF-49DE-9C00-C132F347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18E9-3E0A-44A9-A61A-B2D11CD5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009A-AC7D-4380-B5EA-D596E9A7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CE19-4CC6-4835-B3A7-15892F9A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8C14-E2E8-40E6-88CF-E71ABB1C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D1B6-A9AA-4DAB-A586-60E2A983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40A1-24C2-4F45-BD10-769981D2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9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284B-B636-4092-B3ED-97673410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53A1-718C-430A-B2C3-4D2A4CCA7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8F5E-4D2B-4068-9DA0-CEC3140F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871D-192F-4950-ABBC-4988249C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2A62-E406-4B58-B79E-98B2B6B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9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F6E5-2115-4CED-ACEF-6BD0FEFC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6914-BB97-4968-882B-F7DC30B02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AE3F9-E17B-42FA-ADE7-6051A93A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067E-93D2-4216-8EB5-0D74C241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889E5-C8C2-492F-9894-3CF8CCE9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926DD-19CF-4C96-B2C3-4F86434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5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00CA-EC44-410C-994A-E51316C7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73A9-BFE0-4762-94FB-80D17F948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A2762-7B09-4A24-9BD6-ACE0561B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4F8AB-579F-43A8-ADAA-2C2327176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6C31B-4F3E-484C-ADF2-0BDC52BBA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977C0-E0A3-48B3-939E-C9B6F825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9E788-9EAF-40B2-A675-3DB8A42A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9BB3D-BE75-47E9-9E4E-D3F49B2B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03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E1E4-2D31-4F11-816C-80DD6E08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26634-1685-429A-91CE-95B7B925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3D5B-6AD3-46AD-A6C0-777DB287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D7EF4-C5B2-4400-AFB9-BAB9F085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0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9E50C-AF27-4FBD-AC76-5778A715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665F0-1C0F-48F3-B3AB-155FB739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23628-2DA8-4B18-BAED-8A72E53C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7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3E00-EBD5-4EAB-8880-AA69AABE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085A-7280-4677-8C5B-8C88DF0A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66ED1-EDD4-4AA4-AB1D-24EAECAB8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7DD0-9AC8-4D2B-9455-4AF79127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72142-CE1F-46EE-AF0F-C6758354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EE3B-3EE0-4B9D-A7F3-5E25E5A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1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990C-E5F0-47F2-86A7-FF82C04D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55834-D10F-4F24-AF35-3344E06B1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237D-928F-4473-B44F-529D76313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88CA-1113-476A-9A8F-F695E986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0FF00-0270-4E66-A299-B66A7DA6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CFD9-37AA-43E4-8900-DF41DC9F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DCAE8-598A-4EC4-87CB-8601D9DE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AA3D-1866-43B7-9D58-72EE24EC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B95D-CD9C-4942-B684-E3E59C688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2880-DA60-419C-A6BC-174100598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0C76-D8FA-490F-BFB3-5D78710C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63F4-DE4F-4E9A-95F2-E9A93254D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2703"/>
            <a:ext cx="9144000" cy="2387600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Call Record Analysis</a:t>
            </a:r>
            <a:endParaRPr lang="en-IN" dirty="0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97E40-4507-406D-B626-10DAC3955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8986"/>
            <a:ext cx="9144000" cy="1655762"/>
          </a:xfrm>
        </p:spPr>
        <p:txBody>
          <a:bodyPr/>
          <a:lstStyle/>
          <a:p>
            <a:r>
              <a:rPr lang="en-US" dirty="0"/>
              <a:t>Section End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44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52E5-854A-4E6B-9325-79D35A96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66"/>
            <a:ext cx="10515600" cy="1325563"/>
          </a:xfrm>
        </p:spPr>
        <p:txBody>
          <a:bodyPr/>
          <a:lstStyle/>
          <a:p>
            <a:r>
              <a:rPr lang="en-IN" dirty="0"/>
              <a:t>Project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CF3F-E049-40E9-A8C1-869E17A4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2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IN" dirty="0"/>
              <a:t>Choose Phase3, select the section 4, lesson 1, scroll down to end you will get 1.12 Practice project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37563-4487-4B15-ADBF-557510F1C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301" y="2872631"/>
            <a:ext cx="7997557" cy="39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9125-DADA-45D8-9765-434CC9C0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A8846-A7A1-46AF-B81D-7AC5F78BA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97" y="1818102"/>
            <a:ext cx="8008913" cy="43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6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C6AA-FB1D-4ABF-A5DF-48BD648D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D4F76-F516-44EA-BEE3-6BEDDD77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Read the </a:t>
            </a:r>
            <a:r>
              <a:rPr lang="en-IN" dirty="0" err="1"/>
              <a:t>call_data.json</a:t>
            </a:r>
            <a:r>
              <a:rPr lang="en-IN" dirty="0"/>
              <a:t> file and store the data in the MongoDB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call_data.json</a:t>
            </a:r>
            <a:r>
              <a:rPr lang="en-IN" dirty="0"/>
              <a:t> file is provided in Git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4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753"/>
            <a:ext cx="10515600" cy="46161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Write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Don’t push the document into the Git repository, use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Better create separate folder for the project inside the git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Git repo link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folder name that has project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Give brief information about the source code files to make us understand what is the purpose of the file in the document.</a:t>
            </a:r>
          </a:p>
          <a:p>
            <a:pPr lvl="2"/>
            <a:r>
              <a:rPr lang="en-IN" dirty="0"/>
              <a:t>EX: index.html is the main page which has links to Home, Services, Contacts</a:t>
            </a:r>
          </a:p>
          <a:p>
            <a:pPr lvl="2"/>
            <a:r>
              <a:rPr lang="en-IN" dirty="0"/>
              <a:t>EX: styles.css is the style sheet that is used to design web page</a:t>
            </a:r>
          </a:p>
          <a:p>
            <a:pPr lvl="2"/>
            <a:r>
              <a:rPr lang="en-IN" dirty="0"/>
              <a:t>EX: </a:t>
            </a:r>
            <a:r>
              <a:rPr lang="en-IN" dirty="0" err="1"/>
              <a:t>myscripts.ts</a:t>
            </a:r>
            <a:r>
              <a:rPr lang="en-IN" dirty="0"/>
              <a:t> is the typescript code which has functions like search() to search the data</a:t>
            </a:r>
          </a:p>
        </p:txBody>
      </p:sp>
    </p:spTree>
    <p:extLst>
      <p:ext uri="{BB962C8B-B14F-4D97-AF65-F5344CB8AC3E}">
        <p14:creationId xmlns:p14="http://schemas.microsoft.com/office/powerpoint/2010/main" val="339354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11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Screenshot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Add the screen shot of the project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You are allowed to add multiple screen shots in case required</a:t>
            </a:r>
          </a:p>
          <a:p>
            <a:pPr marL="457200" lvl="1" indent="0">
              <a:buNone/>
            </a:pPr>
            <a:endParaRPr lang="en-IN" u="sng" dirty="0"/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Wrap all the source codes like html, </a:t>
            </a:r>
            <a:r>
              <a:rPr lang="en-IN" dirty="0" err="1"/>
              <a:t>css</a:t>
            </a:r>
            <a:r>
              <a:rPr lang="en-IN" dirty="0"/>
              <a:t>, </a:t>
            </a:r>
            <a:r>
              <a:rPr lang="en-IN" dirty="0" err="1"/>
              <a:t>js</a:t>
            </a:r>
            <a:r>
              <a:rPr lang="en-IN" dirty="0"/>
              <a:t>, </a:t>
            </a:r>
            <a:r>
              <a:rPr lang="en-IN" dirty="0" err="1"/>
              <a:t>ts</a:t>
            </a:r>
            <a:r>
              <a:rPr lang="en-IN" dirty="0"/>
              <a:t>, etc in a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Upload the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If in case zip is not supported you can attach all source codes one by one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u="sng" dirty="0"/>
              <a:t>Note: </a:t>
            </a:r>
          </a:p>
          <a:p>
            <a:pPr lvl="3"/>
            <a:r>
              <a:rPr lang="en-IN" dirty="0"/>
              <a:t>While pushing the project in Git repository you can have all your assignments and projects in a single repository</a:t>
            </a:r>
          </a:p>
          <a:p>
            <a:pPr lvl="3"/>
            <a:r>
              <a:rPr lang="en-IN" dirty="0"/>
              <a:t>Create separate folders for each project in the Git repository, however you can mention these folder names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167442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9877-D7B6-4593-A65F-C7B91D73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ignore document not to track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ADA8-CAA3-4929-BF15-E0D64723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a folder in the repository with some name, e.g., </a:t>
            </a:r>
            <a:r>
              <a:rPr lang="en-IN" dirty="0" err="1"/>
              <a:t>project_details</a:t>
            </a:r>
            <a:r>
              <a:rPr lang="en-IN" dirty="0"/>
              <a:t>, keep all the documents inside this folder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/>
              <a:t>gitignore</a:t>
            </a:r>
            <a:r>
              <a:rPr lang="en-IN" dirty="0"/>
              <a:t> file and add the folder name entry as </a:t>
            </a:r>
            <a:r>
              <a:rPr lang="en-IN" dirty="0" err="1">
                <a:solidFill>
                  <a:srgbClr val="FF0000"/>
                </a:solidFill>
              </a:rPr>
              <a:t>project_details</a:t>
            </a:r>
            <a:r>
              <a:rPr lang="en-IN" dirty="0">
                <a:solidFill>
                  <a:srgbClr val="FF0000"/>
                </a:solidFill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Below is a screenshot of the local repository to understand where to keep .</a:t>
            </a:r>
            <a:r>
              <a:rPr lang="en-IN" dirty="0" err="1"/>
              <a:t>gitignore</a:t>
            </a:r>
            <a:r>
              <a:rPr lang="en-IN" dirty="0"/>
              <a:t> file, notice its inside the repository </a:t>
            </a:r>
            <a:r>
              <a:rPr lang="en-IN" sz="2400" u="sng" dirty="0">
                <a:solidFill>
                  <a:srgbClr val="0070C0"/>
                </a:solidFill>
              </a:rPr>
              <a:t>1234-kishor-meanstack-training</a:t>
            </a:r>
            <a:endParaRPr lang="en-IN" u="sng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A2875-BBD9-4E60-BC51-9CE11EC2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06" y="4914981"/>
            <a:ext cx="5205883" cy="18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5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18BE-EB89-49B5-9366-105B352D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the </a:t>
            </a:r>
            <a:r>
              <a:rPr lang="en-IN" dirty="0" err="1"/>
              <a:t>project_details</a:t>
            </a:r>
            <a:r>
              <a:rPr lang="en-IN" dirty="0"/>
              <a:t> folder entry inside </a:t>
            </a:r>
            <a:r>
              <a:rPr lang="en-IN" dirty="0">
                <a:solidFill>
                  <a:srgbClr val="0070C0"/>
                </a:solidFill>
              </a:rPr>
              <a:t>.</a:t>
            </a:r>
            <a:r>
              <a:rPr lang="en-IN" dirty="0" err="1">
                <a:solidFill>
                  <a:srgbClr val="0070C0"/>
                </a:solidFill>
              </a:rPr>
              <a:t>gitingore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F98-39CC-4ACD-97AE-9972759C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>
                <a:solidFill>
                  <a:schemeClr val="accent1"/>
                </a:solidFill>
              </a:rPr>
              <a:t>gitignore</a:t>
            </a:r>
            <a:r>
              <a:rPr lang="en-IN" dirty="0">
                <a:solidFill>
                  <a:schemeClr val="accent1"/>
                </a:solidFill>
              </a:rPr>
              <a:t> file </a:t>
            </a:r>
            <a:r>
              <a:rPr lang="en-IN" dirty="0"/>
              <a:t>and add the folder </a:t>
            </a:r>
            <a:r>
              <a:rPr lang="en-IN" dirty="0" err="1">
                <a:solidFill>
                  <a:schemeClr val="accent1"/>
                </a:solidFill>
              </a:rPr>
              <a:t>project_details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that has all the documents explaining each project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When you enter </a:t>
            </a:r>
            <a:r>
              <a:rPr lang="en-IN" i="1" dirty="0">
                <a:solidFill>
                  <a:srgbClr val="7030A0"/>
                </a:solidFill>
              </a:rPr>
              <a:t>git status </a:t>
            </a:r>
            <a:r>
              <a:rPr lang="en-IN" dirty="0"/>
              <a:t>you can notice that </a:t>
            </a:r>
            <a:r>
              <a:rPr lang="en-IN" dirty="0" err="1"/>
              <a:t>project_details</a:t>
            </a:r>
            <a:r>
              <a:rPr lang="en-IN" dirty="0"/>
              <a:t> folder wouldn’t be tracked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96B68-A23E-4BCC-9302-4BF55E9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71" y="2949820"/>
            <a:ext cx="2324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411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Franklin Gothic Book</vt:lpstr>
      <vt:lpstr>Wingdings</vt:lpstr>
      <vt:lpstr>Office Theme</vt:lpstr>
      <vt:lpstr> Call Record Analysis</vt:lpstr>
      <vt:lpstr>Project Location</vt:lpstr>
      <vt:lpstr>Project Implementation</vt:lpstr>
      <vt:lpstr>Project Implementation</vt:lpstr>
      <vt:lpstr>Important things to consider while submitting</vt:lpstr>
      <vt:lpstr>Important things to consider while submitting</vt:lpstr>
      <vt:lpstr>How to ignore document not to track in git</vt:lpstr>
      <vt:lpstr>Adding the project_details folder entry inside .gitingore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Management</dc:title>
  <dc:creator>Kishor</dc:creator>
  <cp:lastModifiedBy>Kishor</cp:lastModifiedBy>
  <cp:revision>86</cp:revision>
  <dcterms:created xsi:type="dcterms:W3CDTF">2021-03-16T12:21:39Z</dcterms:created>
  <dcterms:modified xsi:type="dcterms:W3CDTF">2021-04-15T13:06:21Z</dcterms:modified>
</cp:coreProperties>
</file>