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5868-486A-4099-9A92-FE86AB31F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A5DB0-F3F7-4626-AC0D-B9F37D523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2B47-5431-43D7-AB9D-C0212417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06019-ABAC-4F83-9727-8AEEF397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00822-7352-4D03-A99A-764113C5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7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7857-301C-4017-8BB3-3093667A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799F2-9458-4781-A58A-B1AFE6625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D812A-1C6B-40ED-ADC9-6D9C807A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EADF6-3B9E-4814-BDFA-75899E26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8D7C4-057F-48C3-8DD1-B1B30736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03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4E34C-95FD-499F-AB20-1E30FEA36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B765F-0B40-46F6-ACFF-A34BAAA5A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5E2D-93D0-493E-A14E-9CFC2CF7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C59D2-A2AD-4B4D-ACE0-49A4F0B7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A744-3463-4C53-8A7A-CA7F28C1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2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CB51-6B6D-4F11-B0BF-2D796C12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2DBC5-F41F-4CC0-9B81-B917881D7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A352-ED2D-4DB0-BDB4-BB2FF9BF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FCA2A-3146-4B70-8B66-C18CF67E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9040-03D6-419F-9237-B23ECE32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8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B7D3-CD6B-4FE7-A6E6-350EDC53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8C9B2-2EB3-4A7B-B5D6-EA69BEE2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8B9A0-E461-4A44-8A89-C2FF1E38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88312-1172-4FD3-BC77-514A1A11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2D0C8-14DB-4A1E-8E51-2E2A6056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4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91A6-8090-4B57-841B-75C42190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673D-F220-4EC8-BC9E-050E85A82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E400F-BE8F-47B1-A774-722AFEF0A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853C5-9470-4EB7-A146-9895B8BC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57E86-CAB6-436D-8EA3-3B675852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68C8D-DFB9-4BCB-AA4E-0A379739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1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EC23-15D3-4AB8-B092-1134B272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FCAE-EF02-4F43-9E36-919F2F14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08430-E10F-4017-A63F-F3CE53C17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271B0-A760-4F74-AA2A-ABE4B62D9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89AFB-FE3B-45FD-A36D-575EC492A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1512F-032D-4B13-9FB8-430EA349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AF119-B955-41F0-8682-4D5A481C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486DA-CFDA-4278-8C48-2CC22E8F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02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4EA7-F73C-4973-B106-B535B49D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046EE-2D64-4439-943B-11830FD1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3D41C-2353-4659-AE9A-F0898B7D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1BB18-7BD8-47B2-99D5-45D93B71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71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65796-A47D-4111-B399-F28237E0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44065-36F5-49D2-BD98-B8538962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FBBC9-A687-480B-A502-C9F0380A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03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70E9-8D98-410F-A362-F6D8E3B7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768B-7A9C-44C6-85BB-D7B444CE5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0DA8F-B453-4C34-A8FD-C0EFF528B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C6523-DF3C-4B67-81C7-D6F1C5DC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6BC71-524F-4F17-8ED2-6F0DA3A3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1383D-5914-4529-972E-3F3385F6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2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0BF3-48E4-4A83-90CA-F91BA6C9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2D396-50DE-4651-B42A-7B707F8E1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EC3E8-3E8F-45A4-B688-1EDBE3DE3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2F490-A6D4-4653-A89F-58B12CBA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5470-2B95-4649-95C3-D61C7FE9054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6BE3F-77B2-436B-8789-0E53A7D2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E3C7E-2548-4397-B1E2-347E75BB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1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4FDD1-C854-4213-B75F-5E5DBE8B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68D0D-7B97-4D44-8453-282AF62A7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8082-D11F-4DF9-A4E5-082BFFA13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5470-2B95-4649-95C3-D61C7FE90542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3279A-A86E-4D8A-B2A1-9E359005D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587FF-62E1-4EEE-B330-4F61DAB12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4DC1-95E3-4094-BAA0-0EF759A27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95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D9A0-B69A-4B12-8E03-3F6AAD70D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Chatlog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0915E-588A-407B-82B9-A871A7210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Phase 3 End Project</a:t>
            </a:r>
          </a:p>
        </p:txBody>
      </p:sp>
    </p:spTree>
    <p:extLst>
      <p:ext uri="{BB962C8B-B14F-4D97-AF65-F5344CB8AC3E}">
        <p14:creationId xmlns:p14="http://schemas.microsoft.com/office/powerpoint/2010/main" val="403854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E631-7A3C-4F4F-B4F8-DB51F852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A171-07E2-4250-B3B9-748ECE49B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Goto</a:t>
            </a:r>
            <a:r>
              <a:rPr lang="en-IN" dirty="0"/>
              <a:t> Phase3, choose the Assessment you will see the project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7B0E4-6D35-4E08-8C29-C26876FA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92" y="2793337"/>
            <a:ext cx="8374270" cy="386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8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5EA1-C219-4908-853D-2764D615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9C008A-CAFA-4660-949A-FB30EA3E6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28" y="1690688"/>
            <a:ext cx="8928169" cy="5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6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7FD2-E787-4207-B400-004AB1D0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E58DF-0B30-4BE9-8C29-1EDB01BD1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must use the socket io to send the name and messages</a:t>
            </a:r>
          </a:p>
          <a:p>
            <a:r>
              <a:rPr lang="en-IN" dirty="0"/>
              <a:t>Store the messages in the MongoDB</a:t>
            </a:r>
          </a:p>
        </p:txBody>
      </p:sp>
    </p:spTree>
    <p:extLst>
      <p:ext uri="{BB962C8B-B14F-4D97-AF65-F5344CB8AC3E}">
        <p14:creationId xmlns:p14="http://schemas.microsoft.com/office/powerpoint/2010/main" val="381901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3"/>
            <a:ext cx="10515600" cy="4616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Write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Don’t push the document into the Git repository, use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Better create separate folder for the project inside the git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Git repo link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folder name that has project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Give brief information about the source code files to make us understand what is the purpose of the file in the document.</a:t>
            </a:r>
          </a:p>
          <a:p>
            <a:pPr lvl="2"/>
            <a:r>
              <a:rPr lang="en-IN" dirty="0"/>
              <a:t>EX: index.html is the main page which has links to Home, Services, Contacts</a:t>
            </a:r>
          </a:p>
          <a:p>
            <a:pPr lvl="2"/>
            <a:r>
              <a:rPr lang="en-IN" dirty="0"/>
              <a:t>EX: styles.css is the style sheet that is used to design web page</a:t>
            </a:r>
          </a:p>
          <a:p>
            <a:pPr lvl="2"/>
            <a:r>
              <a:rPr lang="en-IN" dirty="0"/>
              <a:t>EX: </a:t>
            </a:r>
            <a:r>
              <a:rPr lang="en-IN" dirty="0" err="1"/>
              <a:t>myscripts.ts</a:t>
            </a:r>
            <a:r>
              <a:rPr lang="en-IN" dirty="0"/>
              <a:t> is the typescript code which has functions like search() to search the data</a:t>
            </a:r>
          </a:p>
        </p:txBody>
      </p:sp>
    </p:spTree>
    <p:extLst>
      <p:ext uri="{BB962C8B-B14F-4D97-AF65-F5344CB8AC3E}">
        <p14:creationId xmlns:p14="http://schemas.microsoft.com/office/powerpoint/2010/main" val="339354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1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Add the screen shot of the project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You are allowed to add multiple screen shots in case required</a:t>
            </a:r>
          </a:p>
          <a:p>
            <a:pPr marL="457200" lvl="1" indent="0">
              <a:buNone/>
            </a:pPr>
            <a:endParaRPr lang="en-IN" u="sng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Wrap all the source codes like html, </a:t>
            </a:r>
            <a:r>
              <a:rPr lang="en-IN" dirty="0" err="1"/>
              <a:t>css</a:t>
            </a:r>
            <a:r>
              <a:rPr lang="en-IN" dirty="0"/>
              <a:t>, </a:t>
            </a:r>
            <a:r>
              <a:rPr lang="en-IN" dirty="0" err="1"/>
              <a:t>js</a:t>
            </a:r>
            <a:r>
              <a:rPr lang="en-IN" dirty="0"/>
              <a:t>, </a:t>
            </a:r>
            <a:r>
              <a:rPr lang="en-IN" dirty="0" err="1"/>
              <a:t>ts</a:t>
            </a:r>
            <a:r>
              <a:rPr lang="en-IN" dirty="0"/>
              <a:t>, etc in a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Upload the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If in case zip is not supported you can attach all source codes one by one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u="sng" dirty="0"/>
              <a:t>Note: </a:t>
            </a:r>
          </a:p>
          <a:p>
            <a:pPr lvl="3"/>
            <a:r>
              <a:rPr lang="en-IN" dirty="0"/>
              <a:t>While pushing the project in Git repository you can have all your assignments and projects in a single repository</a:t>
            </a:r>
          </a:p>
          <a:p>
            <a:pPr lvl="3"/>
            <a:r>
              <a:rPr lang="en-IN" dirty="0"/>
              <a:t>Create separate folders for each project in the Git repository, however you can mention these folder names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167442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9877-D7B6-4593-A65F-C7B91D73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ignore document not to track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ADA8-CAA3-4929-BF15-E0D64723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 folder in the repository with some name, e.g., </a:t>
            </a:r>
            <a:r>
              <a:rPr lang="en-IN" dirty="0" err="1"/>
              <a:t>project_details</a:t>
            </a:r>
            <a:r>
              <a:rPr lang="en-IN" dirty="0"/>
              <a:t>, keep all the documents inside this folder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/>
              <a:t>gitignore</a:t>
            </a:r>
            <a:r>
              <a:rPr lang="en-IN" dirty="0"/>
              <a:t> file and add the folder name entry as </a:t>
            </a:r>
            <a:r>
              <a:rPr lang="en-IN" dirty="0" err="1">
                <a:solidFill>
                  <a:srgbClr val="FF0000"/>
                </a:solidFill>
              </a:rPr>
              <a:t>project_details</a:t>
            </a:r>
            <a:r>
              <a:rPr lang="en-IN" dirty="0">
                <a:solidFill>
                  <a:srgbClr val="FF0000"/>
                </a:solidFill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Below is a screenshot of the local repository to understand where to keep .</a:t>
            </a:r>
            <a:r>
              <a:rPr lang="en-IN" dirty="0" err="1"/>
              <a:t>gitignore</a:t>
            </a:r>
            <a:r>
              <a:rPr lang="en-IN" dirty="0"/>
              <a:t> file, notice its inside the repository </a:t>
            </a:r>
            <a:r>
              <a:rPr lang="en-IN" sz="2400" u="sng" dirty="0">
                <a:solidFill>
                  <a:srgbClr val="0070C0"/>
                </a:solidFill>
              </a:rPr>
              <a:t>1234-kishor-meanstack-training</a:t>
            </a:r>
            <a:endParaRPr lang="en-IN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A2875-BBD9-4E60-BC51-9CE11EC2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06" y="4914981"/>
            <a:ext cx="5205883" cy="18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5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18BE-EB89-49B5-9366-105B352D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the </a:t>
            </a:r>
            <a:r>
              <a:rPr lang="en-IN" dirty="0" err="1"/>
              <a:t>project_details</a:t>
            </a:r>
            <a:r>
              <a:rPr lang="en-IN" dirty="0"/>
              <a:t> folder entry inside </a:t>
            </a:r>
            <a:r>
              <a:rPr lang="en-IN" dirty="0">
                <a:solidFill>
                  <a:srgbClr val="0070C0"/>
                </a:solidFill>
              </a:rPr>
              <a:t>.</a:t>
            </a:r>
            <a:r>
              <a:rPr lang="en-IN" dirty="0" err="1">
                <a:solidFill>
                  <a:srgbClr val="0070C0"/>
                </a:solidFill>
              </a:rPr>
              <a:t>gitingore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F98-39CC-4ACD-97AE-9972759C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>
                <a:solidFill>
                  <a:schemeClr val="accent1"/>
                </a:solidFill>
              </a:rPr>
              <a:t>gitignore</a:t>
            </a:r>
            <a:r>
              <a:rPr lang="en-IN" dirty="0">
                <a:solidFill>
                  <a:schemeClr val="accent1"/>
                </a:solidFill>
              </a:rPr>
              <a:t> file </a:t>
            </a:r>
            <a:r>
              <a:rPr lang="en-IN" dirty="0"/>
              <a:t>and add the folder </a:t>
            </a:r>
            <a:r>
              <a:rPr lang="en-IN" dirty="0" err="1">
                <a:solidFill>
                  <a:schemeClr val="accent1"/>
                </a:solidFill>
              </a:rPr>
              <a:t>project_details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that has all the documents explaining each project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When you enter </a:t>
            </a:r>
            <a:r>
              <a:rPr lang="en-IN" i="1" dirty="0">
                <a:solidFill>
                  <a:srgbClr val="7030A0"/>
                </a:solidFill>
              </a:rPr>
              <a:t>git status </a:t>
            </a:r>
            <a:r>
              <a:rPr lang="en-IN" dirty="0"/>
              <a:t>you can notice that </a:t>
            </a:r>
            <a:r>
              <a:rPr lang="en-IN" dirty="0" err="1"/>
              <a:t>project_details</a:t>
            </a:r>
            <a:r>
              <a:rPr lang="en-IN" dirty="0"/>
              <a:t> folder wouldn’t be tracked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96B68-A23E-4BCC-9302-4BF55E9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71" y="2949820"/>
            <a:ext cx="2324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392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Chatlog</vt:lpstr>
      <vt:lpstr>Project Location</vt:lpstr>
      <vt:lpstr>Project Implementation</vt:lpstr>
      <vt:lpstr>Project Implementation</vt:lpstr>
      <vt:lpstr>Important things to consider while submitting</vt:lpstr>
      <vt:lpstr>Important things to consider while submitting</vt:lpstr>
      <vt:lpstr>How to ignore document not to track in git</vt:lpstr>
      <vt:lpstr>Adding the project_details folder entry inside .gitingore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Test Application</dc:title>
  <dc:creator>Kishor</dc:creator>
  <cp:lastModifiedBy>Kishor</cp:lastModifiedBy>
  <cp:revision>9</cp:revision>
  <dcterms:created xsi:type="dcterms:W3CDTF">2021-03-26T13:08:22Z</dcterms:created>
  <dcterms:modified xsi:type="dcterms:W3CDTF">2021-04-16T12:45:48Z</dcterms:modified>
</cp:coreProperties>
</file>