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3" r:id="rId5"/>
    <p:sldId id="272" r:id="rId6"/>
    <p:sldId id="264" r:id="rId7"/>
    <p:sldId id="265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22829-90E2-417A-BBEB-CBAA69311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Franklin Gothic Book" panose="020B05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FB712-E429-4E84-8B4C-70EAC9C39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9C273-DDDA-4815-AE4B-ECB77B7E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DFFBB-B251-4BC8-BC8F-65CE81350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5AF63-3242-4117-B531-5A740D2A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39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B1AEF-6421-47EC-B4D7-DB060B925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CA81-190B-42AB-A6B1-F9CE838D1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6889A-8745-409E-B06C-D82201D4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0487A-AE6B-4854-904B-04D86C123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702A3-F019-4A1E-B99D-1E4256292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0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731EE7-28E8-442E-B9BB-27B2A50FD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33253-BB31-4DF1-910B-0D654C271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BDE21-977D-42CA-806D-DAD984843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B7FD8-A6CF-49DE-9C00-C132F347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618E9-3E0A-44A9-A61A-B2D11CD5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42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8009A-AC7D-4380-B5EA-D596E9A7E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937"/>
            <a:ext cx="10515600" cy="1325563"/>
          </a:xfrm>
        </p:spPr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7CE19-4CC6-4835-B3A7-15892F9AA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  <a:lvl2pPr>
              <a:defRPr>
                <a:latin typeface="Franklin Gothic Book" panose="020B0503020102020204" pitchFamily="34" charset="0"/>
              </a:defRPr>
            </a:lvl2pPr>
            <a:lvl3pPr>
              <a:defRPr>
                <a:latin typeface="Franklin Gothic Book" panose="020B0503020102020204" pitchFamily="34" charset="0"/>
              </a:defRPr>
            </a:lvl3pPr>
            <a:lvl4pPr>
              <a:defRPr>
                <a:latin typeface="Franklin Gothic Book" panose="020B0503020102020204" pitchFamily="34" charset="0"/>
              </a:defRPr>
            </a:lvl4pPr>
            <a:lvl5pPr>
              <a:defRPr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B8C14-E2E8-40E6-88CF-E71ABB1C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4D1B6-A9AA-4DAB-A586-60E2A983C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340A1-24C2-4F45-BD10-769981D2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99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284B-B636-4092-B3ED-97673410A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553A1-718C-430A-B2C3-4D2A4CCA7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28F5E-4D2B-4068-9DA0-CEC3140F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2871D-192F-4950-ABBC-4988249C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A2A62-E406-4B58-B79E-98B2B6BE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892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CF6E5-2115-4CED-ACEF-6BD0FEFC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36914-BB97-4968-882B-F7DC30B02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AE3F9-E17B-42FA-ADE7-6051A93AD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A067E-93D2-4216-8EB5-0D74C241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889E5-C8C2-492F-9894-3CF8CCE9E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926DD-19CF-4C96-B2C3-4F864348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45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000CA-EC44-410C-994A-E51316C75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D73A9-BFE0-4762-94FB-80D17F948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A2762-7B09-4A24-9BD6-ACE0561B3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24F8AB-579F-43A8-ADAA-2C2327176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66C31B-4F3E-484C-ADF2-0BDC52BBA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6977C0-E0A3-48B3-939E-C9B6F825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09E788-9EAF-40B2-A675-3DB8A42AF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9BB3D-BE75-47E9-9E4E-D3F49B2B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03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E1E4-2D31-4F11-816C-80DD6E08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726634-1685-429A-91CE-95B7B925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E3D5B-6AD3-46AD-A6C0-777DB287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D7EF4-C5B2-4400-AFB9-BAB9F0851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005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A9E50C-AF27-4FBD-AC76-5778A715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2665F0-1C0F-48F3-B3AB-155FB739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23628-2DA8-4B18-BAED-8A72E53C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70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13E00-EBD5-4EAB-8880-AA69AABE1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F085A-7280-4677-8C5B-8C88DF0AF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66ED1-EDD4-4AA4-AB1D-24EAECAB8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17DD0-9AC8-4D2B-9455-4AF79127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72142-CE1F-46EE-AF0F-C6758354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1EE3B-3EE0-4B9D-A7F3-5E25E5A7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11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4990C-E5F0-47F2-86A7-FF82C04D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855834-D10F-4F24-AF35-3344E06B1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E237D-928F-4473-B44F-529D76313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388CA-1113-476A-9A8F-F695E986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0FF00-0270-4E66-A299-B66A7DA65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2CFD9-37AA-43E4-8900-DF41DC9F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16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6DCAE8-598A-4EC4-87CB-8601D9DE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3AA3D-1866-43B7-9D58-72EE24ECF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EB95D-CD9C-4942-B684-E3E59C688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8AB4E-7559-42E3-9756-7EEA4B6B6164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42880-DA60-419C-A6BC-174100598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A0C76-D8FA-490F-BFB3-5D78710CC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86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63F4-DE4F-4E9A-95F2-E9A93254D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2703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</a:b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Connecting MongoDB with the website</a:t>
            </a:r>
            <a:endParaRPr lang="en-IN" dirty="0">
              <a:solidFill>
                <a:srgbClr val="0070C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97E40-4507-406D-B626-10DAC3955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8986"/>
            <a:ext cx="9144000" cy="1655762"/>
          </a:xfrm>
        </p:spPr>
        <p:txBody>
          <a:bodyPr/>
          <a:lstStyle/>
          <a:p>
            <a:r>
              <a:rPr lang="en-US" dirty="0"/>
              <a:t>Section End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444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52E5-854A-4E6B-9325-79D35A960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666"/>
            <a:ext cx="10515600" cy="1325563"/>
          </a:xfrm>
        </p:spPr>
        <p:txBody>
          <a:bodyPr/>
          <a:lstStyle/>
          <a:p>
            <a:r>
              <a:rPr lang="en-IN" dirty="0"/>
              <a:t>Project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8CF3F-E049-40E9-A8C1-869E17A46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325562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IN" dirty="0"/>
              <a:t>Choose Phase3, select the section 6, lesson 1, scroll down to end you will get 1.5 Practice project 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99B721-8DD6-4BEE-8EDD-28CC7B34E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196" y="2678356"/>
            <a:ext cx="7222955" cy="376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70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9125-DADA-45D8-9765-434CC9C0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Implementation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25DE54-D001-4910-B829-85AE4E914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283" y="1651500"/>
            <a:ext cx="965835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62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9125-DADA-45D8-9765-434CC9C0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58B530-5781-4C95-A385-8A019AF5E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1962369"/>
            <a:ext cx="98774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917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C6AA-FB1D-4ABF-A5DF-48BD648D3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D4F76-F516-44EA-BEE3-6BEDDD77E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2052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All the courses you add should be stored in MongoDB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As of now you can enter the course id manually but ensure it’s unique as it is part of _id value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Don’t waste time on the designing of the page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The UI template given is to understand the requirement, you can implement in different ways however the operations like add, update, delete and fetch must be present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Validating the wrong id’s for update and delete is not mandatory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Validating duplicate id’s while adding the course is not mandatory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947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95BB-7DD3-4F71-BE46-BC2AC863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things to consider while submitting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923B7-F5CB-44B1-BDB3-3407B429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5753"/>
            <a:ext cx="10515600" cy="461611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u="sng" dirty="0"/>
              <a:t>Write Up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Don’t push the document into the Git repository, use .</a:t>
            </a:r>
            <a:r>
              <a:rPr lang="en-IN" dirty="0" err="1"/>
              <a:t>gitignore</a:t>
            </a:r>
            <a:r>
              <a:rPr lang="en-IN" dirty="0"/>
              <a:t> file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Better create separate folder for the project inside the git repository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Mention the Git repo link in the document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Mention the folder name that has project in the document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Give brief information about the source code files to make us understand what is the purpose of the file in the document.</a:t>
            </a:r>
          </a:p>
          <a:p>
            <a:pPr lvl="2"/>
            <a:r>
              <a:rPr lang="en-IN" dirty="0"/>
              <a:t>EX: index.html is the main page which has links to Home, Services, Contacts</a:t>
            </a:r>
          </a:p>
          <a:p>
            <a:pPr lvl="2"/>
            <a:r>
              <a:rPr lang="en-IN" dirty="0"/>
              <a:t>EX: styles.css is the style sheet that is used to design web page</a:t>
            </a:r>
          </a:p>
          <a:p>
            <a:pPr lvl="2"/>
            <a:r>
              <a:rPr lang="en-IN" dirty="0"/>
              <a:t>EX: </a:t>
            </a:r>
            <a:r>
              <a:rPr lang="en-IN" dirty="0" err="1"/>
              <a:t>myscripts.ts</a:t>
            </a:r>
            <a:r>
              <a:rPr lang="en-IN" dirty="0"/>
              <a:t> is the typescript code which has functions like search() to search the data</a:t>
            </a:r>
          </a:p>
        </p:txBody>
      </p:sp>
    </p:spTree>
    <p:extLst>
      <p:ext uri="{BB962C8B-B14F-4D97-AF65-F5344CB8AC3E}">
        <p14:creationId xmlns:p14="http://schemas.microsoft.com/office/powerpoint/2010/main" val="3393548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95BB-7DD3-4F71-BE46-BC2AC863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things to consider while submitting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923B7-F5CB-44B1-BDB3-3407B429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01181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u="sng" dirty="0"/>
              <a:t>Screenshot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Add the screen shot of the project output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You are allowed to add multiple screen shots in case required</a:t>
            </a:r>
          </a:p>
          <a:p>
            <a:pPr marL="457200" lvl="1" indent="0">
              <a:buNone/>
            </a:pPr>
            <a:endParaRPr lang="en-IN" u="sng" dirty="0"/>
          </a:p>
          <a:p>
            <a:pPr marL="514350" indent="-514350">
              <a:buFont typeface="+mj-lt"/>
              <a:buAutoNum type="arabicPeriod"/>
            </a:pPr>
            <a:r>
              <a:rPr lang="en-IN" u="sng" dirty="0"/>
              <a:t>Source Code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Wrap all the source codes like html, </a:t>
            </a:r>
            <a:r>
              <a:rPr lang="en-IN" dirty="0" err="1"/>
              <a:t>css</a:t>
            </a:r>
            <a:r>
              <a:rPr lang="en-IN" dirty="0"/>
              <a:t>, </a:t>
            </a:r>
            <a:r>
              <a:rPr lang="en-IN" dirty="0" err="1"/>
              <a:t>js</a:t>
            </a:r>
            <a:r>
              <a:rPr lang="en-IN" dirty="0"/>
              <a:t>, </a:t>
            </a:r>
            <a:r>
              <a:rPr lang="en-IN" dirty="0" err="1"/>
              <a:t>ts</a:t>
            </a:r>
            <a:r>
              <a:rPr lang="en-IN" dirty="0"/>
              <a:t>, etc in a zip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Upload the zip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If in case zip is not supported you can attach all source codes one by one</a:t>
            </a:r>
          </a:p>
          <a:p>
            <a:pPr marL="457200" lvl="1" indent="0">
              <a:buNone/>
            </a:pPr>
            <a:endParaRPr lang="en-IN" dirty="0"/>
          </a:p>
          <a:p>
            <a:pPr marL="914400" lvl="2" indent="0">
              <a:buNone/>
            </a:pPr>
            <a:r>
              <a:rPr lang="en-IN" u="sng" dirty="0"/>
              <a:t>Note: </a:t>
            </a:r>
          </a:p>
          <a:p>
            <a:pPr lvl="3"/>
            <a:r>
              <a:rPr lang="en-IN" dirty="0"/>
              <a:t>While pushing the project in Git repository you can have all your assignments and projects in a single repository</a:t>
            </a:r>
          </a:p>
          <a:p>
            <a:pPr lvl="3"/>
            <a:r>
              <a:rPr lang="en-IN" dirty="0"/>
              <a:t>Create separate folders for each project in the Git repository, however you can mention these folder names in the document</a:t>
            </a:r>
          </a:p>
        </p:txBody>
      </p:sp>
    </p:spTree>
    <p:extLst>
      <p:ext uri="{BB962C8B-B14F-4D97-AF65-F5344CB8AC3E}">
        <p14:creationId xmlns:p14="http://schemas.microsoft.com/office/powerpoint/2010/main" val="1674422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69877-D7B6-4593-A65F-C7B91D73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ignore document not to track in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1ADA8-CAA3-4929-BF15-E0D64723E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Create a folder in the repository with some name, e.g., </a:t>
            </a:r>
            <a:r>
              <a:rPr lang="en-IN" dirty="0" err="1"/>
              <a:t>project_details</a:t>
            </a:r>
            <a:r>
              <a:rPr lang="en-IN" dirty="0"/>
              <a:t>, keep all the documents inside this folder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Open .</a:t>
            </a:r>
            <a:r>
              <a:rPr lang="en-IN" dirty="0" err="1"/>
              <a:t>gitignore</a:t>
            </a:r>
            <a:r>
              <a:rPr lang="en-IN" dirty="0"/>
              <a:t> file and add the folder name entry as </a:t>
            </a:r>
            <a:r>
              <a:rPr lang="en-IN" dirty="0" err="1">
                <a:solidFill>
                  <a:srgbClr val="FF0000"/>
                </a:solidFill>
              </a:rPr>
              <a:t>project_details</a:t>
            </a:r>
            <a:r>
              <a:rPr lang="en-IN" dirty="0">
                <a:solidFill>
                  <a:srgbClr val="FF0000"/>
                </a:solidFill>
              </a:rPr>
              <a:t>/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Below is a screenshot of the local repository to understand where to keep .</a:t>
            </a:r>
            <a:r>
              <a:rPr lang="en-IN" dirty="0" err="1"/>
              <a:t>gitignore</a:t>
            </a:r>
            <a:r>
              <a:rPr lang="en-IN" dirty="0"/>
              <a:t> file, notice its inside the repository </a:t>
            </a:r>
            <a:r>
              <a:rPr lang="en-IN" sz="2400" u="sng" dirty="0">
                <a:solidFill>
                  <a:srgbClr val="0070C0"/>
                </a:solidFill>
              </a:rPr>
              <a:t>1234-kishor-meanstack-training</a:t>
            </a:r>
            <a:endParaRPr lang="en-IN" u="sng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0A2875-BBD9-4E60-BC51-9CE11EC2B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806" y="4914981"/>
            <a:ext cx="5205883" cy="182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57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718BE-EB89-49B5-9366-105B352D4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the </a:t>
            </a:r>
            <a:r>
              <a:rPr lang="en-IN" dirty="0" err="1"/>
              <a:t>project_details</a:t>
            </a:r>
            <a:r>
              <a:rPr lang="en-IN" dirty="0"/>
              <a:t> folder entry inside </a:t>
            </a:r>
            <a:r>
              <a:rPr lang="en-IN" dirty="0">
                <a:solidFill>
                  <a:srgbClr val="0070C0"/>
                </a:solidFill>
              </a:rPr>
              <a:t>.</a:t>
            </a:r>
            <a:r>
              <a:rPr lang="en-IN" dirty="0" err="1">
                <a:solidFill>
                  <a:srgbClr val="0070C0"/>
                </a:solidFill>
              </a:rPr>
              <a:t>gitingore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FF98-39CC-4ACD-97AE-9972759CC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Open .</a:t>
            </a:r>
            <a:r>
              <a:rPr lang="en-IN" dirty="0" err="1">
                <a:solidFill>
                  <a:schemeClr val="accent1"/>
                </a:solidFill>
              </a:rPr>
              <a:t>gitignore</a:t>
            </a:r>
            <a:r>
              <a:rPr lang="en-IN" dirty="0">
                <a:solidFill>
                  <a:schemeClr val="accent1"/>
                </a:solidFill>
              </a:rPr>
              <a:t> file </a:t>
            </a:r>
            <a:r>
              <a:rPr lang="en-IN" dirty="0"/>
              <a:t>and add the folder </a:t>
            </a:r>
            <a:r>
              <a:rPr lang="en-IN" dirty="0" err="1">
                <a:solidFill>
                  <a:schemeClr val="accent1"/>
                </a:solidFill>
              </a:rPr>
              <a:t>project_details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dirty="0"/>
              <a:t>that has all the documents explaining each project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When you enter </a:t>
            </a:r>
            <a:r>
              <a:rPr lang="en-IN" i="1" dirty="0">
                <a:solidFill>
                  <a:srgbClr val="7030A0"/>
                </a:solidFill>
              </a:rPr>
              <a:t>git status </a:t>
            </a:r>
            <a:r>
              <a:rPr lang="en-IN" dirty="0"/>
              <a:t>you can notice that </a:t>
            </a:r>
            <a:r>
              <a:rPr lang="en-IN" dirty="0" err="1"/>
              <a:t>project_details</a:t>
            </a:r>
            <a:r>
              <a:rPr lang="en-IN" dirty="0"/>
              <a:t> folder wouldn’t be tracked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296B68-A23E-4BCC-9302-4BF55E92B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771" y="2949820"/>
            <a:ext cx="23241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22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482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Franklin Gothic Book</vt:lpstr>
      <vt:lpstr>Wingdings</vt:lpstr>
      <vt:lpstr>Office Theme</vt:lpstr>
      <vt:lpstr> Connecting MongoDB with the website</vt:lpstr>
      <vt:lpstr>Project Location</vt:lpstr>
      <vt:lpstr>Project Implementation</vt:lpstr>
      <vt:lpstr>Project Implementation</vt:lpstr>
      <vt:lpstr>Project Implementation</vt:lpstr>
      <vt:lpstr>Important things to consider while submitting</vt:lpstr>
      <vt:lpstr>Important things to consider while submitting</vt:lpstr>
      <vt:lpstr>How to ignore document not to track in git</vt:lpstr>
      <vt:lpstr>Adding the project_details folder entry inside .gitingore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 Management</dc:title>
  <dc:creator>Kishor</dc:creator>
  <cp:lastModifiedBy>Kishor C</cp:lastModifiedBy>
  <cp:revision>87</cp:revision>
  <dcterms:created xsi:type="dcterms:W3CDTF">2021-03-16T12:21:39Z</dcterms:created>
  <dcterms:modified xsi:type="dcterms:W3CDTF">2021-08-30T14:43:39Z</dcterms:modified>
</cp:coreProperties>
</file>