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Task Planner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1, lesson 1, scroll down to end you will get 1.13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1C766-E433-4233-AFFB-4A933F5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64" y="2928947"/>
            <a:ext cx="8157144" cy="37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37595-F5B2-490D-9598-D21EA088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96" y="1651500"/>
            <a:ext cx="8193332" cy="40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 add the task you can enter employee id, task id, task and dead line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Ensure that the task id you are entering is unique.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Same employee id can have multiple task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task should be added in a JSON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 the task based on the task id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List all the tasks in the HTML table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58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You can ignore styling the html.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diagram which shows the html is a generic template, you can implement the operations like adding, deleting and retrieving in different page if you want.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8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484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 Task Planner</vt:lpstr>
      <vt:lpstr>Project Location</vt:lpstr>
      <vt:lpstr>Project Implementation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67</cp:revision>
  <dcterms:created xsi:type="dcterms:W3CDTF">2021-03-16T12:21:39Z</dcterms:created>
  <dcterms:modified xsi:type="dcterms:W3CDTF">2021-04-08T13:48:21Z</dcterms:modified>
</cp:coreProperties>
</file>