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6" r:id="rId5"/>
    <p:sldId id="267" r:id="rId6"/>
    <p:sldId id="268" r:id="rId7"/>
    <p:sldId id="269" r:id="rId8"/>
    <p:sldId id="270" r:id="rId9"/>
    <p:sldId id="271" r:id="rId10"/>
    <p:sldId id="272" r:id="rId11"/>
    <p:sldId id="273" r:id="rId12"/>
    <p:sldId id="264" r:id="rId13"/>
    <p:sldId id="261" r:id="rId14"/>
    <p:sldId id="262" r:id="rId15"/>
    <p:sldId id="26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1B8FDC-6F98-40FF-ADC8-4C28DF1565FD}">
          <p14:sldIdLst>
            <p14:sldId id="256"/>
            <p14:sldId id="260"/>
            <p14:sldId id="265"/>
            <p14:sldId id="266"/>
            <p14:sldId id="267"/>
            <p14:sldId id="268"/>
            <p14:sldId id="269"/>
            <p14:sldId id="270"/>
            <p14:sldId id="271"/>
            <p14:sldId id="272"/>
            <p14:sldId id="273"/>
            <p14:sldId id="264"/>
            <p14:sldId id="261"/>
            <p14:sldId id="262"/>
            <p14:sldId id="26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B2B5-CD15-46B4-ACAF-B46D86ACB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9A858E-833F-4687-BE48-38769CEC0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590C03-C69C-4627-90D3-508668A19244}"/>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EDCEF74C-2BC2-4207-ABBB-79C04762F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0A0C5-3707-4FAF-9045-03575F5C3DBC}"/>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31285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BB0D-CF2D-4CF8-865A-FEC73953D9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D8F99-B68D-4711-B10E-3CE3881F6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81331-EB84-4E1D-BD20-F39E08B5464D}"/>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18FB18CA-5A66-4130-9E2F-D460626D6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C0C1C-346E-40F5-9EBF-6507FA466A5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263280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9B489-BFFC-4F02-9700-F8006712E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1305F-0BFF-405F-8E0F-F3B6C650D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F6CD7-950B-4ACA-ABFE-D544257ECABC}"/>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606F1C05-A4D0-44FD-A377-5AAA8808D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A82D3-B355-4B4C-8AD3-79860D379AD4}"/>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81522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A58E-D109-4984-A716-C92CF7B9E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54374-03A2-46DA-80B4-F6C6A2094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6E36B-1829-461F-BD5A-B1F53BA729F1}"/>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DF3ACBBA-2944-4097-A859-4B91D7380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9502E-B68E-4243-9CDA-6844DE6542F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03457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0B3F-2174-4B06-B858-EC04944C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7ED51E-790E-47A0-8B8E-3C222BA94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3F82A-D2D5-40F1-BE8E-1DF9302BB9FB}"/>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886AFD2B-103C-4773-8465-00E4ED5BF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1A963-36D9-4DE1-A154-A7220E3C5048}"/>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883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D66A-C88B-41EE-AD1F-2F9E4A60F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CF0F9-4AA9-4D78-A69A-BC3B5B082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95F42A-8C9C-4CF4-8A1C-60CFEC986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E3377-EC41-4348-9090-D4979211E0EE}"/>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6" name="Footer Placeholder 5">
            <a:extLst>
              <a:ext uri="{FF2B5EF4-FFF2-40B4-BE49-F238E27FC236}">
                <a16:creationId xmlns:a16="http://schemas.microsoft.com/office/drawing/2014/main" id="{71C0187D-1F46-4A51-A103-7DA307FF2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31750-D73C-4D28-BC75-0E6CF78CAB3E}"/>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0030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6518-21F9-4318-8D6E-B577FE8032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A7F12-77FE-43B1-ADAA-63F5C760A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0CEF3-7AC3-4B02-B2D3-85B79664C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5B9D5E-67D0-4187-9FD1-95E90DB40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E7EF4-C6F6-45BE-8F62-0D9661598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AF3FC-FF52-480E-9A07-DB1131BAE8E2}"/>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8" name="Footer Placeholder 7">
            <a:extLst>
              <a:ext uri="{FF2B5EF4-FFF2-40B4-BE49-F238E27FC236}">
                <a16:creationId xmlns:a16="http://schemas.microsoft.com/office/drawing/2014/main" id="{1380CD53-3D31-43D3-9BF9-E4BDE98FE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5DB6A9-2CCF-43FF-B3FF-9FA1976D3C8D}"/>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30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854-30D8-4C51-A2A2-AF62FA7C28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3D4AFD-8564-4D13-A2DE-D776940478B4}"/>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4" name="Footer Placeholder 3">
            <a:extLst>
              <a:ext uri="{FF2B5EF4-FFF2-40B4-BE49-F238E27FC236}">
                <a16:creationId xmlns:a16="http://schemas.microsoft.com/office/drawing/2014/main" id="{CFADFA17-8367-4A7E-913D-9FBF28E8B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F2818-6C1A-4F45-B2A5-E0086FB0E493}"/>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1522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CEE44-A1F3-477D-92B2-4A0D22181C02}"/>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3" name="Footer Placeholder 2">
            <a:extLst>
              <a:ext uri="{FF2B5EF4-FFF2-40B4-BE49-F238E27FC236}">
                <a16:creationId xmlns:a16="http://schemas.microsoft.com/office/drawing/2014/main" id="{9172D43A-CD99-4CA4-8721-E4CDEE327A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624E6B-9E57-4D42-8783-3817F9F2115A}"/>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6600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EBAB-C2F0-4263-B314-C440D8321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8EC965-8AB9-480B-9272-DD8D2D456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A3123-6171-4552-8DC8-03416222F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43297-F569-426A-983A-EE591139E874}"/>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6" name="Footer Placeholder 5">
            <a:extLst>
              <a:ext uri="{FF2B5EF4-FFF2-40B4-BE49-F238E27FC236}">
                <a16:creationId xmlns:a16="http://schemas.microsoft.com/office/drawing/2014/main" id="{92F7F6EF-49D4-4606-B768-9C47A18C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B7B51-1FCE-44DE-81E1-264203FDBA0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004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45D5-7D04-405D-B74F-A87486C6A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169C13-2913-4F10-BE23-CDCD7900A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5CE27-E69A-4649-9272-0F4710B36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46114-0676-4A63-AAD7-F5E0359D85D2}"/>
              </a:ext>
            </a:extLst>
          </p:cNvPr>
          <p:cNvSpPr>
            <a:spLocks noGrp="1"/>
          </p:cNvSpPr>
          <p:nvPr>
            <p:ph type="dt" sz="half" idx="10"/>
          </p:nvPr>
        </p:nvSpPr>
        <p:spPr/>
        <p:txBody>
          <a:bodyPr/>
          <a:lstStyle/>
          <a:p>
            <a:fld id="{4DEFDFA4-FE4A-4FB2-B1CC-1F8755C34741}" type="datetimeFigureOut">
              <a:rPr lang="en-IN" smtClean="0"/>
              <a:t>27-07-2021</a:t>
            </a:fld>
            <a:endParaRPr lang="en-IN"/>
          </a:p>
        </p:txBody>
      </p:sp>
      <p:sp>
        <p:nvSpPr>
          <p:cNvPr id="6" name="Footer Placeholder 5">
            <a:extLst>
              <a:ext uri="{FF2B5EF4-FFF2-40B4-BE49-F238E27FC236}">
                <a16:creationId xmlns:a16="http://schemas.microsoft.com/office/drawing/2014/main" id="{356066DA-15F4-4939-A160-108B2C63E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6BD84-1D89-428E-A033-35E8B1D85975}"/>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4016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B397F-7987-4BD9-9177-1B4DB0A9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AB460-39E1-4828-A248-038B47488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8E9C5-1D21-455E-B977-B7FC2B0F1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FDFA4-FE4A-4FB2-B1CC-1F8755C34741}" type="datetimeFigureOut">
              <a:rPr lang="en-IN" smtClean="0"/>
              <a:t>27-07-2021</a:t>
            </a:fld>
            <a:endParaRPr lang="en-IN"/>
          </a:p>
        </p:txBody>
      </p:sp>
      <p:sp>
        <p:nvSpPr>
          <p:cNvPr id="5" name="Footer Placeholder 4">
            <a:extLst>
              <a:ext uri="{FF2B5EF4-FFF2-40B4-BE49-F238E27FC236}">
                <a16:creationId xmlns:a16="http://schemas.microsoft.com/office/drawing/2014/main" id="{612B6F2E-1BDB-4328-9935-E621526DD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31744-780C-4312-A777-019ABF57F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3AD97-7496-480D-B7DB-7BE29E8604F1}" type="slidenum">
              <a:rPr lang="en-IN" smtClean="0"/>
              <a:t>‹#›</a:t>
            </a:fld>
            <a:endParaRPr lang="en-IN"/>
          </a:p>
        </p:txBody>
      </p:sp>
    </p:spTree>
    <p:extLst>
      <p:ext uri="{BB962C8B-B14F-4D97-AF65-F5344CB8AC3E}">
        <p14:creationId xmlns:p14="http://schemas.microsoft.com/office/powerpoint/2010/main" val="300349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89D6-E1F8-4D16-91C6-595F677FA052}"/>
              </a:ext>
            </a:extLst>
          </p:cNvPr>
          <p:cNvSpPr>
            <a:spLocks noGrp="1"/>
          </p:cNvSpPr>
          <p:nvPr>
            <p:ph type="ctrTitle"/>
          </p:nvPr>
        </p:nvSpPr>
        <p:spPr>
          <a:xfrm>
            <a:off x="1524000" y="2121168"/>
            <a:ext cx="9144000" cy="2387600"/>
          </a:xfrm>
        </p:spPr>
        <p:txBody>
          <a:bodyPr/>
          <a:lstStyle/>
          <a:p>
            <a:r>
              <a:rPr lang="en-IN" dirty="0"/>
              <a:t>Angular Application on Git Hub</a:t>
            </a:r>
          </a:p>
        </p:txBody>
      </p:sp>
    </p:spTree>
    <p:extLst>
      <p:ext uri="{BB962C8B-B14F-4D97-AF65-F5344CB8AC3E}">
        <p14:creationId xmlns:p14="http://schemas.microsoft.com/office/powerpoint/2010/main" val="7551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Push the project to your remote repository using appropriate commands and ensure its updated in the remote as below </a:t>
            </a:r>
          </a:p>
          <a:p>
            <a:pPr>
              <a:buFontTx/>
              <a:buChar char="-"/>
            </a:pP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530A41DB-B9F5-4796-BA2E-B65F1E7FF450}"/>
              </a:ext>
            </a:extLst>
          </p:cNvPr>
          <p:cNvPicPr>
            <a:picLocks noChangeAspect="1"/>
          </p:cNvPicPr>
          <p:nvPr/>
        </p:nvPicPr>
        <p:blipFill>
          <a:blip r:embed="rId2"/>
          <a:stretch>
            <a:fillRect/>
          </a:stretch>
        </p:blipFill>
        <p:spPr>
          <a:xfrm>
            <a:off x="1018956" y="2787357"/>
            <a:ext cx="4923510" cy="2867855"/>
          </a:xfrm>
          <a:prstGeom prst="rect">
            <a:avLst/>
          </a:prstGeom>
        </p:spPr>
      </p:pic>
    </p:spTree>
    <p:extLst>
      <p:ext uri="{BB962C8B-B14F-4D97-AF65-F5344CB8AC3E}">
        <p14:creationId xmlns:p14="http://schemas.microsoft.com/office/powerpoint/2010/main" val="231126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Push the project to your remote repository using appropriate commands and ensure its updated in the remote as below </a:t>
            </a:r>
          </a:p>
          <a:p>
            <a:pPr>
              <a:buFontTx/>
              <a:buChar char="-"/>
            </a:pPr>
            <a:endParaRPr lang="en-IN" dirty="0">
              <a:solidFill>
                <a:schemeClr val="tx1">
                  <a:lumMod val="95000"/>
                  <a:lumOff val="5000"/>
                </a:schemeClr>
              </a:solidFill>
            </a:endParaRPr>
          </a:p>
        </p:txBody>
      </p:sp>
      <p:pic>
        <p:nvPicPr>
          <p:cNvPr id="8" name="Picture 7">
            <a:extLst>
              <a:ext uri="{FF2B5EF4-FFF2-40B4-BE49-F238E27FC236}">
                <a16:creationId xmlns:a16="http://schemas.microsoft.com/office/drawing/2014/main" id="{E54050AB-B9E5-4C68-A6C6-6117D56DC15C}"/>
              </a:ext>
            </a:extLst>
          </p:cNvPr>
          <p:cNvPicPr>
            <a:picLocks noChangeAspect="1"/>
          </p:cNvPicPr>
          <p:nvPr/>
        </p:nvPicPr>
        <p:blipFill>
          <a:blip r:embed="rId2"/>
          <a:stretch>
            <a:fillRect/>
          </a:stretch>
        </p:blipFill>
        <p:spPr>
          <a:xfrm>
            <a:off x="1634343" y="3178761"/>
            <a:ext cx="5400675" cy="2486025"/>
          </a:xfrm>
          <a:prstGeom prst="rect">
            <a:avLst/>
          </a:prstGeom>
        </p:spPr>
      </p:pic>
    </p:spTree>
    <p:extLst>
      <p:ext uri="{BB962C8B-B14F-4D97-AF65-F5344CB8AC3E}">
        <p14:creationId xmlns:p14="http://schemas.microsoft.com/office/powerpoint/2010/main" val="151401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Login to LMS and go to your course</a:t>
            </a:r>
          </a:p>
          <a:p>
            <a:pPr lvl="1">
              <a:buFontTx/>
              <a:buChar char="-"/>
            </a:pPr>
            <a:r>
              <a:rPr lang="en-IN" i="0" dirty="0">
                <a:solidFill>
                  <a:schemeClr val="tx1">
                    <a:lumMod val="95000"/>
                    <a:lumOff val="5000"/>
                  </a:schemeClr>
                </a:solidFill>
                <a:effectLst/>
                <a:latin typeface="Gotham Rounded SSm A"/>
              </a:rPr>
              <a:t>Full Stack Web Developer - MEAN Stack</a:t>
            </a:r>
            <a:endParaRPr lang="en-IN" dirty="0">
              <a:solidFill>
                <a:schemeClr val="tx1">
                  <a:lumMod val="95000"/>
                  <a:lumOff val="5000"/>
                </a:schemeClr>
              </a:solidFill>
            </a:endParaRPr>
          </a:p>
          <a:p>
            <a:pPr lvl="1">
              <a:buFontTx/>
              <a:buChar char="-"/>
            </a:pPr>
            <a:r>
              <a:rPr lang="en-IN" dirty="0"/>
              <a:t>Select Phase 1- Get started with web development</a:t>
            </a:r>
          </a:p>
          <a:p>
            <a:pPr marL="0" indent="0">
              <a:buNone/>
            </a:pPr>
            <a:endParaRPr lang="en-IN" dirty="0"/>
          </a:p>
        </p:txBody>
      </p:sp>
      <p:pic>
        <p:nvPicPr>
          <p:cNvPr id="6" name="Picture 5">
            <a:extLst>
              <a:ext uri="{FF2B5EF4-FFF2-40B4-BE49-F238E27FC236}">
                <a16:creationId xmlns:a16="http://schemas.microsoft.com/office/drawing/2014/main" id="{B5CAE8F0-79B1-41C0-8899-DDB5D563C96F}"/>
              </a:ext>
            </a:extLst>
          </p:cNvPr>
          <p:cNvPicPr>
            <a:picLocks noChangeAspect="1"/>
          </p:cNvPicPr>
          <p:nvPr/>
        </p:nvPicPr>
        <p:blipFill>
          <a:blip r:embed="rId2"/>
          <a:stretch>
            <a:fillRect/>
          </a:stretch>
        </p:blipFill>
        <p:spPr>
          <a:xfrm>
            <a:off x="1423987" y="3902392"/>
            <a:ext cx="3857625" cy="1247775"/>
          </a:xfrm>
          <a:prstGeom prst="rect">
            <a:avLst/>
          </a:prstGeom>
        </p:spPr>
      </p:pic>
    </p:spTree>
    <p:extLst>
      <p:ext uri="{BB962C8B-B14F-4D97-AF65-F5344CB8AC3E}">
        <p14:creationId xmlns:p14="http://schemas.microsoft.com/office/powerpoint/2010/main" val="197556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Choose self learning and scroll down to Section 4 Agile Scrum and Version Control System</a:t>
            </a:r>
          </a:p>
          <a:p>
            <a:pPr marL="0" indent="0">
              <a:buNone/>
            </a:pPr>
            <a:endParaRPr lang="en-IN" dirty="0"/>
          </a:p>
        </p:txBody>
      </p:sp>
      <p:pic>
        <p:nvPicPr>
          <p:cNvPr id="6" name="Picture 5">
            <a:extLst>
              <a:ext uri="{FF2B5EF4-FFF2-40B4-BE49-F238E27FC236}">
                <a16:creationId xmlns:a16="http://schemas.microsoft.com/office/drawing/2014/main" id="{A583CF03-730C-4340-998C-9366760B8AD4}"/>
              </a:ext>
            </a:extLst>
          </p:cNvPr>
          <p:cNvPicPr>
            <a:picLocks noChangeAspect="1"/>
          </p:cNvPicPr>
          <p:nvPr/>
        </p:nvPicPr>
        <p:blipFill>
          <a:blip r:embed="rId2"/>
          <a:stretch>
            <a:fillRect/>
          </a:stretch>
        </p:blipFill>
        <p:spPr>
          <a:xfrm>
            <a:off x="2299994" y="2775077"/>
            <a:ext cx="5653203" cy="4006802"/>
          </a:xfrm>
          <a:prstGeom prst="rect">
            <a:avLst/>
          </a:prstGeom>
        </p:spPr>
      </p:pic>
    </p:spTree>
    <p:extLst>
      <p:ext uri="{BB962C8B-B14F-4D97-AF65-F5344CB8AC3E}">
        <p14:creationId xmlns:p14="http://schemas.microsoft.com/office/powerpoint/2010/main" val="410616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Choose section 4, click lesson 1 and scroll down to the sub-section 1.9 which has a Practice Project – Angular Application on Git Hub, click on it you will see the description and submit button </a:t>
            </a:r>
          </a:p>
          <a:p>
            <a:pPr>
              <a:buFontTx/>
              <a:buChar char="-"/>
            </a:pPr>
            <a:endParaRPr lang="en-IN" dirty="0"/>
          </a:p>
          <a:p>
            <a:pPr>
              <a:buFontTx/>
              <a:buChar char="-"/>
            </a:pPr>
            <a:endParaRPr lang="en-IN" dirty="0"/>
          </a:p>
          <a:p>
            <a:pPr marL="0" indent="0">
              <a:buNone/>
            </a:pPr>
            <a:endParaRPr lang="en-IN" dirty="0"/>
          </a:p>
        </p:txBody>
      </p:sp>
      <p:pic>
        <p:nvPicPr>
          <p:cNvPr id="5" name="Picture 4">
            <a:extLst>
              <a:ext uri="{FF2B5EF4-FFF2-40B4-BE49-F238E27FC236}">
                <a16:creationId xmlns:a16="http://schemas.microsoft.com/office/drawing/2014/main" id="{BE3E8883-387D-4A8D-A427-9DEC9DFC9298}"/>
              </a:ext>
            </a:extLst>
          </p:cNvPr>
          <p:cNvPicPr>
            <a:picLocks noChangeAspect="1"/>
          </p:cNvPicPr>
          <p:nvPr/>
        </p:nvPicPr>
        <p:blipFill>
          <a:blip r:embed="rId2"/>
          <a:stretch>
            <a:fillRect/>
          </a:stretch>
        </p:blipFill>
        <p:spPr>
          <a:xfrm>
            <a:off x="936674" y="3047487"/>
            <a:ext cx="7264791" cy="3670202"/>
          </a:xfrm>
          <a:prstGeom prst="rect">
            <a:avLst/>
          </a:prstGeom>
        </p:spPr>
      </p:pic>
    </p:spTree>
    <p:extLst>
      <p:ext uri="{BB962C8B-B14F-4D97-AF65-F5344CB8AC3E}">
        <p14:creationId xmlns:p14="http://schemas.microsoft.com/office/powerpoint/2010/main" val="66349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a:xfrm>
            <a:off x="838200" y="1642741"/>
            <a:ext cx="10515600" cy="4351338"/>
          </a:xfrm>
        </p:spPr>
        <p:txBody>
          <a:bodyPr/>
          <a:lstStyle/>
          <a:p>
            <a:pPr>
              <a:buFontTx/>
              <a:buChar char="-"/>
            </a:pPr>
            <a:r>
              <a:rPr lang="en-IN" dirty="0"/>
              <a:t>After you click on submit you will get a window as below</a:t>
            </a:r>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marL="0" indent="0">
              <a:buNone/>
            </a:pPr>
            <a:endParaRPr lang="en-IN" dirty="0"/>
          </a:p>
        </p:txBody>
      </p:sp>
      <p:sp>
        <p:nvSpPr>
          <p:cNvPr id="7" name="TextBox 6">
            <a:extLst>
              <a:ext uri="{FF2B5EF4-FFF2-40B4-BE49-F238E27FC236}">
                <a16:creationId xmlns:a16="http://schemas.microsoft.com/office/drawing/2014/main" id="{82C1DC7E-44F7-4F94-82F0-7A6F6DD92AB8}"/>
              </a:ext>
            </a:extLst>
          </p:cNvPr>
          <p:cNvSpPr txBox="1"/>
          <p:nvPr/>
        </p:nvSpPr>
        <p:spPr>
          <a:xfrm flipH="1">
            <a:off x="4748595" y="2278962"/>
            <a:ext cx="7180808" cy="4524315"/>
          </a:xfrm>
          <a:prstGeom prst="rect">
            <a:avLst/>
          </a:prstGeom>
          <a:noFill/>
        </p:spPr>
        <p:txBody>
          <a:bodyPr wrap="square" rtlCol="0">
            <a:spAutoFit/>
          </a:bodyPr>
          <a:lstStyle/>
          <a:p>
            <a:r>
              <a:rPr lang="en-IN" b="1" u="sng" dirty="0"/>
              <a:t>Things to submit:</a:t>
            </a:r>
          </a:p>
          <a:p>
            <a:pPr marL="285750" indent="-285750">
              <a:buFont typeface="Arial" panose="020B0604020202020204" pitchFamily="34" charset="0"/>
              <a:buChar char="•"/>
            </a:pPr>
            <a:r>
              <a:rPr lang="en-IN" b="1" dirty="0">
                <a:solidFill>
                  <a:srgbClr val="0070C0"/>
                </a:solidFill>
              </a:rPr>
              <a:t>Writeup:</a:t>
            </a:r>
          </a:p>
          <a:p>
            <a:pPr marL="800100" lvl="1" indent="-342900">
              <a:buFont typeface="Wingdings" panose="05000000000000000000" pitchFamily="2" charset="2"/>
              <a:buChar char="§"/>
            </a:pPr>
            <a:r>
              <a:rPr lang="en-IN" dirty="0"/>
              <a:t>Upload a word document that will have the Git repository link so that from the LMS we can download this document to find your git repository</a:t>
            </a:r>
          </a:p>
          <a:p>
            <a:pPr marL="800100" lvl="1" indent="-342900">
              <a:buFont typeface="Wingdings" panose="05000000000000000000" pitchFamily="2" charset="2"/>
              <a:buChar char="§"/>
            </a:pPr>
            <a:r>
              <a:rPr lang="en-IN" dirty="0"/>
              <a:t>Give a brief explanation about your project and the files &amp; folders we need to look into so that it is easy to locate.</a:t>
            </a:r>
          </a:p>
          <a:p>
            <a:pPr marL="285750" indent="-285750">
              <a:buFont typeface="Arial" panose="020B0604020202020204" pitchFamily="34" charset="0"/>
              <a:buChar char="•"/>
            </a:pPr>
            <a:r>
              <a:rPr lang="en-IN" b="1" dirty="0">
                <a:solidFill>
                  <a:srgbClr val="0070C0"/>
                </a:solidFill>
              </a:rPr>
              <a:t>Screenshots:</a:t>
            </a:r>
          </a:p>
          <a:p>
            <a:pPr marL="800100" lvl="1" indent="-342900">
              <a:buFont typeface="Wingdings" panose="05000000000000000000" pitchFamily="2" charset="2"/>
              <a:buChar char="§"/>
            </a:pPr>
            <a:r>
              <a:rPr lang="en-IN" dirty="0"/>
              <a:t>Upload the files that will have screenshots of the output</a:t>
            </a:r>
          </a:p>
          <a:p>
            <a:pPr marL="285750" indent="-285750">
              <a:buFont typeface="Arial" panose="020B0604020202020204" pitchFamily="34" charset="0"/>
              <a:buChar char="•"/>
            </a:pPr>
            <a:r>
              <a:rPr lang="en-IN" b="1" dirty="0">
                <a:solidFill>
                  <a:srgbClr val="0070C0"/>
                </a:solidFill>
              </a:rPr>
              <a:t>Source Code:</a:t>
            </a:r>
          </a:p>
          <a:p>
            <a:pPr marL="800100" lvl="1" indent="-342900">
              <a:buFont typeface="Wingdings" panose="05000000000000000000" pitchFamily="2" charset="2"/>
              <a:buChar char="§"/>
            </a:pPr>
            <a:r>
              <a:rPr lang="en-IN" dirty="0"/>
              <a:t>Upload the Zip files that will have all your source code files, if in case you face problem in attaching the zip, you can attach the source code files one by one </a:t>
            </a:r>
          </a:p>
          <a:p>
            <a:pPr marL="285750" indent="-285750">
              <a:buFont typeface="Arial" panose="020B0604020202020204" pitchFamily="34" charset="0"/>
              <a:buChar char="•"/>
            </a:pPr>
            <a:r>
              <a:rPr lang="en-IN" b="1" dirty="0">
                <a:solidFill>
                  <a:srgbClr val="0070C0"/>
                </a:solidFill>
              </a:rPr>
              <a:t>Additional Remarks: </a:t>
            </a:r>
          </a:p>
          <a:p>
            <a:pPr marL="742950" lvl="1" indent="-285750">
              <a:buFont typeface="Wingdings" panose="05000000000000000000" pitchFamily="2" charset="2"/>
              <a:buChar char="§"/>
            </a:pPr>
            <a:r>
              <a:rPr lang="en-IN" dirty="0"/>
              <a:t>Mention some remarks if required</a:t>
            </a:r>
          </a:p>
          <a:p>
            <a:pPr marL="742950" lvl="1"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0F338E45-E291-4276-B343-5445EBA0F066}"/>
              </a:ext>
            </a:extLst>
          </p:cNvPr>
          <p:cNvPicPr>
            <a:picLocks noChangeAspect="1"/>
          </p:cNvPicPr>
          <p:nvPr/>
        </p:nvPicPr>
        <p:blipFill>
          <a:blip r:embed="rId2"/>
          <a:stretch>
            <a:fillRect/>
          </a:stretch>
        </p:blipFill>
        <p:spPr>
          <a:xfrm>
            <a:off x="1207485" y="2479354"/>
            <a:ext cx="3171825" cy="3514725"/>
          </a:xfrm>
          <a:prstGeom prst="rect">
            <a:avLst/>
          </a:prstGeom>
        </p:spPr>
      </p:pic>
    </p:spTree>
    <p:extLst>
      <p:ext uri="{BB962C8B-B14F-4D97-AF65-F5344CB8AC3E}">
        <p14:creationId xmlns:p14="http://schemas.microsoft.com/office/powerpoint/2010/main" val="239985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a:xfrm>
            <a:off x="838200" y="1642741"/>
            <a:ext cx="10515600" cy="4351338"/>
          </a:xfrm>
        </p:spPr>
        <p:txBody>
          <a:bodyPr/>
          <a:lstStyle/>
          <a:p>
            <a:pPr>
              <a:buFontTx/>
              <a:buChar char="-"/>
            </a:pPr>
            <a:r>
              <a:rPr lang="en-IN" dirty="0"/>
              <a:t>Sample write up document</a:t>
            </a:r>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marL="0" indent="0">
              <a:buNone/>
            </a:pPr>
            <a:endParaRPr lang="en-IN" dirty="0"/>
          </a:p>
        </p:txBody>
      </p:sp>
      <p:pic>
        <p:nvPicPr>
          <p:cNvPr id="11" name="Picture 10">
            <a:extLst>
              <a:ext uri="{FF2B5EF4-FFF2-40B4-BE49-F238E27FC236}">
                <a16:creationId xmlns:a16="http://schemas.microsoft.com/office/drawing/2014/main" id="{CE59E781-54E0-4776-B43D-D3C5CAAB4556}"/>
              </a:ext>
            </a:extLst>
          </p:cNvPr>
          <p:cNvPicPr>
            <a:picLocks noChangeAspect="1"/>
          </p:cNvPicPr>
          <p:nvPr/>
        </p:nvPicPr>
        <p:blipFill>
          <a:blip r:embed="rId2"/>
          <a:stretch>
            <a:fillRect/>
          </a:stretch>
        </p:blipFill>
        <p:spPr>
          <a:xfrm>
            <a:off x="838200" y="2445213"/>
            <a:ext cx="9802060" cy="4162747"/>
          </a:xfrm>
          <a:prstGeom prst="rect">
            <a:avLst/>
          </a:prstGeom>
        </p:spPr>
      </p:pic>
    </p:spTree>
    <p:extLst>
      <p:ext uri="{BB962C8B-B14F-4D97-AF65-F5344CB8AC3E}">
        <p14:creationId xmlns:p14="http://schemas.microsoft.com/office/powerpoint/2010/main" val="39614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You need to create single repository in Git Hub which will have all your assignments belongs to different sections of each phase</a:t>
            </a:r>
          </a:p>
          <a:p>
            <a:pPr>
              <a:buFontTx/>
              <a:buChar char="-"/>
            </a:pPr>
            <a:r>
              <a:rPr lang="en-IN" dirty="0">
                <a:solidFill>
                  <a:schemeClr val="tx1">
                    <a:lumMod val="95000"/>
                    <a:lumOff val="5000"/>
                  </a:schemeClr>
                </a:solidFill>
              </a:rPr>
              <a:t>Name the repository so that its easy to recognize who you are during evaluation like “</a:t>
            </a:r>
            <a:r>
              <a:rPr lang="en-IN" dirty="0" err="1">
                <a:solidFill>
                  <a:schemeClr val="tx1">
                    <a:lumMod val="95000"/>
                    <a:lumOff val="5000"/>
                  </a:schemeClr>
                </a:solidFill>
              </a:rPr>
              <a:t>your_id_your_name_course</a:t>
            </a:r>
            <a:r>
              <a:rPr lang="en-IN" dirty="0">
                <a:solidFill>
                  <a:schemeClr val="tx1">
                    <a:lumMod val="95000"/>
                    <a:lumOff val="5000"/>
                  </a:schemeClr>
                </a:solidFill>
              </a:rPr>
              <a:t>”</a:t>
            </a:r>
          </a:p>
          <a:p>
            <a:pPr lvl="1">
              <a:buFontTx/>
              <a:buChar char="-"/>
            </a:pPr>
            <a:r>
              <a:rPr lang="en-IN" dirty="0">
                <a:solidFill>
                  <a:schemeClr val="tx1">
                    <a:lumMod val="95000"/>
                    <a:lumOff val="5000"/>
                  </a:schemeClr>
                </a:solidFill>
              </a:rPr>
              <a:t>Hint: 1234_james</a:t>
            </a:r>
            <a:r>
              <a:rPr lang="en-IN">
                <a:solidFill>
                  <a:schemeClr val="tx1">
                    <a:lumMod val="95000"/>
                    <a:lumOff val="5000"/>
                  </a:schemeClr>
                </a:solidFill>
              </a:rPr>
              <a:t>_mean_stack </a:t>
            </a:r>
            <a:endParaRPr lang="en-IN" dirty="0">
              <a:solidFill>
                <a:schemeClr val="tx1">
                  <a:lumMod val="95000"/>
                  <a:lumOff val="5000"/>
                </a:schemeClr>
              </a:solidFill>
            </a:endParaRPr>
          </a:p>
        </p:txBody>
      </p:sp>
    </p:spTree>
    <p:extLst>
      <p:ext uri="{BB962C8B-B14F-4D97-AF65-F5344CB8AC3E}">
        <p14:creationId xmlns:p14="http://schemas.microsoft.com/office/powerpoint/2010/main" val="41286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pic>
        <p:nvPicPr>
          <p:cNvPr id="5" name="Picture 4">
            <a:extLst>
              <a:ext uri="{FF2B5EF4-FFF2-40B4-BE49-F238E27FC236}">
                <a16:creationId xmlns:a16="http://schemas.microsoft.com/office/drawing/2014/main" id="{094499CB-C3A7-4E6E-8B11-518354961692}"/>
              </a:ext>
            </a:extLst>
          </p:cNvPr>
          <p:cNvPicPr>
            <a:picLocks noChangeAspect="1"/>
          </p:cNvPicPr>
          <p:nvPr/>
        </p:nvPicPr>
        <p:blipFill>
          <a:blip r:embed="rId2"/>
          <a:stretch>
            <a:fillRect/>
          </a:stretch>
        </p:blipFill>
        <p:spPr>
          <a:xfrm>
            <a:off x="2079161" y="1591151"/>
            <a:ext cx="6584641" cy="4556431"/>
          </a:xfrm>
          <a:prstGeom prst="rect">
            <a:avLst/>
          </a:prstGeom>
        </p:spPr>
      </p:pic>
    </p:spTree>
    <p:extLst>
      <p:ext uri="{BB962C8B-B14F-4D97-AF65-F5344CB8AC3E}">
        <p14:creationId xmlns:p14="http://schemas.microsoft.com/office/powerpoint/2010/main" val="68508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Once you create the repository clone to your local machine</a:t>
            </a:r>
          </a:p>
          <a:p>
            <a:pPr lvl="1">
              <a:buFontTx/>
              <a:buChar char="-"/>
            </a:pPr>
            <a:r>
              <a:rPr lang="en-IN" dirty="0">
                <a:solidFill>
                  <a:schemeClr val="tx1">
                    <a:lumMod val="95000"/>
                    <a:lumOff val="5000"/>
                  </a:schemeClr>
                </a:solidFill>
              </a:rPr>
              <a:t>Use the command ‘git clone &lt;repo-</a:t>
            </a:r>
            <a:r>
              <a:rPr lang="en-IN" dirty="0" err="1">
                <a:solidFill>
                  <a:schemeClr val="tx1">
                    <a:lumMod val="95000"/>
                    <a:lumOff val="5000"/>
                  </a:schemeClr>
                </a:solidFill>
              </a:rPr>
              <a:t>url</a:t>
            </a:r>
            <a:r>
              <a:rPr lang="en-IN" dirty="0">
                <a:solidFill>
                  <a:schemeClr val="tx1">
                    <a:lumMod val="95000"/>
                    <a:lumOff val="5000"/>
                  </a:schemeClr>
                </a:solidFill>
              </a:rPr>
              <a:t>&gt;’</a:t>
            </a:r>
          </a:p>
        </p:txBody>
      </p:sp>
      <p:pic>
        <p:nvPicPr>
          <p:cNvPr id="5" name="Picture 4">
            <a:extLst>
              <a:ext uri="{FF2B5EF4-FFF2-40B4-BE49-F238E27FC236}">
                <a16:creationId xmlns:a16="http://schemas.microsoft.com/office/drawing/2014/main" id="{B38B2582-3D0E-436E-870F-2C89D4EF4D32}"/>
              </a:ext>
            </a:extLst>
          </p:cNvPr>
          <p:cNvPicPr>
            <a:picLocks noChangeAspect="1"/>
          </p:cNvPicPr>
          <p:nvPr/>
        </p:nvPicPr>
        <p:blipFill>
          <a:blip r:embed="rId2"/>
          <a:stretch>
            <a:fillRect/>
          </a:stretch>
        </p:blipFill>
        <p:spPr>
          <a:xfrm>
            <a:off x="1167619" y="2951064"/>
            <a:ext cx="8433816" cy="3541811"/>
          </a:xfrm>
          <a:prstGeom prst="rect">
            <a:avLst/>
          </a:prstGeom>
        </p:spPr>
      </p:pic>
    </p:spTree>
    <p:extLst>
      <p:ext uri="{BB962C8B-B14F-4D97-AF65-F5344CB8AC3E}">
        <p14:creationId xmlns:p14="http://schemas.microsoft.com/office/powerpoint/2010/main" val="365210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Cloning into your local machine</a:t>
            </a:r>
          </a:p>
        </p:txBody>
      </p:sp>
      <p:pic>
        <p:nvPicPr>
          <p:cNvPr id="6" name="Picture 5">
            <a:extLst>
              <a:ext uri="{FF2B5EF4-FFF2-40B4-BE49-F238E27FC236}">
                <a16:creationId xmlns:a16="http://schemas.microsoft.com/office/drawing/2014/main" id="{CF188F47-E79D-4CCC-9CD3-A92F2D20E482}"/>
              </a:ext>
            </a:extLst>
          </p:cNvPr>
          <p:cNvPicPr>
            <a:picLocks noChangeAspect="1"/>
          </p:cNvPicPr>
          <p:nvPr/>
        </p:nvPicPr>
        <p:blipFill>
          <a:blip r:embed="rId2"/>
          <a:stretch>
            <a:fillRect/>
          </a:stretch>
        </p:blipFill>
        <p:spPr>
          <a:xfrm>
            <a:off x="1074493" y="2646704"/>
            <a:ext cx="5400675" cy="2943225"/>
          </a:xfrm>
          <a:prstGeom prst="rect">
            <a:avLst/>
          </a:prstGeom>
        </p:spPr>
      </p:pic>
    </p:spTree>
    <p:extLst>
      <p:ext uri="{BB962C8B-B14F-4D97-AF65-F5344CB8AC3E}">
        <p14:creationId xmlns:p14="http://schemas.microsoft.com/office/powerpoint/2010/main" val="403045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Locate the cloned repository using ‘ls’ and get inside it using ‘cd’ commands</a:t>
            </a:r>
          </a:p>
        </p:txBody>
      </p:sp>
      <p:pic>
        <p:nvPicPr>
          <p:cNvPr id="5" name="Picture 4">
            <a:extLst>
              <a:ext uri="{FF2B5EF4-FFF2-40B4-BE49-F238E27FC236}">
                <a16:creationId xmlns:a16="http://schemas.microsoft.com/office/drawing/2014/main" id="{477B25AF-3FE6-48A6-9BEF-D02E965BC2F3}"/>
              </a:ext>
            </a:extLst>
          </p:cNvPr>
          <p:cNvPicPr>
            <a:picLocks noChangeAspect="1"/>
          </p:cNvPicPr>
          <p:nvPr/>
        </p:nvPicPr>
        <p:blipFill>
          <a:blip r:embed="rId2"/>
          <a:stretch>
            <a:fillRect/>
          </a:stretch>
        </p:blipFill>
        <p:spPr>
          <a:xfrm>
            <a:off x="208137" y="3429000"/>
            <a:ext cx="11145663" cy="2641869"/>
          </a:xfrm>
          <a:prstGeom prst="rect">
            <a:avLst/>
          </a:prstGeom>
        </p:spPr>
      </p:pic>
    </p:spTree>
    <p:extLst>
      <p:ext uri="{BB962C8B-B14F-4D97-AF65-F5344CB8AC3E}">
        <p14:creationId xmlns:p14="http://schemas.microsoft.com/office/powerpoint/2010/main" val="385557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Create 4 folders for all the phases as below</a:t>
            </a:r>
          </a:p>
        </p:txBody>
      </p:sp>
      <p:pic>
        <p:nvPicPr>
          <p:cNvPr id="6" name="Picture 5">
            <a:extLst>
              <a:ext uri="{FF2B5EF4-FFF2-40B4-BE49-F238E27FC236}">
                <a16:creationId xmlns:a16="http://schemas.microsoft.com/office/drawing/2014/main" id="{81016156-0BBA-4FFF-A913-6EA4BCD37097}"/>
              </a:ext>
            </a:extLst>
          </p:cNvPr>
          <p:cNvPicPr>
            <a:picLocks noChangeAspect="1"/>
          </p:cNvPicPr>
          <p:nvPr/>
        </p:nvPicPr>
        <p:blipFill>
          <a:blip r:embed="rId2"/>
          <a:stretch>
            <a:fillRect/>
          </a:stretch>
        </p:blipFill>
        <p:spPr>
          <a:xfrm>
            <a:off x="1280672" y="2611095"/>
            <a:ext cx="6029325" cy="2085975"/>
          </a:xfrm>
          <a:prstGeom prst="rect">
            <a:avLst/>
          </a:prstGeom>
        </p:spPr>
      </p:pic>
    </p:spTree>
    <p:extLst>
      <p:ext uri="{BB962C8B-B14F-4D97-AF65-F5344CB8AC3E}">
        <p14:creationId xmlns:p14="http://schemas.microsoft.com/office/powerpoint/2010/main" val="421487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Since for every phase you have to do section end projects &amp; phase end project you will need to create projects as per the phase number</a:t>
            </a:r>
          </a:p>
          <a:p>
            <a:pPr>
              <a:buFontTx/>
              <a:buChar char="-"/>
            </a:pPr>
            <a:endParaRPr lang="en-IN" dirty="0">
              <a:solidFill>
                <a:schemeClr val="tx1">
                  <a:lumMod val="95000"/>
                  <a:lumOff val="5000"/>
                </a:schemeClr>
              </a:solidFill>
            </a:endParaRPr>
          </a:p>
          <a:p>
            <a:pPr>
              <a:buFontTx/>
              <a:buChar char="-"/>
            </a:pPr>
            <a:r>
              <a:rPr lang="en-IN" dirty="0">
                <a:solidFill>
                  <a:schemeClr val="tx1">
                    <a:lumMod val="95000"/>
                    <a:lumOff val="5000"/>
                  </a:schemeClr>
                </a:solidFill>
              </a:rPr>
              <a:t>Ex: Angular Application on Git Hub is part of Phase 1 so create that project in the Phase 1</a:t>
            </a:r>
          </a:p>
        </p:txBody>
      </p:sp>
    </p:spTree>
    <p:extLst>
      <p:ext uri="{BB962C8B-B14F-4D97-AF65-F5344CB8AC3E}">
        <p14:creationId xmlns:p14="http://schemas.microsoft.com/office/powerpoint/2010/main" val="349650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Implementation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This is the first project you need to create to understand the GIT hence you need to push only an empty folder with any dummy file inside the folder, file need not to have any content</a:t>
            </a:r>
          </a:p>
        </p:txBody>
      </p:sp>
      <p:pic>
        <p:nvPicPr>
          <p:cNvPr id="7" name="Picture 6">
            <a:extLst>
              <a:ext uri="{FF2B5EF4-FFF2-40B4-BE49-F238E27FC236}">
                <a16:creationId xmlns:a16="http://schemas.microsoft.com/office/drawing/2014/main" id="{A392E418-D777-42AC-925B-ACD152A00455}"/>
              </a:ext>
            </a:extLst>
          </p:cNvPr>
          <p:cNvPicPr>
            <a:picLocks noChangeAspect="1"/>
          </p:cNvPicPr>
          <p:nvPr/>
        </p:nvPicPr>
        <p:blipFill>
          <a:blip r:embed="rId2"/>
          <a:stretch>
            <a:fillRect/>
          </a:stretch>
        </p:blipFill>
        <p:spPr>
          <a:xfrm>
            <a:off x="1589135" y="3236891"/>
            <a:ext cx="3724275" cy="1476375"/>
          </a:xfrm>
          <a:prstGeom prst="rect">
            <a:avLst/>
          </a:prstGeom>
        </p:spPr>
      </p:pic>
      <p:pic>
        <p:nvPicPr>
          <p:cNvPr id="9" name="Picture 8">
            <a:extLst>
              <a:ext uri="{FF2B5EF4-FFF2-40B4-BE49-F238E27FC236}">
                <a16:creationId xmlns:a16="http://schemas.microsoft.com/office/drawing/2014/main" id="{46BD28FE-2CB3-45E8-86C5-DCEF74D5AAEA}"/>
              </a:ext>
            </a:extLst>
          </p:cNvPr>
          <p:cNvPicPr>
            <a:picLocks noChangeAspect="1"/>
          </p:cNvPicPr>
          <p:nvPr/>
        </p:nvPicPr>
        <p:blipFill>
          <a:blip r:embed="rId3"/>
          <a:stretch>
            <a:fillRect/>
          </a:stretch>
        </p:blipFill>
        <p:spPr>
          <a:xfrm>
            <a:off x="3067709" y="4936301"/>
            <a:ext cx="8512831" cy="1590309"/>
          </a:xfrm>
          <a:prstGeom prst="rect">
            <a:avLst/>
          </a:prstGeom>
        </p:spPr>
      </p:pic>
    </p:spTree>
    <p:extLst>
      <p:ext uri="{BB962C8B-B14F-4D97-AF65-F5344CB8AC3E}">
        <p14:creationId xmlns:p14="http://schemas.microsoft.com/office/powerpoint/2010/main" val="266880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473</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Gotham Rounded SSm A</vt:lpstr>
      <vt:lpstr>Wingdings</vt:lpstr>
      <vt:lpstr>Office Theme</vt:lpstr>
      <vt:lpstr>Angular Application on Git Hub</vt:lpstr>
      <vt:lpstr>Project Implementation</vt:lpstr>
      <vt:lpstr>Project Implementation</vt:lpstr>
      <vt:lpstr>Project Implementation</vt:lpstr>
      <vt:lpstr>Project Implementation</vt:lpstr>
      <vt:lpstr>Project Implementation</vt:lpstr>
      <vt:lpstr>Project Implementation</vt:lpstr>
      <vt:lpstr>Project Implementation</vt:lpstr>
      <vt:lpstr>Project Implementation</vt:lpstr>
      <vt:lpstr>Project Implementation</vt:lpstr>
      <vt:lpstr>Project Implementation</vt:lpstr>
      <vt:lpstr>Project Submission Steps</vt:lpstr>
      <vt:lpstr>Project Submission Steps</vt:lpstr>
      <vt:lpstr>Project Submission Steps</vt:lpstr>
      <vt:lpstr>Project Submission Steps</vt:lpstr>
      <vt:lpstr>Project Submission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Budget Planner</dc:title>
  <dc:creator>Kishor</dc:creator>
  <cp:lastModifiedBy>Kishor C</cp:lastModifiedBy>
  <cp:revision>39</cp:revision>
  <dcterms:created xsi:type="dcterms:W3CDTF">2021-03-15T09:57:56Z</dcterms:created>
  <dcterms:modified xsi:type="dcterms:W3CDTF">2021-07-27T16:51:34Z</dcterms:modified>
</cp:coreProperties>
</file>