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3" r:id="rId5"/>
    <p:sldId id="264" r:id="rId6"/>
    <p:sldId id="265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175EE-D323-4BC9-B150-E1CA7C6D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C1E3BD-4F60-4094-8D0D-29DBCCAB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67AD1-28E1-4353-A7FC-8F949E4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DFA36-F2ED-4CD9-9AD1-99E8418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32EEF-367A-410A-BD3E-FD2FE98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5B888-B461-470B-B405-EDE200F8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33CC76-3EE5-4EF6-886D-5693B94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6DA02-9107-45A8-8B5F-2498EF9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33F94-B428-428F-A997-881CF6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7393E-0044-4C28-998B-9FBE626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D6F70-BDEC-4292-8063-FC4BADBF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984544-79C2-4D32-A609-CBC62925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C15F6-C04E-41BE-8126-A0AB1B4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BC05D-17D0-4890-A251-3A9612C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CDF0-839B-4D9F-9D00-A533B60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4CE0-7FDC-4D5F-ABA0-3650834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E4F6D-8AC6-4E2E-88EA-1AB2A2FD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8A5FF-7415-4410-A369-7A326C9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10862-9EC0-447D-A319-8171520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6C981-7C2E-42FC-8C29-6073873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B270D-37E6-437E-B662-7254884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275401-10C4-4B2E-90CD-E1DA8CEC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44679-A9E1-43EF-8DB0-D2F5ADF0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A7EE4-A2E3-4F37-AD57-F08A9EA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278DD-3C3D-4316-8F41-1EB7F824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ABAA5-3468-47A6-AEB1-A5C020A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CA492-26A8-4562-BC25-DF698CFE6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8AB36-15BE-4C15-96D3-4BB8E3E0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5AD76-9640-47AF-BCC1-83A1553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3BD083-A499-4BA4-BC95-1DC2582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054D4-15E9-40F9-9143-11FEE12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8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1C110-A2CF-4CE4-8ABC-72B4066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0D43E-20AB-492B-8D54-6F95673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32A2C-CD21-4C49-BC1D-31B57A79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4CB07E-F1B5-425D-9891-6195E2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32A352-D9D3-40E1-A158-23AA56DC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B17E39-2473-4A1C-A431-9EC2F9E9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37EEE2-AD03-4365-9308-18ABB77A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EF9023-594C-4E61-9AA6-6198B7FA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56FE-20F8-40AC-8C21-2FD839C7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B6716-765C-4346-9B94-EC76621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DAC3E3-9F32-481D-B358-7BACD85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C59B2E-0537-43F3-881A-B6DF28E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96B6D8-386E-4994-88CC-8D19E5CB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9F757E-BEF7-4279-AD5C-49A9538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14B7E-8128-4964-89CF-E7A41D76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5D528-4EA1-4377-9321-86F38188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51EE6-7682-4F5F-97A3-078E43F3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CD185-DB79-45AE-BEF2-AD971F40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8A9171-9C93-4E9F-ACC8-0AD08681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2A893C-EC44-4130-84EC-E03AEEC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B3505-DEAC-49FD-8A76-28A8AF4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3BF87C-8550-42A5-955E-09E17FC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4DBE50-9B66-4133-B3B9-95CFD00A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696698-840C-4894-961C-58E2DB2E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3261B4-401A-4987-AC94-EB46399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E7DBCA-AB87-4975-AF01-E47140F7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1F6572-4B71-419B-896F-9D608E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118909-9288-450E-AD85-6F13FECC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5DDFB-1820-4B53-9000-C8F4167D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F0548D-052E-4C96-9908-41F03C798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556B-D5F6-4B1D-BF71-5036855AF6A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5DF0F-3491-438E-A86D-C214CE1A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65193D-D6B0-45A8-ABA6-53198ED5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44E1-9F56-46E5-9A60-17A5326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246B-04AD-4B8E-BAD3-C0C47638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Building a To-Do App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39921-E74A-4CAE-B9D1-765D97E48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Phase 2 </a:t>
            </a:r>
            <a:r>
              <a:rPr lang="en-IN" dirty="0"/>
              <a:t>End Project</a:t>
            </a:r>
          </a:p>
        </p:txBody>
      </p:sp>
    </p:spTree>
    <p:extLst>
      <p:ext uri="{BB962C8B-B14F-4D97-AF65-F5344CB8AC3E}">
        <p14:creationId xmlns:p14="http://schemas.microsoft.com/office/powerpoint/2010/main" val="2977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4264-28D9-41BD-8D51-8E664F1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87C056-F64F-464C-8073-02BC9F2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8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Login to LMS &amp; go to Program - Full Stack Web Developer </a:t>
            </a:r>
            <a:r>
              <a:rPr lang="en-IN" sz="2400"/>
              <a:t>– </a:t>
            </a:r>
            <a:r>
              <a:rPr lang="en-IN" sz="2400" smtClean="0"/>
              <a:t>MERN </a:t>
            </a:r>
            <a:r>
              <a:rPr lang="en-IN" sz="2400" dirty="0"/>
              <a:t>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Creating a Front-End Application Using React, Redux, and </a:t>
            </a:r>
            <a:r>
              <a:rPr lang="en-US" sz="2400" dirty="0" err="1" smtClean="0"/>
              <a:t>NodeJS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You </a:t>
            </a:r>
            <a:r>
              <a:rPr lang="en-IN" sz="2400" dirty="0"/>
              <a:t>will see Assessment towards the left side as below</a:t>
            </a:r>
          </a:p>
        </p:txBody>
      </p:sp>
    </p:spTree>
    <p:extLst>
      <p:ext uri="{BB962C8B-B14F-4D97-AF65-F5344CB8AC3E}">
        <p14:creationId xmlns:p14="http://schemas.microsoft.com/office/powerpoint/2010/main" val="1068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145"/>
            <a:ext cx="11896344" cy="5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970433-3D90-4D4A-B801-DC0BA24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54B27-569B-4E92-9A9D-CBEC00A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After you click on submit you will get a window as below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67F6BC-83C5-4FC2-8B65-D499117F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7" y="2238115"/>
            <a:ext cx="4350396" cy="4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file purpose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myscripts.js is the javascript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41403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output screen shot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6602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3B5A0-9ECC-489C-8D1F-8112819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1771506"/>
            <a:ext cx="7104888" cy="42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FCCD-2D82-45A7-ABD2-A6F4A6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E93B5F-8851-46D4-B261-01A63FF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HTML,CSS, Bootstrap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React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Redux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IN" u="sng" dirty="0"/>
              <a:t>Note:</a:t>
            </a:r>
            <a:r>
              <a:rPr lang="en-IN" dirty="0"/>
              <a:t>  Use any blog templates as a reference to create the web page so that it will have a very good look and </a:t>
            </a:r>
            <a:r>
              <a:rPr lang="en-IN" dirty="0" smtClean="0"/>
              <a:t>feel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99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62550-81E7-49BD-A594-1BC2538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Templates for reference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" y="1497549"/>
            <a:ext cx="3801025" cy="2994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615" y="1497549"/>
            <a:ext cx="3901778" cy="2911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208" y="1497549"/>
            <a:ext cx="3529584" cy="2889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041" y="4457492"/>
            <a:ext cx="365791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323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Building a To-Do App</vt:lpstr>
      <vt:lpstr>Project Description Location</vt:lpstr>
      <vt:lpstr>PowerPoint Presentation</vt:lpstr>
      <vt:lpstr>Project Submission Steps</vt:lpstr>
      <vt:lpstr>Important things to consider</vt:lpstr>
      <vt:lpstr>Important things to consider</vt:lpstr>
      <vt:lpstr>Project Implementation</vt:lpstr>
      <vt:lpstr>Technology to be used</vt:lpstr>
      <vt:lpstr>Sample Templates for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Blogging</dc:title>
  <dc:creator>Kishor</dc:creator>
  <cp:lastModifiedBy>Akash Kale</cp:lastModifiedBy>
  <cp:revision>26</cp:revision>
  <dcterms:created xsi:type="dcterms:W3CDTF">2021-03-16T03:13:06Z</dcterms:created>
  <dcterms:modified xsi:type="dcterms:W3CDTF">2021-06-10T12:38:13Z</dcterms:modified>
</cp:coreProperties>
</file>