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Simply Blogging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</a:t>
            </a:r>
            <a:r>
              <a:rPr lang="en-IN" sz="2400"/>
              <a:t>– </a:t>
            </a:r>
            <a:r>
              <a:rPr lang="en-IN" sz="2400" smtClean="0"/>
              <a:t>MEAR </a:t>
            </a:r>
            <a:r>
              <a:rPr lang="en-IN" sz="2400" dirty="0"/>
              <a:t>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2, Choose Phase 1 – Get Started with 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You will see Assessment towards the left side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7C6DEF-DC87-49D8-839D-973EE422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16" y="3305734"/>
            <a:ext cx="5435477" cy="34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Click on the assessment to view the project description, read the complete description in the 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DBECA6-4CAA-4DAE-AE04-F83C54D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" y="2687163"/>
            <a:ext cx="8910069" cy="41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file purpose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myscripts.js is the javascript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output screen shot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3B5A0-9ECC-489C-8D1F-8112819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3C7EC-176D-4B31-9100-93419299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03" y="1513263"/>
            <a:ext cx="6722163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FCCD-2D82-45A7-ABD2-A6F4A6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E93B5F-8851-46D4-B261-01A63FF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Bootstrap JS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Note:</a:t>
            </a:r>
            <a:r>
              <a:rPr lang="en-IN" dirty="0"/>
              <a:t>  Use any blog templates as a reference to create the web page so that it will have a very good look and feel, ex: Bootstrap simple blog</a:t>
            </a:r>
          </a:p>
        </p:txBody>
      </p:sp>
    </p:spTree>
    <p:extLst>
      <p:ext uri="{BB962C8B-B14F-4D97-AF65-F5344CB8AC3E}">
        <p14:creationId xmlns:p14="http://schemas.microsoft.com/office/powerpoint/2010/main" val="52499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62550-81E7-49BD-A594-1BC2538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Templates for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32B701-94B3-4237-9A7B-13133B65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53" y="2040019"/>
            <a:ext cx="4672607" cy="22275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C209B14-09BC-424B-92B4-3540CEE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890" y="2043993"/>
            <a:ext cx="5008656" cy="2227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1378A6A-DC09-437F-85BC-E8C3E7ED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8" y="4604214"/>
            <a:ext cx="5614989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Simply Blogging</vt:lpstr>
      <vt:lpstr>Project Description Location</vt:lpstr>
      <vt:lpstr>Project Description Location</vt:lpstr>
      <vt:lpstr>Project Submission Steps</vt:lpstr>
      <vt:lpstr>Important things to consider</vt:lpstr>
      <vt:lpstr>Important things to consider</vt:lpstr>
      <vt:lpstr>Project Implementation</vt:lpstr>
      <vt:lpstr>Technology to be used</vt:lpstr>
      <vt:lpstr>Sample Templates for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Akash Kale</cp:lastModifiedBy>
  <cp:revision>21</cp:revision>
  <dcterms:created xsi:type="dcterms:W3CDTF">2021-03-16T03:13:06Z</dcterms:created>
  <dcterms:modified xsi:type="dcterms:W3CDTF">2021-05-31T09:59:24Z</dcterms:modified>
</cp:coreProperties>
</file>