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B2B5-CD15-46B4-ACAF-B46D86ACB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9A858E-833F-4687-BE48-38769CEC0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590C03-C69C-4627-90D3-508668A19244}"/>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EDCEF74C-2BC2-4207-ABBB-79C04762F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0A0C5-3707-4FAF-9045-03575F5C3DBC}"/>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31285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BB0D-CF2D-4CF8-865A-FEC73953D9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D8F99-B68D-4711-B10E-3CE3881F6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81331-EB84-4E1D-BD20-F39E08B5464D}"/>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18FB18CA-5A66-4130-9E2F-D460626D6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C0C1C-346E-40F5-9EBF-6507FA466A5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263280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9B489-BFFC-4F02-9700-F8006712E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1305F-0BFF-405F-8E0F-F3B6C650D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F6CD7-950B-4ACA-ABFE-D544257ECABC}"/>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606F1C05-A4D0-44FD-A377-5AAA8808D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A82D3-B355-4B4C-8AD3-79860D379AD4}"/>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81522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A58E-D109-4984-A716-C92CF7B9E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54374-03A2-46DA-80B4-F6C6A2094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6E36B-1829-461F-BD5A-B1F53BA729F1}"/>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DF3ACBBA-2944-4097-A859-4B91D7380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9502E-B68E-4243-9CDA-6844DE6542F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03457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0B3F-2174-4B06-B858-EC04944C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7ED51E-790E-47A0-8B8E-3C222BA94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3F82A-D2D5-40F1-BE8E-1DF9302BB9FB}"/>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886AFD2B-103C-4773-8465-00E4ED5BF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1A963-36D9-4DE1-A154-A7220E3C5048}"/>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883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D66A-C88B-41EE-AD1F-2F9E4A60F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CF0F9-4AA9-4D78-A69A-BC3B5B082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95F42A-8C9C-4CF4-8A1C-60CFEC986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E3377-EC41-4348-9090-D4979211E0EE}"/>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6" name="Footer Placeholder 5">
            <a:extLst>
              <a:ext uri="{FF2B5EF4-FFF2-40B4-BE49-F238E27FC236}">
                <a16:creationId xmlns:a16="http://schemas.microsoft.com/office/drawing/2014/main" id="{71C0187D-1F46-4A51-A103-7DA307FF2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31750-D73C-4D28-BC75-0E6CF78CAB3E}"/>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0030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6518-21F9-4318-8D6E-B577FE8032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A7F12-77FE-43B1-ADAA-63F5C760A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0CEF3-7AC3-4B02-B2D3-85B79664C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5B9D5E-67D0-4187-9FD1-95E90DB40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E7EF4-C6F6-45BE-8F62-0D9661598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AF3FC-FF52-480E-9A07-DB1131BAE8E2}"/>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8" name="Footer Placeholder 7">
            <a:extLst>
              <a:ext uri="{FF2B5EF4-FFF2-40B4-BE49-F238E27FC236}">
                <a16:creationId xmlns:a16="http://schemas.microsoft.com/office/drawing/2014/main" id="{1380CD53-3D31-43D3-9BF9-E4BDE98FE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5DB6A9-2CCF-43FF-B3FF-9FA1976D3C8D}"/>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30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854-30D8-4C51-A2A2-AF62FA7C28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3D4AFD-8564-4D13-A2DE-D776940478B4}"/>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4" name="Footer Placeholder 3">
            <a:extLst>
              <a:ext uri="{FF2B5EF4-FFF2-40B4-BE49-F238E27FC236}">
                <a16:creationId xmlns:a16="http://schemas.microsoft.com/office/drawing/2014/main" id="{CFADFA17-8367-4A7E-913D-9FBF28E8B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F2818-6C1A-4F45-B2A5-E0086FB0E493}"/>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1522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CEE44-A1F3-477D-92B2-4A0D22181C02}"/>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3" name="Footer Placeholder 2">
            <a:extLst>
              <a:ext uri="{FF2B5EF4-FFF2-40B4-BE49-F238E27FC236}">
                <a16:creationId xmlns:a16="http://schemas.microsoft.com/office/drawing/2014/main" id="{9172D43A-CD99-4CA4-8721-E4CDEE327A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624E6B-9E57-4D42-8783-3817F9F2115A}"/>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6600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EBAB-C2F0-4263-B314-C440D8321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8EC965-8AB9-480B-9272-DD8D2D456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A3123-6171-4552-8DC8-03416222F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43297-F569-426A-983A-EE591139E874}"/>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6" name="Footer Placeholder 5">
            <a:extLst>
              <a:ext uri="{FF2B5EF4-FFF2-40B4-BE49-F238E27FC236}">
                <a16:creationId xmlns:a16="http://schemas.microsoft.com/office/drawing/2014/main" id="{92F7F6EF-49D4-4606-B768-9C47A18C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B7B51-1FCE-44DE-81E1-264203FDBA0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004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45D5-7D04-405D-B74F-A87486C6A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169C13-2913-4F10-BE23-CDCD7900A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5CE27-E69A-4649-9272-0F4710B36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46114-0676-4A63-AAD7-F5E0359D85D2}"/>
              </a:ext>
            </a:extLst>
          </p:cNvPr>
          <p:cNvSpPr>
            <a:spLocks noGrp="1"/>
          </p:cNvSpPr>
          <p:nvPr>
            <p:ph type="dt" sz="half" idx="10"/>
          </p:nvPr>
        </p:nvSpPr>
        <p:spPr/>
        <p:txBody>
          <a:bodyPr/>
          <a:lstStyle/>
          <a:p>
            <a:fld id="{4DEFDFA4-FE4A-4FB2-B1CC-1F8755C34741}" type="datetimeFigureOut">
              <a:rPr lang="en-IN" smtClean="0"/>
              <a:t>03-08-2021</a:t>
            </a:fld>
            <a:endParaRPr lang="en-IN"/>
          </a:p>
        </p:txBody>
      </p:sp>
      <p:sp>
        <p:nvSpPr>
          <p:cNvPr id="6" name="Footer Placeholder 5">
            <a:extLst>
              <a:ext uri="{FF2B5EF4-FFF2-40B4-BE49-F238E27FC236}">
                <a16:creationId xmlns:a16="http://schemas.microsoft.com/office/drawing/2014/main" id="{356066DA-15F4-4939-A160-108B2C63E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6BD84-1D89-428E-A033-35E8B1D85975}"/>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4016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B397F-7987-4BD9-9177-1B4DB0A9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AB460-39E1-4828-A248-038B47488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8E9C5-1D21-455E-B977-B7FC2B0F1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FDFA4-FE4A-4FB2-B1CC-1F8755C34741}" type="datetimeFigureOut">
              <a:rPr lang="en-IN" smtClean="0"/>
              <a:t>03-08-2021</a:t>
            </a:fld>
            <a:endParaRPr lang="en-IN"/>
          </a:p>
        </p:txBody>
      </p:sp>
      <p:sp>
        <p:nvSpPr>
          <p:cNvPr id="5" name="Footer Placeholder 4">
            <a:extLst>
              <a:ext uri="{FF2B5EF4-FFF2-40B4-BE49-F238E27FC236}">
                <a16:creationId xmlns:a16="http://schemas.microsoft.com/office/drawing/2014/main" id="{612B6F2E-1BDB-4328-9935-E621526DD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31744-780C-4312-A777-019ABF57F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3AD97-7496-480D-B7DB-7BE29E8604F1}" type="slidenum">
              <a:rPr lang="en-IN" smtClean="0"/>
              <a:t>‹#›</a:t>
            </a:fld>
            <a:endParaRPr lang="en-IN"/>
          </a:p>
        </p:txBody>
      </p:sp>
    </p:spTree>
    <p:extLst>
      <p:ext uri="{BB962C8B-B14F-4D97-AF65-F5344CB8AC3E}">
        <p14:creationId xmlns:p14="http://schemas.microsoft.com/office/powerpoint/2010/main" val="300349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89D6-E1F8-4D16-91C6-595F677FA052}"/>
              </a:ext>
            </a:extLst>
          </p:cNvPr>
          <p:cNvSpPr>
            <a:spLocks noGrp="1"/>
          </p:cNvSpPr>
          <p:nvPr>
            <p:ph type="ctrTitle"/>
          </p:nvPr>
        </p:nvSpPr>
        <p:spPr/>
        <p:txBody>
          <a:bodyPr/>
          <a:lstStyle/>
          <a:p>
            <a:r>
              <a:rPr lang="en-IN" dirty="0"/>
              <a:t>Team Budget Planner</a:t>
            </a:r>
          </a:p>
        </p:txBody>
      </p:sp>
    </p:spTree>
    <p:extLst>
      <p:ext uri="{BB962C8B-B14F-4D97-AF65-F5344CB8AC3E}">
        <p14:creationId xmlns:p14="http://schemas.microsoft.com/office/powerpoint/2010/main" val="7551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1F59-787F-413C-85F6-AF1CAD58DC66}"/>
              </a:ext>
            </a:extLst>
          </p:cNvPr>
          <p:cNvSpPr>
            <a:spLocks noGrp="1"/>
          </p:cNvSpPr>
          <p:nvPr>
            <p:ph type="title"/>
          </p:nvPr>
        </p:nvSpPr>
        <p:spPr/>
        <p:txBody>
          <a:bodyPr/>
          <a:lstStyle/>
          <a:p>
            <a:pPr algn="ctr"/>
            <a:r>
              <a:rPr lang="en-IN" dirty="0"/>
              <a:t>Main Page</a:t>
            </a:r>
          </a:p>
        </p:txBody>
      </p:sp>
      <p:pic>
        <p:nvPicPr>
          <p:cNvPr id="5" name="Picture 4">
            <a:extLst>
              <a:ext uri="{FF2B5EF4-FFF2-40B4-BE49-F238E27FC236}">
                <a16:creationId xmlns:a16="http://schemas.microsoft.com/office/drawing/2014/main" id="{66683F0D-2C7E-4C0D-9661-C792E8D1143E}"/>
              </a:ext>
            </a:extLst>
          </p:cNvPr>
          <p:cNvPicPr>
            <a:picLocks noChangeAspect="1"/>
          </p:cNvPicPr>
          <p:nvPr/>
        </p:nvPicPr>
        <p:blipFill>
          <a:blip r:embed="rId2"/>
          <a:stretch>
            <a:fillRect/>
          </a:stretch>
        </p:blipFill>
        <p:spPr>
          <a:xfrm>
            <a:off x="3220551" y="1921921"/>
            <a:ext cx="5870681" cy="4155318"/>
          </a:xfrm>
          <a:prstGeom prst="rect">
            <a:avLst/>
          </a:prstGeom>
        </p:spPr>
      </p:pic>
    </p:spTree>
    <p:extLst>
      <p:ext uri="{BB962C8B-B14F-4D97-AF65-F5344CB8AC3E}">
        <p14:creationId xmlns:p14="http://schemas.microsoft.com/office/powerpoint/2010/main" val="305202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C7E8-D6A6-45A2-94A2-AC86FE546AF4}"/>
              </a:ext>
            </a:extLst>
          </p:cNvPr>
          <p:cNvSpPr>
            <a:spLocks noGrp="1"/>
          </p:cNvSpPr>
          <p:nvPr>
            <p:ph type="title"/>
          </p:nvPr>
        </p:nvSpPr>
        <p:spPr/>
        <p:txBody>
          <a:bodyPr/>
          <a:lstStyle/>
          <a:p>
            <a:pPr algn="ctr"/>
            <a:r>
              <a:rPr lang="en-IN" dirty="0"/>
              <a:t>Program Managers</a:t>
            </a:r>
          </a:p>
        </p:txBody>
      </p:sp>
      <p:pic>
        <p:nvPicPr>
          <p:cNvPr id="7" name="Picture 6">
            <a:extLst>
              <a:ext uri="{FF2B5EF4-FFF2-40B4-BE49-F238E27FC236}">
                <a16:creationId xmlns:a16="http://schemas.microsoft.com/office/drawing/2014/main" id="{18EF9C65-6D13-4073-A44A-79041C0A1C69}"/>
              </a:ext>
            </a:extLst>
          </p:cNvPr>
          <p:cNvPicPr>
            <a:picLocks noChangeAspect="1"/>
          </p:cNvPicPr>
          <p:nvPr/>
        </p:nvPicPr>
        <p:blipFill>
          <a:blip r:embed="rId2"/>
          <a:stretch>
            <a:fillRect/>
          </a:stretch>
        </p:blipFill>
        <p:spPr>
          <a:xfrm>
            <a:off x="3277990" y="1576387"/>
            <a:ext cx="5894144" cy="4504562"/>
          </a:xfrm>
          <a:prstGeom prst="rect">
            <a:avLst/>
          </a:prstGeom>
        </p:spPr>
      </p:pic>
    </p:spTree>
    <p:extLst>
      <p:ext uri="{BB962C8B-B14F-4D97-AF65-F5344CB8AC3E}">
        <p14:creationId xmlns:p14="http://schemas.microsoft.com/office/powerpoint/2010/main" val="397300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CCB0-4D46-4C12-80B3-8B9A884468E1}"/>
              </a:ext>
            </a:extLst>
          </p:cNvPr>
          <p:cNvSpPr>
            <a:spLocks noGrp="1"/>
          </p:cNvSpPr>
          <p:nvPr>
            <p:ph type="title"/>
          </p:nvPr>
        </p:nvSpPr>
        <p:spPr/>
        <p:txBody>
          <a:bodyPr/>
          <a:lstStyle/>
          <a:p>
            <a:pPr algn="ctr"/>
            <a:r>
              <a:rPr lang="en-IN" dirty="0"/>
              <a:t>Finance Teams</a:t>
            </a:r>
          </a:p>
        </p:txBody>
      </p:sp>
      <p:pic>
        <p:nvPicPr>
          <p:cNvPr id="8" name="Picture 7">
            <a:extLst>
              <a:ext uri="{FF2B5EF4-FFF2-40B4-BE49-F238E27FC236}">
                <a16:creationId xmlns:a16="http://schemas.microsoft.com/office/drawing/2014/main" id="{3214FD8D-1328-4EE0-A899-FFE00925FD32}"/>
              </a:ext>
            </a:extLst>
          </p:cNvPr>
          <p:cNvPicPr>
            <a:picLocks noChangeAspect="1"/>
          </p:cNvPicPr>
          <p:nvPr/>
        </p:nvPicPr>
        <p:blipFill>
          <a:blip r:embed="rId2"/>
          <a:stretch>
            <a:fillRect/>
          </a:stretch>
        </p:blipFill>
        <p:spPr>
          <a:xfrm>
            <a:off x="2233834" y="1668122"/>
            <a:ext cx="7696200" cy="3971925"/>
          </a:xfrm>
          <a:prstGeom prst="rect">
            <a:avLst/>
          </a:prstGeom>
        </p:spPr>
      </p:pic>
      <p:sp>
        <p:nvSpPr>
          <p:cNvPr id="3" name="TextBox 2">
            <a:extLst>
              <a:ext uri="{FF2B5EF4-FFF2-40B4-BE49-F238E27FC236}">
                <a16:creationId xmlns:a16="http://schemas.microsoft.com/office/drawing/2014/main" id="{1D724AC0-544E-4893-9B03-C502873B1177}"/>
              </a:ext>
            </a:extLst>
          </p:cNvPr>
          <p:cNvSpPr txBox="1"/>
          <p:nvPr/>
        </p:nvSpPr>
        <p:spPr>
          <a:xfrm>
            <a:off x="2349303" y="5838093"/>
            <a:ext cx="8876714" cy="369332"/>
          </a:xfrm>
          <a:prstGeom prst="rect">
            <a:avLst/>
          </a:prstGeom>
          <a:noFill/>
        </p:spPr>
        <p:txBody>
          <a:bodyPr wrap="square" rtlCol="0">
            <a:spAutoFit/>
          </a:bodyPr>
          <a:lstStyle/>
          <a:p>
            <a:r>
              <a:rPr lang="en-IN" b="1" dirty="0">
                <a:solidFill>
                  <a:srgbClr val="0070C0"/>
                </a:solidFill>
              </a:rPr>
              <a:t>Note: Display the total budget of all the projects below the table </a:t>
            </a:r>
          </a:p>
        </p:txBody>
      </p:sp>
    </p:spTree>
    <p:extLst>
      <p:ext uri="{BB962C8B-B14F-4D97-AF65-F5344CB8AC3E}">
        <p14:creationId xmlns:p14="http://schemas.microsoft.com/office/powerpoint/2010/main" val="249038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Choose self learning and scroll down to Section 6 – Understanding the world of Javascript</a:t>
            </a:r>
          </a:p>
          <a:p>
            <a:pPr marL="0" indent="0">
              <a:buNone/>
            </a:pPr>
            <a:endParaRPr lang="en-IN" dirty="0"/>
          </a:p>
        </p:txBody>
      </p:sp>
      <p:pic>
        <p:nvPicPr>
          <p:cNvPr id="5" name="Picture 4">
            <a:extLst>
              <a:ext uri="{FF2B5EF4-FFF2-40B4-BE49-F238E27FC236}">
                <a16:creationId xmlns:a16="http://schemas.microsoft.com/office/drawing/2014/main" id="{11CBD307-0EE7-416C-970D-5B7345A047E9}"/>
              </a:ext>
            </a:extLst>
          </p:cNvPr>
          <p:cNvPicPr>
            <a:picLocks noChangeAspect="1"/>
          </p:cNvPicPr>
          <p:nvPr/>
        </p:nvPicPr>
        <p:blipFill>
          <a:blip r:embed="rId2"/>
          <a:stretch>
            <a:fillRect/>
          </a:stretch>
        </p:blipFill>
        <p:spPr>
          <a:xfrm>
            <a:off x="2057840" y="2737011"/>
            <a:ext cx="4469570" cy="3761315"/>
          </a:xfrm>
          <a:prstGeom prst="rect">
            <a:avLst/>
          </a:prstGeom>
        </p:spPr>
      </p:pic>
    </p:spTree>
    <p:extLst>
      <p:ext uri="{BB962C8B-B14F-4D97-AF65-F5344CB8AC3E}">
        <p14:creationId xmlns:p14="http://schemas.microsoft.com/office/powerpoint/2010/main" val="410616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Choose section 6, click lesson 1 and scroll down to the sub-section 1.22 which has a Practice Project – Team Budget Planner, click on it you will see the description and submit button </a:t>
            </a:r>
          </a:p>
          <a:p>
            <a:pPr>
              <a:buFontTx/>
              <a:buChar char="-"/>
            </a:pPr>
            <a:endParaRPr lang="en-IN" dirty="0"/>
          </a:p>
          <a:p>
            <a:pPr>
              <a:buFontTx/>
              <a:buChar char="-"/>
            </a:pPr>
            <a:endParaRPr lang="en-IN" dirty="0"/>
          </a:p>
          <a:p>
            <a:pPr marL="0" indent="0">
              <a:buNone/>
            </a:pPr>
            <a:endParaRPr lang="en-IN" dirty="0"/>
          </a:p>
        </p:txBody>
      </p:sp>
      <p:pic>
        <p:nvPicPr>
          <p:cNvPr id="6" name="Picture 5">
            <a:extLst>
              <a:ext uri="{FF2B5EF4-FFF2-40B4-BE49-F238E27FC236}">
                <a16:creationId xmlns:a16="http://schemas.microsoft.com/office/drawing/2014/main" id="{F2D69A1D-8373-4052-816F-8935C0CB063B}"/>
              </a:ext>
            </a:extLst>
          </p:cNvPr>
          <p:cNvPicPr>
            <a:picLocks noChangeAspect="1"/>
          </p:cNvPicPr>
          <p:nvPr/>
        </p:nvPicPr>
        <p:blipFill>
          <a:blip r:embed="rId2"/>
          <a:stretch>
            <a:fillRect/>
          </a:stretch>
        </p:blipFill>
        <p:spPr>
          <a:xfrm>
            <a:off x="2166424" y="3244250"/>
            <a:ext cx="8356209" cy="3503399"/>
          </a:xfrm>
          <a:prstGeom prst="rect">
            <a:avLst/>
          </a:prstGeom>
        </p:spPr>
      </p:pic>
    </p:spTree>
    <p:extLst>
      <p:ext uri="{BB962C8B-B14F-4D97-AF65-F5344CB8AC3E}">
        <p14:creationId xmlns:p14="http://schemas.microsoft.com/office/powerpoint/2010/main" val="66349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a:xfrm>
            <a:off x="838200" y="1642741"/>
            <a:ext cx="10515600" cy="4351338"/>
          </a:xfrm>
        </p:spPr>
        <p:txBody>
          <a:bodyPr/>
          <a:lstStyle/>
          <a:p>
            <a:pPr>
              <a:buFontTx/>
              <a:buChar char="-"/>
            </a:pPr>
            <a:r>
              <a:rPr lang="en-IN" dirty="0"/>
              <a:t>After you click on submit you will get a window as below</a:t>
            </a:r>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marL="0" indent="0">
              <a:buNone/>
            </a:pPr>
            <a:endParaRPr lang="en-IN" dirty="0"/>
          </a:p>
        </p:txBody>
      </p:sp>
      <p:pic>
        <p:nvPicPr>
          <p:cNvPr id="5" name="Picture 4">
            <a:extLst>
              <a:ext uri="{FF2B5EF4-FFF2-40B4-BE49-F238E27FC236}">
                <a16:creationId xmlns:a16="http://schemas.microsoft.com/office/drawing/2014/main" id="{495FE10B-EC19-4553-851A-CB4E5F39B75C}"/>
              </a:ext>
            </a:extLst>
          </p:cNvPr>
          <p:cNvPicPr>
            <a:picLocks noChangeAspect="1"/>
          </p:cNvPicPr>
          <p:nvPr/>
        </p:nvPicPr>
        <p:blipFill>
          <a:blip r:embed="rId2"/>
          <a:stretch>
            <a:fillRect/>
          </a:stretch>
        </p:blipFill>
        <p:spPr>
          <a:xfrm>
            <a:off x="1156554" y="2472903"/>
            <a:ext cx="3273687" cy="4048108"/>
          </a:xfrm>
          <a:prstGeom prst="rect">
            <a:avLst/>
          </a:prstGeom>
        </p:spPr>
      </p:pic>
      <p:sp>
        <p:nvSpPr>
          <p:cNvPr id="7" name="TextBox 6">
            <a:extLst>
              <a:ext uri="{FF2B5EF4-FFF2-40B4-BE49-F238E27FC236}">
                <a16:creationId xmlns:a16="http://schemas.microsoft.com/office/drawing/2014/main" id="{82C1DC7E-44F7-4F94-82F0-7A6F6DD92AB8}"/>
              </a:ext>
            </a:extLst>
          </p:cNvPr>
          <p:cNvSpPr txBox="1"/>
          <p:nvPr/>
        </p:nvSpPr>
        <p:spPr>
          <a:xfrm flipH="1">
            <a:off x="4748595" y="2278962"/>
            <a:ext cx="7180808" cy="4801314"/>
          </a:xfrm>
          <a:prstGeom prst="rect">
            <a:avLst/>
          </a:prstGeom>
          <a:noFill/>
        </p:spPr>
        <p:txBody>
          <a:bodyPr wrap="square" rtlCol="0">
            <a:spAutoFit/>
          </a:bodyPr>
          <a:lstStyle/>
          <a:p>
            <a:r>
              <a:rPr lang="en-IN" b="1" u="sng" dirty="0"/>
              <a:t>Things to submit:</a:t>
            </a:r>
          </a:p>
          <a:p>
            <a:pPr marL="285750" indent="-285750">
              <a:buFont typeface="Arial" panose="020B0604020202020204" pitchFamily="34" charset="0"/>
              <a:buChar char="•"/>
            </a:pPr>
            <a:r>
              <a:rPr lang="en-IN" b="1" dirty="0">
                <a:solidFill>
                  <a:srgbClr val="0070C0"/>
                </a:solidFill>
              </a:rPr>
              <a:t>Writeup:</a:t>
            </a:r>
          </a:p>
          <a:p>
            <a:pPr marL="800100" lvl="1" indent="-342900">
              <a:buFont typeface="Wingdings" panose="05000000000000000000" pitchFamily="2" charset="2"/>
              <a:buChar char="§"/>
            </a:pPr>
            <a:r>
              <a:rPr lang="en-IN" dirty="0"/>
              <a:t>Upload a document that will have the Git repository link which will have your project source code, mention the proper folder structure/name of the directory where to locate your source code in the GIT repo</a:t>
            </a:r>
          </a:p>
          <a:p>
            <a:pPr marL="800100" lvl="1" indent="-342900">
              <a:buFont typeface="Wingdings" panose="05000000000000000000" pitchFamily="2" charset="2"/>
              <a:buChar char="§"/>
            </a:pPr>
            <a:r>
              <a:rPr lang="en-IN" dirty="0"/>
              <a:t>Give a brief explanation about your source code files in the document so that we can understand about source code files task.</a:t>
            </a:r>
          </a:p>
          <a:p>
            <a:pPr marL="285750" indent="-285750">
              <a:buFont typeface="Arial" panose="020B0604020202020204" pitchFamily="34" charset="0"/>
              <a:buChar char="•"/>
            </a:pPr>
            <a:r>
              <a:rPr lang="en-IN" b="1" dirty="0">
                <a:solidFill>
                  <a:srgbClr val="0070C0"/>
                </a:solidFill>
              </a:rPr>
              <a:t>Screenshots:</a:t>
            </a:r>
          </a:p>
          <a:p>
            <a:pPr marL="800100" lvl="1" indent="-342900">
              <a:buFont typeface="Wingdings" panose="05000000000000000000" pitchFamily="2" charset="2"/>
              <a:buChar char="§"/>
            </a:pPr>
            <a:r>
              <a:rPr lang="en-IN" dirty="0"/>
              <a:t>Upload the files that will have screenshots of the output</a:t>
            </a:r>
          </a:p>
          <a:p>
            <a:pPr marL="285750" indent="-285750">
              <a:buFont typeface="Arial" panose="020B0604020202020204" pitchFamily="34" charset="0"/>
              <a:buChar char="•"/>
            </a:pPr>
            <a:r>
              <a:rPr lang="en-IN" b="1" dirty="0">
                <a:solidFill>
                  <a:srgbClr val="0070C0"/>
                </a:solidFill>
              </a:rPr>
              <a:t>Source Code:</a:t>
            </a:r>
          </a:p>
          <a:p>
            <a:pPr marL="800100" lvl="1" indent="-342900">
              <a:buFont typeface="Wingdings" panose="05000000000000000000" pitchFamily="2" charset="2"/>
              <a:buChar char="§"/>
            </a:pPr>
            <a:r>
              <a:rPr lang="en-IN" dirty="0"/>
              <a:t>Upload the Zip files that will have all your source code files, if in case you face problem in attaching the zip, you can attach the source code files one by one </a:t>
            </a:r>
          </a:p>
          <a:p>
            <a:pPr marL="285750" indent="-285750">
              <a:buFont typeface="Arial" panose="020B0604020202020204" pitchFamily="34" charset="0"/>
              <a:buChar char="•"/>
            </a:pPr>
            <a:r>
              <a:rPr lang="en-IN" b="1" dirty="0">
                <a:solidFill>
                  <a:srgbClr val="0070C0"/>
                </a:solidFill>
              </a:rPr>
              <a:t>Additional Remarks: </a:t>
            </a:r>
          </a:p>
          <a:p>
            <a:pPr marL="742950" lvl="1" indent="-285750">
              <a:buFont typeface="Wingdings" panose="05000000000000000000" pitchFamily="2" charset="2"/>
              <a:buChar char="§"/>
            </a:pPr>
            <a:r>
              <a:rPr lang="en-IN" dirty="0"/>
              <a:t>Mention some remarks if required</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39985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217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Team Budget Planner</vt:lpstr>
      <vt:lpstr>Main Page</vt:lpstr>
      <vt:lpstr>Program Managers</vt:lpstr>
      <vt:lpstr>Finance Teams</vt:lpstr>
      <vt:lpstr>Project Submission Steps</vt:lpstr>
      <vt:lpstr>Project Submission Steps</vt:lpstr>
      <vt:lpstr>Project Submission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Budget Planner</dc:title>
  <dc:creator>Kishor</dc:creator>
  <cp:lastModifiedBy>Kishor C</cp:lastModifiedBy>
  <cp:revision>21</cp:revision>
  <dcterms:created xsi:type="dcterms:W3CDTF">2021-03-15T09:57:56Z</dcterms:created>
  <dcterms:modified xsi:type="dcterms:W3CDTF">2021-08-03T12:28:51Z</dcterms:modified>
</cp:coreProperties>
</file>