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2"/>
  </p:notesMasterIdLst>
  <p:sldIdLst>
    <p:sldId id="262" r:id="rId2"/>
    <p:sldId id="318" r:id="rId3"/>
    <p:sldId id="323" r:id="rId4"/>
    <p:sldId id="324" r:id="rId5"/>
    <p:sldId id="325" r:id="rId6"/>
    <p:sldId id="333" r:id="rId7"/>
    <p:sldId id="326" r:id="rId8"/>
    <p:sldId id="334" r:id="rId9"/>
    <p:sldId id="327" r:id="rId10"/>
    <p:sldId id="335" r:id="rId11"/>
    <p:sldId id="328" r:id="rId12"/>
    <p:sldId id="336" r:id="rId13"/>
    <p:sldId id="329" r:id="rId14"/>
    <p:sldId id="337" r:id="rId15"/>
    <p:sldId id="330" r:id="rId16"/>
    <p:sldId id="338" r:id="rId17"/>
    <p:sldId id="331" r:id="rId18"/>
    <p:sldId id="339" r:id="rId19"/>
    <p:sldId id="332" r:id="rId20"/>
    <p:sldId id="340" r:id="rId21"/>
    <p:sldId id="341" r:id="rId22"/>
    <p:sldId id="342" r:id="rId23"/>
    <p:sldId id="343" r:id="rId24"/>
    <p:sldId id="344" r:id="rId25"/>
    <p:sldId id="345" r:id="rId26"/>
    <p:sldId id="346" r:id="rId27"/>
    <p:sldId id="347" r:id="rId28"/>
    <p:sldId id="349" r:id="rId29"/>
    <p:sldId id="348" r:id="rId30"/>
    <p:sldId id="265" r:id="rId31"/>
    <p:sldId id="266" r:id="rId32"/>
    <p:sldId id="267" r:id="rId33"/>
    <p:sldId id="350" r:id="rId34"/>
    <p:sldId id="351" r:id="rId35"/>
    <p:sldId id="352" r:id="rId36"/>
    <p:sldId id="353" r:id="rId37"/>
    <p:sldId id="354" r:id="rId38"/>
    <p:sldId id="355" r:id="rId39"/>
    <p:sldId id="356" r:id="rId40"/>
    <p:sldId id="357" r:id="rId41"/>
  </p:sldIdLst>
  <p:sldSz cx="16256000" cy="9144000"/>
  <p:notesSz cx="6858000" cy="9144000"/>
  <p:embeddedFontLst>
    <p:embeddedFont>
      <p:font typeface="Calibri" panose="020F0502020204030204" pitchFamily="34" charset="0"/>
      <p:regular r:id="rId43"/>
      <p:bold r:id="rId44"/>
      <p:italic r:id="rId45"/>
      <p:boldItalic r:id="rId46"/>
    </p:embeddedFont>
    <p:embeddedFont>
      <p:font typeface="Cambria" panose="02040503050406030204" pitchFamily="18" charset="0"/>
      <p:regular r:id="rId47"/>
      <p:bold r:id="rId48"/>
      <p:italic r:id="rId49"/>
      <p:boldItalic r:id="rId50"/>
    </p:embeddedFont>
    <p:embeddedFont>
      <p:font typeface="Open Sans" panose="020B0604020202020204" charset="0"/>
      <p:regular r:id="rId51"/>
      <p:bold r:id="rId52"/>
      <p:italic r:id="rId53"/>
      <p:boldItalic r:id="rId5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pos="5120">
          <p15:clr>
            <a:srgbClr val="A4A3A4"/>
          </p15:clr>
        </p15:guide>
        <p15:guide id="2" orient="horz"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67" roundtripDataSignature="AMtx7miZNgc559i0THBTPEg6IBcs5fAg8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3A7A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5226" autoAdjust="0"/>
  </p:normalViewPr>
  <p:slideViewPr>
    <p:cSldViewPr snapToGrid="0">
      <p:cViewPr varScale="1">
        <p:scale>
          <a:sx n="65" d="100"/>
          <a:sy n="65" d="100"/>
        </p:scale>
        <p:origin x="528" y="38"/>
      </p:cViewPr>
      <p:guideLst>
        <p:guide pos="5120"/>
        <p:guide orient="horz"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font" Target="fonts/font5.fntdata"/><Relationship Id="rId50" Type="http://schemas.openxmlformats.org/officeDocument/2006/relationships/font" Target="fonts/font8.fntdata"/><Relationship Id="rId68"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4.fntdata"/><Relationship Id="rId67" Type="http://customschemas.google.com/relationships/presentationmetadata" Target="metadata"/><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font" Target="fonts/font12.fntdata"/><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3.fntdata"/><Relationship Id="rId53" Type="http://schemas.openxmlformats.org/officeDocument/2006/relationships/font" Target="fonts/font11.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2.fntdata"/><Relationship Id="rId52"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1.fntdata"/><Relationship Id="rId48" Type="http://schemas.openxmlformats.org/officeDocument/2006/relationships/font" Target="fonts/font6.fntdata"/><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font" Target="fonts/font9.fntdata"/><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3_5">
  <dgm:title val=""/>
  <dgm:desc val=""/>
  <dgm:catLst>
    <dgm:cat type="accent3" pri="11500"/>
  </dgm:catLst>
  <dgm:styleLbl name="node0">
    <dgm:fillClrLst meth="cycle">
      <a:schemeClr val="accent3">
        <a:alpha val="80000"/>
      </a:schemeClr>
    </dgm:fillClrLst>
    <dgm:linClrLst meth="repeat">
      <a:schemeClr val="lt1"/>
    </dgm:linClrLst>
    <dgm:effectClrLst/>
    <dgm:txLinClrLst/>
    <dgm:txFillClrLst/>
    <dgm:txEffectClrLst/>
  </dgm:styleLbl>
  <dgm:styleLbl name="node1">
    <dgm:fillClrLst>
      <a:schemeClr val="accent3">
        <a:alpha val="90000"/>
      </a:schemeClr>
      <a:schemeClr val="accent3">
        <a:alpha val="50000"/>
      </a:schemeClr>
    </dgm:fillClrLst>
    <dgm:linClrLst meth="repeat">
      <a:schemeClr val="lt1"/>
    </dgm:linClrLst>
    <dgm:effectClrLst/>
    <dgm:txLinClrLst/>
    <dgm:txFillClrLst/>
    <dgm:txEffectClrLst/>
  </dgm:styleLbl>
  <dgm:styleLbl name="alignNode1">
    <dgm:fillClrLst>
      <a:schemeClr val="accent3">
        <a:alpha val="90000"/>
      </a:schemeClr>
      <a:schemeClr val="accent3">
        <a:alpha val="50000"/>
      </a:schemeClr>
    </dgm:fillClrLst>
    <dgm:linClrLst>
      <a:schemeClr val="accent3">
        <a:alpha val="90000"/>
      </a:schemeClr>
      <a:schemeClr val="accent3">
        <a:alpha val="50000"/>
      </a:schemeClr>
    </dgm:linClrLst>
    <dgm:effectClrLst/>
    <dgm:txLinClrLst/>
    <dgm:txFillClrLst/>
    <dgm:txEffectClrLst/>
  </dgm:styleLbl>
  <dgm:styleLbl name="lnNode1">
    <dgm:fillClrLst>
      <a:schemeClr val="accent3">
        <a:shade val="90000"/>
      </a:schemeClr>
      <a:schemeClr val="accent3">
        <a:alpha val="50000"/>
        <a:tint val="5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alpha val="80000"/>
      </a:schemeClr>
    </dgm:fillClrLst>
    <dgm:linClrLst meth="repeat">
      <a:schemeClr val="lt1"/>
    </dgm:linClrLst>
    <dgm:effectClrLst/>
    <dgm:txLinClrLst/>
    <dgm:txFillClrLst/>
    <dgm:txEffectClrLst/>
  </dgm:styleLbl>
  <dgm:styleLbl name="node2">
    <dgm:fillClrLst>
      <a:schemeClr val="accent3">
        <a:alpha val="70000"/>
      </a:schemeClr>
    </dgm:fillClrLst>
    <dgm:linClrLst meth="repeat">
      <a:schemeClr val="lt1"/>
    </dgm:linClrLst>
    <dgm:effectClrLst/>
    <dgm:txLinClrLst/>
    <dgm:txFillClrLst/>
    <dgm:txEffectClrLst/>
  </dgm:styleLbl>
  <dgm:styleLbl name="node3">
    <dgm:fillClrLst>
      <a:schemeClr val="accent3">
        <a:alpha val="50000"/>
      </a:schemeClr>
    </dgm:fillClrLst>
    <dgm:linClrLst meth="repeat">
      <a:schemeClr val="lt1"/>
    </dgm:linClrLst>
    <dgm:effectClrLst/>
    <dgm:txLinClrLst/>
    <dgm:txFillClrLst/>
    <dgm:txEffectClrLst/>
  </dgm:styleLbl>
  <dgm:styleLbl name="node4">
    <dgm:fillClrLst>
      <a:schemeClr val="accent3">
        <a:alpha val="30000"/>
      </a:schemeClr>
    </dgm:fillClrLst>
    <dgm:linClrLst meth="repeat">
      <a:schemeClr val="lt1"/>
    </dgm:linClrLst>
    <dgm:effectClrLst/>
    <dgm:txLinClrLst/>
    <dgm:txFillClrLst/>
    <dgm:txEffectClrLst/>
  </dgm:styleLbl>
  <dgm:styleLbl name="fgImgPlace1">
    <dgm:fillClrLst>
      <a:schemeClr val="accent3">
        <a:tint val="50000"/>
        <a:alpha val="90000"/>
      </a:schemeClr>
      <a:schemeClr val="accent3">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f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b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sibTrans1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alpha val="90000"/>
      </a:schemeClr>
    </dgm:fillClrLst>
    <dgm:linClrLst meth="repeat">
      <a:schemeClr val="lt1"/>
    </dgm:linClrLst>
    <dgm:effectClrLst/>
    <dgm:txLinClrLst/>
    <dgm:txFillClrLst/>
    <dgm:txEffectClrLst/>
  </dgm:styleLbl>
  <dgm:styleLbl name="asst1">
    <dgm:fillClrLst meth="repeat">
      <a:schemeClr val="accent3">
        <a:alpha val="90000"/>
      </a:schemeClr>
    </dgm:fillClrLst>
    <dgm:linClrLst meth="repeat">
      <a:schemeClr val="lt1"/>
    </dgm:linClrLst>
    <dgm:effectClrLst/>
    <dgm:txLinClrLst/>
    <dgm:txFillClrLst/>
    <dgm:txEffectClrLst/>
  </dgm:styleLbl>
  <dgm:styleLbl name="asst2">
    <dgm:fillClrLst>
      <a:schemeClr val="accent3">
        <a:alpha val="90000"/>
      </a:schemeClr>
    </dgm:fillClrLst>
    <dgm:linClrLst meth="repeat">
      <a:schemeClr val="lt1"/>
    </dgm:linClrLst>
    <dgm:effectClrLst/>
    <dgm:txLinClrLst/>
    <dgm:txFillClrLst/>
    <dgm:txEffectClrLst/>
  </dgm:styleLbl>
  <dgm:styleLbl name="asst3">
    <dgm:fillClrLst>
      <a:schemeClr val="accent3">
        <a:alpha val="70000"/>
      </a:schemeClr>
    </dgm:fillClrLst>
    <dgm:linClrLst meth="repeat">
      <a:schemeClr val="lt1"/>
    </dgm:linClrLst>
    <dgm:effectClrLst/>
    <dgm:txLinClrLst/>
    <dgm:txFillClrLst/>
    <dgm:txEffectClrLst/>
  </dgm:styleLbl>
  <dgm:styleLbl name="asst4">
    <dgm:fillClrLst>
      <a:schemeClr val="accent3">
        <a:alpha val="50000"/>
      </a:schemeClr>
    </dgm:fillClrLst>
    <dgm:linClrLst meth="repeat">
      <a:schemeClr val="lt1"/>
    </dgm:linClrLst>
    <dgm:effectClrLst/>
    <dgm:txLinClrLst/>
    <dgm:txFillClrLst/>
    <dgm:txEffectClrLst/>
  </dgm:styleLbl>
  <dgm:styleLbl name="parChTrans2D1">
    <dgm:fillClrLst meth="repeat">
      <a:schemeClr val="accent3">
        <a:shade val="8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a:schemeClr val="accent3">
        <a:alpha val="90000"/>
        <a:tint val="40000"/>
      </a:schemeClr>
      <a:schemeClr val="accent3">
        <a:alpha val="5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5">
  <dgm:title val=""/>
  <dgm:desc val=""/>
  <dgm:catLst>
    <dgm:cat type="accent3" pri="11500"/>
  </dgm:catLst>
  <dgm:styleLbl name="node0">
    <dgm:fillClrLst meth="cycle">
      <a:schemeClr val="accent3">
        <a:alpha val="80000"/>
      </a:schemeClr>
    </dgm:fillClrLst>
    <dgm:linClrLst meth="repeat">
      <a:schemeClr val="lt1"/>
    </dgm:linClrLst>
    <dgm:effectClrLst/>
    <dgm:txLinClrLst/>
    <dgm:txFillClrLst/>
    <dgm:txEffectClrLst/>
  </dgm:styleLbl>
  <dgm:styleLbl name="node1">
    <dgm:fillClrLst>
      <a:schemeClr val="accent3">
        <a:alpha val="90000"/>
      </a:schemeClr>
      <a:schemeClr val="accent3">
        <a:alpha val="50000"/>
      </a:schemeClr>
    </dgm:fillClrLst>
    <dgm:linClrLst meth="repeat">
      <a:schemeClr val="lt1"/>
    </dgm:linClrLst>
    <dgm:effectClrLst/>
    <dgm:txLinClrLst/>
    <dgm:txFillClrLst/>
    <dgm:txEffectClrLst/>
  </dgm:styleLbl>
  <dgm:styleLbl name="alignNode1">
    <dgm:fillClrLst>
      <a:schemeClr val="accent3">
        <a:alpha val="90000"/>
      </a:schemeClr>
      <a:schemeClr val="accent3">
        <a:alpha val="50000"/>
      </a:schemeClr>
    </dgm:fillClrLst>
    <dgm:linClrLst>
      <a:schemeClr val="accent3">
        <a:alpha val="90000"/>
      </a:schemeClr>
      <a:schemeClr val="accent3">
        <a:alpha val="50000"/>
      </a:schemeClr>
    </dgm:linClrLst>
    <dgm:effectClrLst/>
    <dgm:txLinClrLst/>
    <dgm:txFillClrLst/>
    <dgm:txEffectClrLst/>
  </dgm:styleLbl>
  <dgm:styleLbl name="lnNode1">
    <dgm:fillClrLst>
      <a:schemeClr val="accent3">
        <a:shade val="90000"/>
      </a:schemeClr>
      <a:schemeClr val="accent3">
        <a:alpha val="50000"/>
        <a:tint val="5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alpha val="80000"/>
      </a:schemeClr>
    </dgm:fillClrLst>
    <dgm:linClrLst meth="repeat">
      <a:schemeClr val="lt1"/>
    </dgm:linClrLst>
    <dgm:effectClrLst/>
    <dgm:txLinClrLst/>
    <dgm:txFillClrLst/>
    <dgm:txEffectClrLst/>
  </dgm:styleLbl>
  <dgm:styleLbl name="node2">
    <dgm:fillClrLst>
      <a:schemeClr val="accent3">
        <a:alpha val="70000"/>
      </a:schemeClr>
    </dgm:fillClrLst>
    <dgm:linClrLst meth="repeat">
      <a:schemeClr val="lt1"/>
    </dgm:linClrLst>
    <dgm:effectClrLst/>
    <dgm:txLinClrLst/>
    <dgm:txFillClrLst/>
    <dgm:txEffectClrLst/>
  </dgm:styleLbl>
  <dgm:styleLbl name="node3">
    <dgm:fillClrLst>
      <a:schemeClr val="accent3">
        <a:alpha val="50000"/>
      </a:schemeClr>
    </dgm:fillClrLst>
    <dgm:linClrLst meth="repeat">
      <a:schemeClr val="lt1"/>
    </dgm:linClrLst>
    <dgm:effectClrLst/>
    <dgm:txLinClrLst/>
    <dgm:txFillClrLst/>
    <dgm:txEffectClrLst/>
  </dgm:styleLbl>
  <dgm:styleLbl name="node4">
    <dgm:fillClrLst>
      <a:schemeClr val="accent3">
        <a:alpha val="30000"/>
      </a:schemeClr>
    </dgm:fillClrLst>
    <dgm:linClrLst meth="repeat">
      <a:schemeClr val="lt1"/>
    </dgm:linClrLst>
    <dgm:effectClrLst/>
    <dgm:txLinClrLst/>
    <dgm:txFillClrLst/>
    <dgm:txEffectClrLst/>
  </dgm:styleLbl>
  <dgm:styleLbl name="fgImgPlace1">
    <dgm:fillClrLst>
      <a:schemeClr val="accent3">
        <a:tint val="50000"/>
        <a:alpha val="90000"/>
      </a:schemeClr>
      <a:schemeClr val="accent3">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f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b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sibTrans1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alpha val="90000"/>
      </a:schemeClr>
    </dgm:fillClrLst>
    <dgm:linClrLst meth="repeat">
      <a:schemeClr val="lt1"/>
    </dgm:linClrLst>
    <dgm:effectClrLst/>
    <dgm:txLinClrLst/>
    <dgm:txFillClrLst/>
    <dgm:txEffectClrLst/>
  </dgm:styleLbl>
  <dgm:styleLbl name="asst1">
    <dgm:fillClrLst meth="repeat">
      <a:schemeClr val="accent3">
        <a:alpha val="90000"/>
      </a:schemeClr>
    </dgm:fillClrLst>
    <dgm:linClrLst meth="repeat">
      <a:schemeClr val="lt1"/>
    </dgm:linClrLst>
    <dgm:effectClrLst/>
    <dgm:txLinClrLst/>
    <dgm:txFillClrLst/>
    <dgm:txEffectClrLst/>
  </dgm:styleLbl>
  <dgm:styleLbl name="asst2">
    <dgm:fillClrLst>
      <a:schemeClr val="accent3">
        <a:alpha val="90000"/>
      </a:schemeClr>
    </dgm:fillClrLst>
    <dgm:linClrLst meth="repeat">
      <a:schemeClr val="lt1"/>
    </dgm:linClrLst>
    <dgm:effectClrLst/>
    <dgm:txLinClrLst/>
    <dgm:txFillClrLst/>
    <dgm:txEffectClrLst/>
  </dgm:styleLbl>
  <dgm:styleLbl name="asst3">
    <dgm:fillClrLst>
      <a:schemeClr val="accent3">
        <a:alpha val="70000"/>
      </a:schemeClr>
    </dgm:fillClrLst>
    <dgm:linClrLst meth="repeat">
      <a:schemeClr val="lt1"/>
    </dgm:linClrLst>
    <dgm:effectClrLst/>
    <dgm:txLinClrLst/>
    <dgm:txFillClrLst/>
    <dgm:txEffectClrLst/>
  </dgm:styleLbl>
  <dgm:styleLbl name="asst4">
    <dgm:fillClrLst>
      <a:schemeClr val="accent3">
        <a:alpha val="50000"/>
      </a:schemeClr>
    </dgm:fillClrLst>
    <dgm:linClrLst meth="repeat">
      <a:schemeClr val="lt1"/>
    </dgm:linClrLst>
    <dgm:effectClrLst/>
    <dgm:txLinClrLst/>
    <dgm:txFillClrLst/>
    <dgm:txEffectClrLst/>
  </dgm:styleLbl>
  <dgm:styleLbl name="parChTrans2D1">
    <dgm:fillClrLst meth="repeat">
      <a:schemeClr val="accent3">
        <a:shade val="8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a:schemeClr val="accent3">
        <a:alpha val="90000"/>
        <a:tint val="40000"/>
      </a:schemeClr>
      <a:schemeClr val="accent3">
        <a:alpha val="5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F42E7E3-D5FC-4B18-87DD-217157A388E8}" type="doc">
      <dgm:prSet loTypeId="urn:microsoft.com/office/officeart/2005/8/layout/hierarchy4" loCatId="hierarchy" qsTypeId="urn:microsoft.com/office/officeart/2005/8/quickstyle/simple1" qsCatId="simple" csTypeId="urn:microsoft.com/office/officeart/2005/8/colors/accent3_5" csCatId="accent3" phldr="1"/>
      <dgm:spPr/>
      <dgm:t>
        <a:bodyPr/>
        <a:lstStyle/>
        <a:p>
          <a:endParaRPr lang="en-IN"/>
        </a:p>
      </dgm:t>
    </dgm:pt>
    <dgm:pt modelId="{82609C0B-5E67-4711-80DB-DD6636B937E2}">
      <dgm:prSet phldrT="[Text]"/>
      <dgm:spPr/>
      <dgm:t>
        <a:bodyPr/>
        <a:lstStyle/>
        <a:p>
          <a:r>
            <a:rPr lang="en-US" b="1" dirty="0">
              <a:latin typeface="Cambria" panose="02040503050406030204" pitchFamily="18" charset="0"/>
              <a:ea typeface="Cambria" panose="02040503050406030204" pitchFamily="18" charset="0"/>
            </a:rPr>
            <a:t>Software</a:t>
          </a:r>
          <a:endParaRPr lang="en-IN" b="1" dirty="0">
            <a:latin typeface="Cambria" panose="02040503050406030204" pitchFamily="18" charset="0"/>
            <a:ea typeface="Cambria" panose="02040503050406030204" pitchFamily="18" charset="0"/>
          </a:endParaRPr>
        </a:p>
      </dgm:t>
    </dgm:pt>
    <dgm:pt modelId="{1DF71AC3-45C2-4D0F-B46D-90FE7DCC6DFA}" type="parTrans" cxnId="{9647720D-11BF-40D3-A08C-0E53F2AA5125}">
      <dgm:prSet/>
      <dgm:spPr/>
      <dgm:t>
        <a:bodyPr/>
        <a:lstStyle/>
        <a:p>
          <a:endParaRPr lang="en-IN">
            <a:latin typeface="Cambria" panose="02040503050406030204" pitchFamily="18" charset="0"/>
            <a:ea typeface="Cambria" panose="02040503050406030204" pitchFamily="18" charset="0"/>
          </a:endParaRPr>
        </a:p>
      </dgm:t>
    </dgm:pt>
    <dgm:pt modelId="{7F9D620B-841E-4185-A3E3-6D0A658228B7}" type="sibTrans" cxnId="{9647720D-11BF-40D3-A08C-0E53F2AA5125}">
      <dgm:prSet/>
      <dgm:spPr/>
      <dgm:t>
        <a:bodyPr/>
        <a:lstStyle/>
        <a:p>
          <a:endParaRPr lang="en-IN">
            <a:latin typeface="Cambria" panose="02040503050406030204" pitchFamily="18" charset="0"/>
            <a:ea typeface="Cambria" panose="02040503050406030204" pitchFamily="18" charset="0"/>
          </a:endParaRPr>
        </a:p>
      </dgm:t>
    </dgm:pt>
    <dgm:pt modelId="{C9CDD581-1BF9-41E9-9EED-AFC4AB11EEF6}">
      <dgm:prSet phldrT="[Text]"/>
      <dgm:spPr/>
      <dgm:t>
        <a:bodyPr/>
        <a:lstStyle/>
        <a:p>
          <a:r>
            <a:rPr lang="en-US" dirty="0">
              <a:latin typeface="Cambria" panose="02040503050406030204" pitchFamily="18" charset="0"/>
              <a:ea typeface="Cambria" panose="02040503050406030204" pitchFamily="18" charset="0"/>
            </a:rPr>
            <a:t>Specification</a:t>
          </a:r>
          <a:endParaRPr lang="en-IN" dirty="0">
            <a:latin typeface="Cambria" panose="02040503050406030204" pitchFamily="18" charset="0"/>
            <a:ea typeface="Cambria" panose="02040503050406030204" pitchFamily="18" charset="0"/>
          </a:endParaRPr>
        </a:p>
      </dgm:t>
    </dgm:pt>
    <dgm:pt modelId="{1E44A3A9-CEB5-4390-886B-92FECF374DFF}" type="parTrans" cxnId="{4CF3ECA9-A3A1-4BB9-A4D5-A62CFFDFCD1B}">
      <dgm:prSet/>
      <dgm:spPr/>
      <dgm:t>
        <a:bodyPr/>
        <a:lstStyle/>
        <a:p>
          <a:endParaRPr lang="en-IN">
            <a:latin typeface="Cambria" panose="02040503050406030204" pitchFamily="18" charset="0"/>
            <a:ea typeface="Cambria" panose="02040503050406030204" pitchFamily="18" charset="0"/>
          </a:endParaRPr>
        </a:p>
      </dgm:t>
    </dgm:pt>
    <dgm:pt modelId="{4B23F9C6-E582-4CB7-B387-D70985484927}" type="sibTrans" cxnId="{4CF3ECA9-A3A1-4BB9-A4D5-A62CFFDFCD1B}">
      <dgm:prSet/>
      <dgm:spPr/>
      <dgm:t>
        <a:bodyPr/>
        <a:lstStyle/>
        <a:p>
          <a:endParaRPr lang="en-IN">
            <a:latin typeface="Cambria" panose="02040503050406030204" pitchFamily="18" charset="0"/>
            <a:ea typeface="Cambria" panose="02040503050406030204" pitchFamily="18" charset="0"/>
          </a:endParaRPr>
        </a:p>
      </dgm:t>
    </dgm:pt>
    <dgm:pt modelId="{189B913D-D9A3-426E-B4FD-50134D2AE727}">
      <dgm:prSet phldrT="[Text]"/>
      <dgm:spPr/>
      <dgm:t>
        <a:bodyPr/>
        <a:lstStyle/>
        <a:p>
          <a:r>
            <a:rPr lang="en-US" dirty="0">
              <a:latin typeface="Cambria" panose="02040503050406030204" pitchFamily="18" charset="0"/>
              <a:ea typeface="Cambria" panose="02040503050406030204" pitchFamily="18" charset="0"/>
            </a:rPr>
            <a:t>Development</a:t>
          </a:r>
          <a:endParaRPr lang="en-IN" dirty="0">
            <a:latin typeface="Cambria" panose="02040503050406030204" pitchFamily="18" charset="0"/>
            <a:ea typeface="Cambria" panose="02040503050406030204" pitchFamily="18" charset="0"/>
          </a:endParaRPr>
        </a:p>
      </dgm:t>
    </dgm:pt>
    <dgm:pt modelId="{CFE847B0-8728-406B-A680-5333228C307D}" type="parTrans" cxnId="{5B454463-F0F1-45F6-9B18-30551B4B72F9}">
      <dgm:prSet/>
      <dgm:spPr/>
      <dgm:t>
        <a:bodyPr/>
        <a:lstStyle/>
        <a:p>
          <a:endParaRPr lang="en-IN">
            <a:latin typeface="Cambria" panose="02040503050406030204" pitchFamily="18" charset="0"/>
            <a:ea typeface="Cambria" panose="02040503050406030204" pitchFamily="18" charset="0"/>
          </a:endParaRPr>
        </a:p>
      </dgm:t>
    </dgm:pt>
    <dgm:pt modelId="{5C5F7473-43FE-4B99-A33D-CDD11E0EDACF}" type="sibTrans" cxnId="{5B454463-F0F1-45F6-9B18-30551B4B72F9}">
      <dgm:prSet/>
      <dgm:spPr/>
      <dgm:t>
        <a:bodyPr/>
        <a:lstStyle/>
        <a:p>
          <a:endParaRPr lang="en-IN">
            <a:latin typeface="Cambria" panose="02040503050406030204" pitchFamily="18" charset="0"/>
            <a:ea typeface="Cambria" panose="02040503050406030204" pitchFamily="18" charset="0"/>
          </a:endParaRPr>
        </a:p>
      </dgm:t>
    </dgm:pt>
    <dgm:pt modelId="{BCA621C7-C1B7-4101-82D2-57BD79EB1DF6}">
      <dgm:prSet phldrT="[Text]"/>
      <dgm:spPr/>
      <dgm:t>
        <a:bodyPr/>
        <a:lstStyle/>
        <a:p>
          <a:r>
            <a:rPr lang="en-US" dirty="0">
              <a:latin typeface="Cambria" panose="02040503050406030204" pitchFamily="18" charset="0"/>
              <a:ea typeface="Cambria" panose="02040503050406030204" pitchFamily="18" charset="0"/>
            </a:rPr>
            <a:t>Validation</a:t>
          </a:r>
          <a:endParaRPr lang="en-IN" dirty="0">
            <a:latin typeface="Cambria" panose="02040503050406030204" pitchFamily="18" charset="0"/>
            <a:ea typeface="Cambria" panose="02040503050406030204" pitchFamily="18" charset="0"/>
          </a:endParaRPr>
        </a:p>
      </dgm:t>
    </dgm:pt>
    <dgm:pt modelId="{383A555F-AD6F-4FA3-9670-B16DBCA128BA}" type="parTrans" cxnId="{0772E730-3861-4814-94B2-2D37CFC7F454}">
      <dgm:prSet/>
      <dgm:spPr/>
      <dgm:t>
        <a:bodyPr/>
        <a:lstStyle/>
        <a:p>
          <a:endParaRPr lang="en-IN">
            <a:latin typeface="Cambria" panose="02040503050406030204" pitchFamily="18" charset="0"/>
            <a:ea typeface="Cambria" panose="02040503050406030204" pitchFamily="18" charset="0"/>
          </a:endParaRPr>
        </a:p>
      </dgm:t>
    </dgm:pt>
    <dgm:pt modelId="{C410FC6A-7AE0-4609-A7F1-AA5B041A2B5E}" type="sibTrans" cxnId="{0772E730-3861-4814-94B2-2D37CFC7F454}">
      <dgm:prSet/>
      <dgm:spPr/>
      <dgm:t>
        <a:bodyPr/>
        <a:lstStyle/>
        <a:p>
          <a:endParaRPr lang="en-IN">
            <a:latin typeface="Cambria" panose="02040503050406030204" pitchFamily="18" charset="0"/>
            <a:ea typeface="Cambria" panose="02040503050406030204" pitchFamily="18" charset="0"/>
          </a:endParaRPr>
        </a:p>
      </dgm:t>
    </dgm:pt>
    <dgm:pt modelId="{7FA90CAD-26F1-4C5A-9835-8A38AAC98A22}">
      <dgm:prSet phldrT="[Text]"/>
      <dgm:spPr/>
      <dgm:t>
        <a:bodyPr/>
        <a:lstStyle/>
        <a:p>
          <a:r>
            <a:rPr lang="en-US" dirty="0">
              <a:latin typeface="Cambria" panose="02040503050406030204" pitchFamily="18" charset="0"/>
              <a:ea typeface="Cambria" panose="02040503050406030204" pitchFamily="18" charset="0"/>
            </a:rPr>
            <a:t>Evolution</a:t>
          </a:r>
          <a:endParaRPr lang="en-IN" dirty="0">
            <a:latin typeface="Cambria" panose="02040503050406030204" pitchFamily="18" charset="0"/>
            <a:ea typeface="Cambria" panose="02040503050406030204" pitchFamily="18" charset="0"/>
          </a:endParaRPr>
        </a:p>
      </dgm:t>
    </dgm:pt>
    <dgm:pt modelId="{101A6A7A-FB79-4EC0-95A3-D9B300D22AEC}" type="parTrans" cxnId="{963959C5-4AF2-48BA-A92A-F49398297FFC}">
      <dgm:prSet/>
      <dgm:spPr/>
      <dgm:t>
        <a:bodyPr/>
        <a:lstStyle/>
        <a:p>
          <a:endParaRPr lang="en-IN">
            <a:latin typeface="Cambria" panose="02040503050406030204" pitchFamily="18" charset="0"/>
            <a:ea typeface="Cambria" panose="02040503050406030204" pitchFamily="18" charset="0"/>
          </a:endParaRPr>
        </a:p>
      </dgm:t>
    </dgm:pt>
    <dgm:pt modelId="{FBA0FAF6-4B6C-4796-B67C-52B03ADA2294}" type="sibTrans" cxnId="{963959C5-4AF2-48BA-A92A-F49398297FFC}">
      <dgm:prSet/>
      <dgm:spPr/>
      <dgm:t>
        <a:bodyPr/>
        <a:lstStyle/>
        <a:p>
          <a:endParaRPr lang="en-IN">
            <a:latin typeface="Cambria" panose="02040503050406030204" pitchFamily="18" charset="0"/>
            <a:ea typeface="Cambria" panose="02040503050406030204" pitchFamily="18" charset="0"/>
          </a:endParaRPr>
        </a:p>
      </dgm:t>
    </dgm:pt>
    <dgm:pt modelId="{306C8621-D2FA-45EF-A079-79FA85E8B19E}" type="pres">
      <dgm:prSet presAssocID="{1F42E7E3-D5FC-4B18-87DD-217157A388E8}" presName="Name0" presStyleCnt="0">
        <dgm:presLayoutVars>
          <dgm:chPref val="1"/>
          <dgm:dir/>
          <dgm:animOne val="branch"/>
          <dgm:animLvl val="lvl"/>
          <dgm:resizeHandles/>
        </dgm:presLayoutVars>
      </dgm:prSet>
      <dgm:spPr/>
    </dgm:pt>
    <dgm:pt modelId="{CCFC29F6-8984-4F53-8369-FE1DC4942240}" type="pres">
      <dgm:prSet presAssocID="{82609C0B-5E67-4711-80DB-DD6636B937E2}" presName="vertOne" presStyleCnt="0"/>
      <dgm:spPr/>
    </dgm:pt>
    <dgm:pt modelId="{D0E86ABD-9F65-4BDE-93F1-A1F919A3F619}" type="pres">
      <dgm:prSet presAssocID="{82609C0B-5E67-4711-80DB-DD6636B937E2}" presName="txOne" presStyleLbl="node0" presStyleIdx="0" presStyleCnt="1">
        <dgm:presLayoutVars>
          <dgm:chPref val="3"/>
        </dgm:presLayoutVars>
      </dgm:prSet>
      <dgm:spPr/>
    </dgm:pt>
    <dgm:pt modelId="{2DCF9B0B-15B2-418C-BFF3-382027CABB76}" type="pres">
      <dgm:prSet presAssocID="{82609C0B-5E67-4711-80DB-DD6636B937E2}" presName="parTransOne" presStyleCnt="0"/>
      <dgm:spPr/>
    </dgm:pt>
    <dgm:pt modelId="{40B5A507-296B-4AAA-B853-6D9DDE1886B3}" type="pres">
      <dgm:prSet presAssocID="{82609C0B-5E67-4711-80DB-DD6636B937E2}" presName="horzOne" presStyleCnt="0"/>
      <dgm:spPr/>
    </dgm:pt>
    <dgm:pt modelId="{23DA28E7-3E55-40F0-B6DA-74BE7FBFB59A}" type="pres">
      <dgm:prSet presAssocID="{C9CDD581-1BF9-41E9-9EED-AFC4AB11EEF6}" presName="vertTwo" presStyleCnt="0"/>
      <dgm:spPr/>
    </dgm:pt>
    <dgm:pt modelId="{A86A7B12-D9EC-44C8-A3D8-E3AFDB526387}" type="pres">
      <dgm:prSet presAssocID="{C9CDD581-1BF9-41E9-9EED-AFC4AB11EEF6}" presName="txTwo" presStyleLbl="node2" presStyleIdx="0" presStyleCnt="4">
        <dgm:presLayoutVars>
          <dgm:chPref val="3"/>
        </dgm:presLayoutVars>
      </dgm:prSet>
      <dgm:spPr/>
    </dgm:pt>
    <dgm:pt modelId="{86D91423-936B-4DBF-A8E1-5B9D64D37E1D}" type="pres">
      <dgm:prSet presAssocID="{C9CDD581-1BF9-41E9-9EED-AFC4AB11EEF6}" presName="horzTwo" presStyleCnt="0"/>
      <dgm:spPr/>
    </dgm:pt>
    <dgm:pt modelId="{5A0A2A9A-D269-4505-AC6D-6D7846B37558}" type="pres">
      <dgm:prSet presAssocID="{4B23F9C6-E582-4CB7-B387-D70985484927}" presName="sibSpaceTwo" presStyleCnt="0"/>
      <dgm:spPr/>
    </dgm:pt>
    <dgm:pt modelId="{C57CB6FF-DE1A-4C2F-9611-C707BF3C88C7}" type="pres">
      <dgm:prSet presAssocID="{189B913D-D9A3-426E-B4FD-50134D2AE727}" presName="vertTwo" presStyleCnt="0"/>
      <dgm:spPr/>
    </dgm:pt>
    <dgm:pt modelId="{00492270-4E58-4CE8-BA43-5D631BCC5450}" type="pres">
      <dgm:prSet presAssocID="{189B913D-D9A3-426E-B4FD-50134D2AE727}" presName="txTwo" presStyleLbl="node2" presStyleIdx="1" presStyleCnt="4">
        <dgm:presLayoutVars>
          <dgm:chPref val="3"/>
        </dgm:presLayoutVars>
      </dgm:prSet>
      <dgm:spPr/>
    </dgm:pt>
    <dgm:pt modelId="{26DECBF2-CC47-48F3-A85A-3258D6250142}" type="pres">
      <dgm:prSet presAssocID="{189B913D-D9A3-426E-B4FD-50134D2AE727}" presName="horzTwo" presStyleCnt="0"/>
      <dgm:spPr/>
    </dgm:pt>
    <dgm:pt modelId="{B4922DAD-D09F-4D9A-944C-7C6D5E4E8B7A}" type="pres">
      <dgm:prSet presAssocID="{5C5F7473-43FE-4B99-A33D-CDD11E0EDACF}" presName="sibSpaceTwo" presStyleCnt="0"/>
      <dgm:spPr/>
    </dgm:pt>
    <dgm:pt modelId="{3281BAA0-9FAF-4E8C-B997-F63807FC3602}" type="pres">
      <dgm:prSet presAssocID="{BCA621C7-C1B7-4101-82D2-57BD79EB1DF6}" presName="vertTwo" presStyleCnt="0"/>
      <dgm:spPr/>
    </dgm:pt>
    <dgm:pt modelId="{B5FB242A-961E-41D7-9E58-041516C76A05}" type="pres">
      <dgm:prSet presAssocID="{BCA621C7-C1B7-4101-82D2-57BD79EB1DF6}" presName="txTwo" presStyleLbl="node2" presStyleIdx="2" presStyleCnt="4">
        <dgm:presLayoutVars>
          <dgm:chPref val="3"/>
        </dgm:presLayoutVars>
      </dgm:prSet>
      <dgm:spPr/>
    </dgm:pt>
    <dgm:pt modelId="{965B3E97-7710-46C9-AB1B-BEBAC725E25D}" type="pres">
      <dgm:prSet presAssocID="{BCA621C7-C1B7-4101-82D2-57BD79EB1DF6}" presName="horzTwo" presStyleCnt="0"/>
      <dgm:spPr/>
    </dgm:pt>
    <dgm:pt modelId="{074EBBD3-BDDB-4F0C-81DD-F4FE6DCA388E}" type="pres">
      <dgm:prSet presAssocID="{C410FC6A-7AE0-4609-A7F1-AA5B041A2B5E}" presName="sibSpaceTwo" presStyleCnt="0"/>
      <dgm:spPr/>
    </dgm:pt>
    <dgm:pt modelId="{70F56FB5-02AC-4617-ACD2-A49EB11CFB72}" type="pres">
      <dgm:prSet presAssocID="{7FA90CAD-26F1-4C5A-9835-8A38AAC98A22}" presName="vertTwo" presStyleCnt="0"/>
      <dgm:spPr/>
    </dgm:pt>
    <dgm:pt modelId="{EE9AB1B4-7005-4C4D-94F7-008C6F45E5B2}" type="pres">
      <dgm:prSet presAssocID="{7FA90CAD-26F1-4C5A-9835-8A38AAC98A22}" presName="txTwo" presStyleLbl="node2" presStyleIdx="3" presStyleCnt="4">
        <dgm:presLayoutVars>
          <dgm:chPref val="3"/>
        </dgm:presLayoutVars>
      </dgm:prSet>
      <dgm:spPr/>
    </dgm:pt>
    <dgm:pt modelId="{B860255A-FEFA-4AE0-A708-1BF60B365E65}" type="pres">
      <dgm:prSet presAssocID="{7FA90CAD-26F1-4C5A-9835-8A38AAC98A22}" presName="horzTwo" presStyleCnt="0"/>
      <dgm:spPr/>
    </dgm:pt>
  </dgm:ptLst>
  <dgm:cxnLst>
    <dgm:cxn modelId="{9647720D-11BF-40D3-A08C-0E53F2AA5125}" srcId="{1F42E7E3-D5FC-4B18-87DD-217157A388E8}" destId="{82609C0B-5E67-4711-80DB-DD6636B937E2}" srcOrd="0" destOrd="0" parTransId="{1DF71AC3-45C2-4D0F-B46D-90FE7DCC6DFA}" sibTransId="{7F9D620B-841E-4185-A3E3-6D0A658228B7}"/>
    <dgm:cxn modelId="{0772E730-3861-4814-94B2-2D37CFC7F454}" srcId="{82609C0B-5E67-4711-80DB-DD6636B937E2}" destId="{BCA621C7-C1B7-4101-82D2-57BD79EB1DF6}" srcOrd="2" destOrd="0" parTransId="{383A555F-AD6F-4FA3-9670-B16DBCA128BA}" sibTransId="{C410FC6A-7AE0-4609-A7F1-AA5B041A2B5E}"/>
    <dgm:cxn modelId="{E7A64E3E-FB7C-46CD-8A03-6755018559DB}" type="presOf" srcId="{189B913D-D9A3-426E-B4FD-50134D2AE727}" destId="{00492270-4E58-4CE8-BA43-5D631BCC5450}" srcOrd="0" destOrd="0" presId="urn:microsoft.com/office/officeart/2005/8/layout/hierarchy4"/>
    <dgm:cxn modelId="{5B454463-F0F1-45F6-9B18-30551B4B72F9}" srcId="{82609C0B-5E67-4711-80DB-DD6636B937E2}" destId="{189B913D-D9A3-426E-B4FD-50134D2AE727}" srcOrd="1" destOrd="0" parTransId="{CFE847B0-8728-406B-A680-5333228C307D}" sibTransId="{5C5F7473-43FE-4B99-A33D-CDD11E0EDACF}"/>
    <dgm:cxn modelId="{3C9E9A4F-18FE-4DEB-BCE4-74CED375225C}" type="presOf" srcId="{82609C0B-5E67-4711-80DB-DD6636B937E2}" destId="{D0E86ABD-9F65-4BDE-93F1-A1F919A3F619}" srcOrd="0" destOrd="0" presId="urn:microsoft.com/office/officeart/2005/8/layout/hierarchy4"/>
    <dgm:cxn modelId="{7C2DC78E-069B-46B7-8096-1E9C9E0D6831}" type="presOf" srcId="{7FA90CAD-26F1-4C5A-9835-8A38AAC98A22}" destId="{EE9AB1B4-7005-4C4D-94F7-008C6F45E5B2}" srcOrd="0" destOrd="0" presId="urn:microsoft.com/office/officeart/2005/8/layout/hierarchy4"/>
    <dgm:cxn modelId="{E2D0F6A5-2CA7-4808-AAD4-8BD114B50FD4}" type="presOf" srcId="{C9CDD581-1BF9-41E9-9EED-AFC4AB11EEF6}" destId="{A86A7B12-D9EC-44C8-A3D8-E3AFDB526387}" srcOrd="0" destOrd="0" presId="urn:microsoft.com/office/officeart/2005/8/layout/hierarchy4"/>
    <dgm:cxn modelId="{4CF3ECA9-A3A1-4BB9-A4D5-A62CFFDFCD1B}" srcId="{82609C0B-5E67-4711-80DB-DD6636B937E2}" destId="{C9CDD581-1BF9-41E9-9EED-AFC4AB11EEF6}" srcOrd="0" destOrd="0" parTransId="{1E44A3A9-CEB5-4390-886B-92FECF374DFF}" sibTransId="{4B23F9C6-E582-4CB7-B387-D70985484927}"/>
    <dgm:cxn modelId="{963959C5-4AF2-48BA-A92A-F49398297FFC}" srcId="{82609C0B-5E67-4711-80DB-DD6636B937E2}" destId="{7FA90CAD-26F1-4C5A-9835-8A38AAC98A22}" srcOrd="3" destOrd="0" parTransId="{101A6A7A-FB79-4EC0-95A3-D9B300D22AEC}" sibTransId="{FBA0FAF6-4B6C-4796-B67C-52B03ADA2294}"/>
    <dgm:cxn modelId="{47934ECF-AFE8-438D-A73C-23CFA61EC730}" type="presOf" srcId="{BCA621C7-C1B7-4101-82D2-57BD79EB1DF6}" destId="{B5FB242A-961E-41D7-9E58-041516C76A05}" srcOrd="0" destOrd="0" presId="urn:microsoft.com/office/officeart/2005/8/layout/hierarchy4"/>
    <dgm:cxn modelId="{3281E3EB-62A9-4620-BF2A-A02DAC55026B}" type="presOf" srcId="{1F42E7E3-D5FC-4B18-87DD-217157A388E8}" destId="{306C8621-D2FA-45EF-A079-79FA85E8B19E}" srcOrd="0" destOrd="0" presId="urn:microsoft.com/office/officeart/2005/8/layout/hierarchy4"/>
    <dgm:cxn modelId="{A82DFBB4-9855-47D0-8A29-15106C25A2D2}" type="presParOf" srcId="{306C8621-D2FA-45EF-A079-79FA85E8B19E}" destId="{CCFC29F6-8984-4F53-8369-FE1DC4942240}" srcOrd="0" destOrd="0" presId="urn:microsoft.com/office/officeart/2005/8/layout/hierarchy4"/>
    <dgm:cxn modelId="{91C112C5-297F-47DA-B59F-38B7ED4D2494}" type="presParOf" srcId="{CCFC29F6-8984-4F53-8369-FE1DC4942240}" destId="{D0E86ABD-9F65-4BDE-93F1-A1F919A3F619}" srcOrd="0" destOrd="0" presId="urn:microsoft.com/office/officeart/2005/8/layout/hierarchy4"/>
    <dgm:cxn modelId="{5C1D9C69-0FD0-4246-8B87-90446B32A822}" type="presParOf" srcId="{CCFC29F6-8984-4F53-8369-FE1DC4942240}" destId="{2DCF9B0B-15B2-418C-BFF3-382027CABB76}" srcOrd="1" destOrd="0" presId="urn:microsoft.com/office/officeart/2005/8/layout/hierarchy4"/>
    <dgm:cxn modelId="{5D3540AA-014B-4B87-A3EF-AF35B4DBC01C}" type="presParOf" srcId="{CCFC29F6-8984-4F53-8369-FE1DC4942240}" destId="{40B5A507-296B-4AAA-B853-6D9DDE1886B3}" srcOrd="2" destOrd="0" presId="urn:microsoft.com/office/officeart/2005/8/layout/hierarchy4"/>
    <dgm:cxn modelId="{A925FA84-200C-43EB-9B0A-39B4CF1448A9}" type="presParOf" srcId="{40B5A507-296B-4AAA-B853-6D9DDE1886B3}" destId="{23DA28E7-3E55-40F0-B6DA-74BE7FBFB59A}" srcOrd="0" destOrd="0" presId="urn:microsoft.com/office/officeart/2005/8/layout/hierarchy4"/>
    <dgm:cxn modelId="{565C6500-4F5F-406E-A96A-1CD0B9930E94}" type="presParOf" srcId="{23DA28E7-3E55-40F0-B6DA-74BE7FBFB59A}" destId="{A86A7B12-D9EC-44C8-A3D8-E3AFDB526387}" srcOrd="0" destOrd="0" presId="urn:microsoft.com/office/officeart/2005/8/layout/hierarchy4"/>
    <dgm:cxn modelId="{524071CA-AE24-47D2-B2BD-6942CA36295B}" type="presParOf" srcId="{23DA28E7-3E55-40F0-B6DA-74BE7FBFB59A}" destId="{86D91423-936B-4DBF-A8E1-5B9D64D37E1D}" srcOrd="1" destOrd="0" presId="urn:microsoft.com/office/officeart/2005/8/layout/hierarchy4"/>
    <dgm:cxn modelId="{77C85DD1-3FDA-45AE-8ECA-F4E0063008C8}" type="presParOf" srcId="{40B5A507-296B-4AAA-B853-6D9DDE1886B3}" destId="{5A0A2A9A-D269-4505-AC6D-6D7846B37558}" srcOrd="1" destOrd="0" presId="urn:microsoft.com/office/officeart/2005/8/layout/hierarchy4"/>
    <dgm:cxn modelId="{F484294B-5301-4431-AAC8-BE5E99C9D6D9}" type="presParOf" srcId="{40B5A507-296B-4AAA-B853-6D9DDE1886B3}" destId="{C57CB6FF-DE1A-4C2F-9611-C707BF3C88C7}" srcOrd="2" destOrd="0" presId="urn:microsoft.com/office/officeart/2005/8/layout/hierarchy4"/>
    <dgm:cxn modelId="{F18D83C6-9FFA-4C47-A033-9C8205A44822}" type="presParOf" srcId="{C57CB6FF-DE1A-4C2F-9611-C707BF3C88C7}" destId="{00492270-4E58-4CE8-BA43-5D631BCC5450}" srcOrd="0" destOrd="0" presId="urn:microsoft.com/office/officeart/2005/8/layout/hierarchy4"/>
    <dgm:cxn modelId="{C94D08F0-0C93-4837-90E8-C831A71A670C}" type="presParOf" srcId="{C57CB6FF-DE1A-4C2F-9611-C707BF3C88C7}" destId="{26DECBF2-CC47-48F3-A85A-3258D6250142}" srcOrd="1" destOrd="0" presId="urn:microsoft.com/office/officeart/2005/8/layout/hierarchy4"/>
    <dgm:cxn modelId="{B1300744-0ABA-4EC8-A419-EDDAA2A74F9D}" type="presParOf" srcId="{40B5A507-296B-4AAA-B853-6D9DDE1886B3}" destId="{B4922DAD-D09F-4D9A-944C-7C6D5E4E8B7A}" srcOrd="3" destOrd="0" presId="urn:microsoft.com/office/officeart/2005/8/layout/hierarchy4"/>
    <dgm:cxn modelId="{F08A53FD-BD84-427E-B2CA-F7705919B09A}" type="presParOf" srcId="{40B5A507-296B-4AAA-B853-6D9DDE1886B3}" destId="{3281BAA0-9FAF-4E8C-B997-F63807FC3602}" srcOrd="4" destOrd="0" presId="urn:microsoft.com/office/officeart/2005/8/layout/hierarchy4"/>
    <dgm:cxn modelId="{5E94209C-B73A-4FC3-B5EA-E189D1F99185}" type="presParOf" srcId="{3281BAA0-9FAF-4E8C-B997-F63807FC3602}" destId="{B5FB242A-961E-41D7-9E58-041516C76A05}" srcOrd="0" destOrd="0" presId="urn:microsoft.com/office/officeart/2005/8/layout/hierarchy4"/>
    <dgm:cxn modelId="{A1FA28BC-DF35-49F6-A618-BFF5AFC3CEEA}" type="presParOf" srcId="{3281BAA0-9FAF-4E8C-B997-F63807FC3602}" destId="{965B3E97-7710-46C9-AB1B-BEBAC725E25D}" srcOrd="1" destOrd="0" presId="urn:microsoft.com/office/officeart/2005/8/layout/hierarchy4"/>
    <dgm:cxn modelId="{3A59AEEA-C5E1-41C5-88C3-7A006A1F0A44}" type="presParOf" srcId="{40B5A507-296B-4AAA-B853-6D9DDE1886B3}" destId="{074EBBD3-BDDB-4F0C-81DD-F4FE6DCA388E}" srcOrd="5" destOrd="0" presId="urn:microsoft.com/office/officeart/2005/8/layout/hierarchy4"/>
    <dgm:cxn modelId="{C4191C1F-0DF7-408F-BDBF-C7F3C153CA4D}" type="presParOf" srcId="{40B5A507-296B-4AAA-B853-6D9DDE1886B3}" destId="{70F56FB5-02AC-4617-ACD2-A49EB11CFB72}" srcOrd="6" destOrd="0" presId="urn:microsoft.com/office/officeart/2005/8/layout/hierarchy4"/>
    <dgm:cxn modelId="{BD810F43-897D-401A-AD83-4E8D890B3B6C}" type="presParOf" srcId="{70F56FB5-02AC-4617-ACD2-A49EB11CFB72}" destId="{EE9AB1B4-7005-4C4D-94F7-008C6F45E5B2}" srcOrd="0" destOrd="0" presId="urn:microsoft.com/office/officeart/2005/8/layout/hierarchy4"/>
    <dgm:cxn modelId="{0405A12E-C06D-4BE2-9A5F-0E2977BA9130}" type="presParOf" srcId="{70F56FB5-02AC-4617-ACD2-A49EB11CFB72}" destId="{B860255A-FEFA-4AE0-A708-1BF60B365E65}" srcOrd="1" destOrd="0" presId="urn:microsoft.com/office/officeart/2005/8/layout/hierarchy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41C4A30-345B-48C4-9232-0A3899FB5719}" type="doc">
      <dgm:prSet loTypeId="urn:microsoft.com/office/officeart/2005/8/layout/pyramid2" loCatId="list" qsTypeId="urn:microsoft.com/office/officeart/2005/8/quickstyle/simple1" qsCatId="simple" csTypeId="urn:microsoft.com/office/officeart/2005/8/colors/accent3_5" csCatId="accent3" phldr="1"/>
      <dgm:spPr/>
      <dgm:t>
        <a:bodyPr/>
        <a:lstStyle/>
        <a:p>
          <a:endParaRPr lang="en-IN"/>
        </a:p>
      </dgm:t>
    </dgm:pt>
    <dgm:pt modelId="{90CE5FF3-78FC-44DF-8747-9C8A654FB637}">
      <dgm:prSet phldrT="[Text]" custT="1"/>
      <dgm:spPr/>
      <dgm:t>
        <a:bodyPr/>
        <a:lstStyle/>
        <a:p>
          <a:r>
            <a:rPr lang="en-US" sz="2400" dirty="0">
              <a:latin typeface="Cambria" panose="02040503050406030204" pitchFamily="18" charset="0"/>
              <a:ea typeface="Cambria" panose="02040503050406030204" pitchFamily="18" charset="0"/>
            </a:rPr>
            <a:t>Waterfall Model</a:t>
          </a:r>
          <a:endParaRPr lang="en-IN" sz="2400" dirty="0">
            <a:latin typeface="Cambria" panose="02040503050406030204" pitchFamily="18" charset="0"/>
            <a:ea typeface="Cambria" panose="02040503050406030204" pitchFamily="18" charset="0"/>
          </a:endParaRPr>
        </a:p>
      </dgm:t>
    </dgm:pt>
    <dgm:pt modelId="{B8E62D48-1EFB-4274-BDCF-2FC43895A94C}" type="parTrans" cxnId="{3E732F6E-56A4-480B-95EA-5462378A632F}">
      <dgm:prSet/>
      <dgm:spPr/>
      <dgm:t>
        <a:bodyPr/>
        <a:lstStyle/>
        <a:p>
          <a:endParaRPr lang="en-IN" sz="2000">
            <a:latin typeface="Cambria" panose="02040503050406030204" pitchFamily="18" charset="0"/>
            <a:ea typeface="Cambria" panose="02040503050406030204" pitchFamily="18" charset="0"/>
          </a:endParaRPr>
        </a:p>
      </dgm:t>
    </dgm:pt>
    <dgm:pt modelId="{B406B636-694D-46B9-BB9E-DF1FC842A8D5}" type="sibTrans" cxnId="{3E732F6E-56A4-480B-95EA-5462378A632F}">
      <dgm:prSet/>
      <dgm:spPr/>
      <dgm:t>
        <a:bodyPr/>
        <a:lstStyle/>
        <a:p>
          <a:endParaRPr lang="en-IN" sz="2000">
            <a:latin typeface="Cambria" panose="02040503050406030204" pitchFamily="18" charset="0"/>
            <a:ea typeface="Cambria" panose="02040503050406030204" pitchFamily="18" charset="0"/>
          </a:endParaRPr>
        </a:p>
      </dgm:t>
    </dgm:pt>
    <dgm:pt modelId="{6D719453-6C68-43AB-8804-7EF36792B770}">
      <dgm:prSet phldrT="[Text]" custT="1"/>
      <dgm:spPr/>
      <dgm:t>
        <a:bodyPr/>
        <a:lstStyle/>
        <a:p>
          <a:r>
            <a:rPr lang="en-US" sz="2400" dirty="0">
              <a:latin typeface="Cambria" panose="02040503050406030204" pitchFamily="18" charset="0"/>
              <a:ea typeface="Cambria" panose="02040503050406030204" pitchFamily="18" charset="0"/>
            </a:rPr>
            <a:t>Agile Model</a:t>
          </a:r>
          <a:endParaRPr lang="en-IN" sz="2400" dirty="0">
            <a:latin typeface="Cambria" panose="02040503050406030204" pitchFamily="18" charset="0"/>
            <a:ea typeface="Cambria" panose="02040503050406030204" pitchFamily="18" charset="0"/>
          </a:endParaRPr>
        </a:p>
      </dgm:t>
    </dgm:pt>
    <dgm:pt modelId="{84EDCF3C-E129-4028-8F4F-2EB7A6E26720}" type="parTrans" cxnId="{B092A1CE-7A31-4A07-AB54-2C6FC41885A2}">
      <dgm:prSet/>
      <dgm:spPr/>
      <dgm:t>
        <a:bodyPr/>
        <a:lstStyle/>
        <a:p>
          <a:endParaRPr lang="en-IN" sz="2000">
            <a:latin typeface="Cambria" panose="02040503050406030204" pitchFamily="18" charset="0"/>
            <a:ea typeface="Cambria" panose="02040503050406030204" pitchFamily="18" charset="0"/>
          </a:endParaRPr>
        </a:p>
      </dgm:t>
    </dgm:pt>
    <dgm:pt modelId="{E360BD9D-330D-4F41-AB24-D6967CFF0CE3}" type="sibTrans" cxnId="{B092A1CE-7A31-4A07-AB54-2C6FC41885A2}">
      <dgm:prSet/>
      <dgm:spPr/>
      <dgm:t>
        <a:bodyPr/>
        <a:lstStyle/>
        <a:p>
          <a:endParaRPr lang="en-IN" sz="2000">
            <a:latin typeface="Cambria" panose="02040503050406030204" pitchFamily="18" charset="0"/>
            <a:ea typeface="Cambria" panose="02040503050406030204" pitchFamily="18" charset="0"/>
          </a:endParaRPr>
        </a:p>
      </dgm:t>
    </dgm:pt>
    <dgm:pt modelId="{4FA98507-F818-4E6A-83C6-2E8F3664319F}">
      <dgm:prSet phldrT="[Text]" custT="1"/>
      <dgm:spPr/>
      <dgm:t>
        <a:bodyPr/>
        <a:lstStyle/>
        <a:p>
          <a:r>
            <a:rPr lang="en-US" sz="2400" dirty="0">
              <a:latin typeface="Cambria" panose="02040503050406030204" pitchFamily="18" charset="0"/>
              <a:ea typeface="Cambria" panose="02040503050406030204" pitchFamily="18" charset="0"/>
            </a:rPr>
            <a:t>Iterative Model</a:t>
          </a:r>
          <a:endParaRPr lang="en-IN" sz="2400" dirty="0">
            <a:latin typeface="Cambria" panose="02040503050406030204" pitchFamily="18" charset="0"/>
            <a:ea typeface="Cambria" panose="02040503050406030204" pitchFamily="18" charset="0"/>
          </a:endParaRPr>
        </a:p>
      </dgm:t>
    </dgm:pt>
    <dgm:pt modelId="{7C7ACC06-8632-4D4B-8848-7DD726FC7CD3}" type="parTrans" cxnId="{A3768550-85F9-452E-B3E2-0FFB930F39DC}">
      <dgm:prSet/>
      <dgm:spPr/>
      <dgm:t>
        <a:bodyPr/>
        <a:lstStyle/>
        <a:p>
          <a:endParaRPr lang="en-IN" sz="2000">
            <a:latin typeface="Cambria" panose="02040503050406030204" pitchFamily="18" charset="0"/>
            <a:ea typeface="Cambria" panose="02040503050406030204" pitchFamily="18" charset="0"/>
          </a:endParaRPr>
        </a:p>
      </dgm:t>
    </dgm:pt>
    <dgm:pt modelId="{0023BD1E-688A-47A6-B763-4014B4AE528D}" type="sibTrans" cxnId="{A3768550-85F9-452E-B3E2-0FFB930F39DC}">
      <dgm:prSet/>
      <dgm:spPr/>
      <dgm:t>
        <a:bodyPr/>
        <a:lstStyle/>
        <a:p>
          <a:endParaRPr lang="en-IN" sz="2000">
            <a:latin typeface="Cambria" panose="02040503050406030204" pitchFamily="18" charset="0"/>
            <a:ea typeface="Cambria" panose="02040503050406030204" pitchFamily="18" charset="0"/>
          </a:endParaRPr>
        </a:p>
      </dgm:t>
    </dgm:pt>
    <dgm:pt modelId="{2F618AA6-6296-4345-B07E-D6B4D3C763C9}">
      <dgm:prSet phldrT="[Text]" custT="1"/>
      <dgm:spPr/>
      <dgm:t>
        <a:bodyPr/>
        <a:lstStyle/>
        <a:p>
          <a:r>
            <a:rPr lang="en-US" sz="2400" dirty="0">
              <a:latin typeface="Cambria" panose="02040503050406030204" pitchFamily="18" charset="0"/>
              <a:ea typeface="Cambria" panose="02040503050406030204" pitchFamily="18" charset="0"/>
            </a:rPr>
            <a:t>V Model</a:t>
          </a:r>
          <a:endParaRPr lang="en-IN" sz="2400" dirty="0">
            <a:latin typeface="Cambria" panose="02040503050406030204" pitchFamily="18" charset="0"/>
            <a:ea typeface="Cambria" panose="02040503050406030204" pitchFamily="18" charset="0"/>
          </a:endParaRPr>
        </a:p>
      </dgm:t>
    </dgm:pt>
    <dgm:pt modelId="{7FFF2789-7820-4A4E-BF33-298E0AE50FAC}" type="parTrans" cxnId="{DBD21F51-4002-4D74-AF26-F586E4AF9658}">
      <dgm:prSet/>
      <dgm:spPr/>
      <dgm:t>
        <a:bodyPr/>
        <a:lstStyle/>
        <a:p>
          <a:endParaRPr lang="en-IN" sz="2000">
            <a:latin typeface="Cambria" panose="02040503050406030204" pitchFamily="18" charset="0"/>
            <a:ea typeface="Cambria" panose="02040503050406030204" pitchFamily="18" charset="0"/>
          </a:endParaRPr>
        </a:p>
      </dgm:t>
    </dgm:pt>
    <dgm:pt modelId="{C4D4E14A-380A-46C5-B9F6-92C03149E3CD}" type="sibTrans" cxnId="{DBD21F51-4002-4D74-AF26-F586E4AF9658}">
      <dgm:prSet/>
      <dgm:spPr/>
      <dgm:t>
        <a:bodyPr/>
        <a:lstStyle/>
        <a:p>
          <a:endParaRPr lang="en-IN" sz="2000">
            <a:latin typeface="Cambria" panose="02040503050406030204" pitchFamily="18" charset="0"/>
            <a:ea typeface="Cambria" panose="02040503050406030204" pitchFamily="18" charset="0"/>
          </a:endParaRPr>
        </a:p>
      </dgm:t>
    </dgm:pt>
    <dgm:pt modelId="{8FE9B035-1701-454E-AC28-F5392AC62790}">
      <dgm:prSet phldrT="[Text]" custT="1"/>
      <dgm:spPr/>
      <dgm:t>
        <a:bodyPr/>
        <a:lstStyle/>
        <a:p>
          <a:r>
            <a:rPr lang="en-US" sz="2400" dirty="0">
              <a:latin typeface="Cambria" panose="02040503050406030204" pitchFamily="18" charset="0"/>
              <a:ea typeface="Cambria" panose="02040503050406030204" pitchFamily="18" charset="0"/>
            </a:rPr>
            <a:t>Incremental Model</a:t>
          </a:r>
          <a:endParaRPr lang="en-IN" sz="2400" dirty="0">
            <a:latin typeface="Cambria" panose="02040503050406030204" pitchFamily="18" charset="0"/>
            <a:ea typeface="Cambria" panose="02040503050406030204" pitchFamily="18" charset="0"/>
          </a:endParaRPr>
        </a:p>
      </dgm:t>
    </dgm:pt>
    <dgm:pt modelId="{8C040EFB-83FE-4361-B60A-19E348E69236}" type="parTrans" cxnId="{4C20A0B9-FC5F-47DE-A103-6AF46989C51A}">
      <dgm:prSet/>
      <dgm:spPr/>
      <dgm:t>
        <a:bodyPr/>
        <a:lstStyle/>
        <a:p>
          <a:endParaRPr lang="en-IN" sz="2000">
            <a:latin typeface="Cambria" panose="02040503050406030204" pitchFamily="18" charset="0"/>
            <a:ea typeface="Cambria" panose="02040503050406030204" pitchFamily="18" charset="0"/>
          </a:endParaRPr>
        </a:p>
      </dgm:t>
    </dgm:pt>
    <dgm:pt modelId="{4ED34749-EEF9-47B2-A3A6-A96A8D22581D}" type="sibTrans" cxnId="{4C20A0B9-FC5F-47DE-A103-6AF46989C51A}">
      <dgm:prSet/>
      <dgm:spPr/>
      <dgm:t>
        <a:bodyPr/>
        <a:lstStyle/>
        <a:p>
          <a:endParaRPr lang="en-IN" sz="2000">
            <a:latin typeface="Cambria" panose="02040503050406030204" pitchFamily="18" charset="0"/>
            <a:ea typeface="Cambria" panose="02040503050406030204" pitchFamily="18" charset="0"/>
          </a:endParaRPr>
        </a:p>
      </dgm:t>
    </dgm:pt>
    <dgm:pt modelId="{AECCAB77-F3F6-4369-BCE6-024C3D1C1F37}">
      <dgm:prSet phldrT="[Text]" custT="1"/>
      <dgm:spPr/>
      <dgm:t>
        <a:bodyPr/>
        <a:lstStyle/>
        <a:p>
          <a:r>
            <a:rPr lang="en-US" sz="2400" dirty="0">
              <a:latin typeface="Cambria" panose="02040503050406030204" pitchFamily="18" charset="0"/>
              <a:ea typeface="Cambria" panose="02040503050406030204" pitchFamily="18" charset="0"/>
            </a:rPr>
            <a:t>RAD Model</a:t>
          </a:r>
          <a:endParaRPr lang="en-IN" sz="2400" dirty="0">
            <a:latin typeface="Cambria" panose="02040503050406030204" pitchFamily="18" charset="0"/>
            <a:ea typeface="Cambria" panose="02040503050406030204" pitchFamily="18" charset="0"/>
          </a:endParaRPr>
        </a:p>
      </dgm:t>
    </dgm:pt>
    <dgm:pt modelId="{E05A4E30-486F-4238-8C53-3A6A2E8031FF}" type="parTrans" cxnId="{59ECFBBA-075A-4113-9818-6F79DF7C800D}">
      <dgm:prSet/>
      <dgm:spPr/>
      <dgm:t>
        <a:bodyPr/>
        <a:lstStyle/>
        <a:p>
          <a:endParaRPr lang="en-IN" sz="2000">
            <a:latin typeface="Cambria" panose="02040503050406030204" pitchFamily="18" charset="0"/>
            <a:ea typeface="Cambria" panose="02040503050406030204" pitchFamily="18" charset="0"/>
          </a:endParaRPr>
        </a:p>
      </dgm:t>
    </dgm:pt>
    <dgm:pt modelId="{18C0B5D7-69B5-4EAA-8C7B-8C0D225E8AB0}" type="sibTrans" cxnId="{59ECFBBA-075A-4113-9818-6F79DF7C800D}">
      <dgm:prSet/>
      <dgm:spPr/>
      <dgm:t>
        <a:bodyPr/>
        <a:lstStyle/>
        <a:p>
          <a:endParaRPr lang="en-IN" sz="2000">
            <a:latin typeface="Cambria" panose="02040503050406030204" pitchFamily="18" charset="0"/>
            <a:ea typeface="Cambria" panose="02040503050406030204" pitchFamily="18" charset="0"/>
          </a:endParaRPr>
        </a:p>
      </dgm:t>
    </dgm:pt>
    <dgm:pt modelId="{55E3305A-0EF3-4468-B1A2-E5ACE934D730}">
      <dgm:prSet phldrT="[Text]" custT="1"/>
      <dgm:spPr/>
      <dgm:t>
        <a:bodyPr/>
        <a:lstStyle/>
        <a:p>
          <a:r>
            <a:rPr lang="en-US" sz="2400" dirty="0">
              <a:latin typeface="Cambria" panose="02040503050406030204" pitchFamily="18" charset="0"/>
              <a:ea typeface="Cambria" panose="02040503050406030204" pitchFamily="18" charset="0"/>
            </a:rPr>
            <a:t>Spiral Model</a:t>
          </a:r>
          <a:endParaRPr lang="en-IN" sz="2400" dirty="0">
            <a:latin typeface="Cambria" panose="02040503050406030204" pitchFamily="18" charset="0"/>
            <a:ea typeface="Cambria" panose="02040503050406030204" pitchFamily="18" charset="0"/>
          </a:endParaRPr>
        </a:p>
      </dgm:t>
    </dgm:pt>
    <dgm:pt modelId="{E4D45200-21F4-49CC-8EC1-B8784105CCD6}" type="parTrans" cxnId="{262C5ABB-09EA-40E2-8D09-C8843C19D2BC}">
      <dgm:prSet/>
      <dgm:spPr/>
      <dgm:t>
        <a:bodyPr/>
        <a:lstStyle/>
        <a:p>
          <a:endParaRPr lang="en-IN" sz="2000">
            <a:latin typeface="Cambria" panose="02040503050406030204" pitchFamily="18" charset="0"/>
            <a:ea typeface="Cambria" panose="02040503050406030204" pitchFamily="18" charset="0"/>
          </a:endParaRPr>
        </a:p>
      </dgm:t>
    </dgm:pt>
    <dgm:pt modelId="{DF2F5FCA-0BD1-4D93-A6A7-8427D91547A5}" type="sibTrans" cxnId="{262C5ABB-09EA-40E2-8D09-C8843C19D2BC}">
      <dgm:prSet/>
      <dgm:spPr/>
      <dgm:t>
        <a:bodyPr/>
        <a:lstStyle/>
        <a:p>
          <a:endParaRPr lang="en-IN" sz="2000">
            <a:latin typeface="Cambria" panose="02040503050406030204" pitchFamily="18" charset="0"/>
            <a:ea typeface="Cambria" panose="02040503050406030204" pitchFamily="18" charset="0"/>
          </a:endParaRPr>
        </a:p>
      </dgm:t>
    </dgm:pt>
    <dgm:pt modelId="{505BB844-D0CA-46C4-B370-BCAA6F32D77A}" type="pres">
      <dgm:prSet presAssocID="{B41C4A30-345B-48C4-9232-0A3899FB5719}" presName="compositeShape" presStyleCnt="0">
        <dgm:presLayoutVars>
          <dgm:dir/>
          <dgm:resizeHandles/>
        </dgm:presLayoutVars>
      </dgm:prSet>
      <dgm:spPr/>
    </dgm:pt>
    <dgm:pt modelId="{27B9E993-7D69-4D98-9E1B-E402AD553D13}" type="pres">
      <dgm:prSet presAssocID="{B41C4A30-345B-48C4-9232-0A3899FB5719}" presName="pyramid" presStyleLbl="node1" presStyleIdx="0" presStyleCnt="1"/>
      <dgm:spPr/>
    </dgm:pt>
    <dgm:pt modelId="{E8842A8F-3AB6-4DD0-8F4D-54A30FCBE0F2}" type="pres">
      <dgm:prSet presAssocID="{B41C4A30-345B-48C4-9232-0A3899FB5719}" presName="theList" presStyleCnt="0"/>
      <dgm:spPr/>
    </dgm:pt>
    <dgm:pt modelId="{86985E57-161A-4D9A-B294-CBC8B8EE42A3}" type="pres">
      <dgm:prSet presAssocID="{90CE5FF3-78FC-44DF-8747-9C8A654FB637}" presName="aNode" presStyleLbl="fgAcc1" presStyleIdx="0" presStyleCnt="7">
        <dgm:presLayoutVars>
          <dgm:bulletEnabled val="1"/>
        </dgm:presLayoutVars>
      </dgm:prSet>
      <dgm:spPr/>
    </dgm:pt>
    <dgm:pt modelId="{24F9BE05-A545-4635-9C2B-535C69981EBF}" type="pres">
      <dgm:prSet presAssocID="{90CE5FF3-78FC-44DF-8747-9C8A654FB637}" presName="aSpace" presStyleCnt="0"/>
      <dgm:spPr/>
    </dgm:pt>
    <dgm:pt modelId="{29CF68F8-5931-4242-8AFF-81DCF0DDC665}" type="pres">
      <dgm:prSet presAssocID="{2F618AA6-6296-4345-B07E-D6B4D3C763C9}" presName="aNode" presStyleLbl="fgAcc1" presStyleIdx="1" presStyleCnt="7">
        <dgm:presLayoutVars>
          <dgm:bulletEnabled val="1"/>
        </dgm:presLayoutVars>
      </dgm:prSet>
      <dgm:spPr/>
    </dgm:pt>
    <dgm:pt modelId="{C7458F29-A6CD-4FF2-9902-5F7318C63007}" type="pres">
      <dgm:prSet presAssocID="{2F618AA6-6296-4345-B07E-D6B4D3C763C9}" presName="aSpace" presStyleCnt="0"/>
      <dgm:spPr/>
    </dgm:pt>
    <dgm:pt modelId="{13E211AC-22B4-4A5C-8873-52506DA0746B}" type="pres">
      <dgm:prSet presAssocID="{8FE9B035-1701-454E-AC28-F5392AC62790}" presName="aNode" presStyleLbl="fgAcc1" presStyleIdx="2" presStyleCnt="7">
        <dgm:presLayoutVars>
          <dgm:bulletEnabled val="1"/>
        </dgm:presLayoutVars>
      </dgm:prSet>
      <dgm:spPr/>
    </dgm:pt>
    <dgm:pt modelId="{581B79E8-4616-4D7D-8541-EBFC018D8B84}" type="pres">
      <dgm:prSet presAssocID="{8FE9B035-1701-454E-AC28-F5392AC62790}" presName="aSpace" presStyleCnt="0"/>
      <dgm:spPr/>
    </dgm:pt>
    <dgm:pt modelId="{DBC85535-D1EC-450F-8231-00A2CCE80524}" type="pres">
      <dgm:prSet presAssocID="{AECCAB77-F3F6-4369-BCE6-024C3D1C1F37}" presName="aNode" presStyleLbl="fgAcc1" presStyleIdx="3" presStyleCnt="7">
        <dgm:presLayoutVars>
          <dgm:bulletEnabled val="1"/>
        </dgm:presLayoutVars>
      </dgm:prSet>
      <dgm:spPr/>
    </dgm:pt>
    <dgm:pt modelId="{27FF84D3-1242-4CAA-A4F7-A3E5E937B02F}" type="pres">
      <dgm:prSet presAssocID="{AECCAB77-F3F6-4369-BCE6-024C3D1C1F37}" presName="aSpace" presStyleCnt="0"/>
      <dgm:spPr/>
    </dgm:pt>
    <dgm:pt modelId="{375261B9-7FF6-4C43-956A-1B6FF694CC4C}" type="pres">
      <dgm:prSet presAssocID="{6D719453-6C68-43AB-8804-7EF36792B770}" presName="aNode" presStyleLbl="fgAcc1" presStyleIdx="4" presStyleCnt="7">
        <dgm:presLayoutVars>
          <dgm:bulletEnabled val="1"/>
        </dgm:presLayoutVars>
      </dgm:prSet>
      <dgm:spPr/>
    </dgm:pt>
    <dgm:pt modelId="{645E5309-258D-4301-8488-C364ABA41D10}" type="pres">
      <dgm:prSet presAssocID="{6D719453-6C68-43AB-8804-7EF36792B770}" presName="aSpace" presStyleCnt="0"/>
      <dgm:spPr/>
    </dgm:pt>
    <dgm:pt modelId="{9D8C8099-74A4-4A88-BA0F-609836FA3EF5}" type="pres">
      <dgm:prSet presAssocID="{4FA98507-F818-4E6A-83C6-2E8F3664319F}" presName="aNode" presStyleLbl="fgAcc1" presStyleIdx="5" presStyleCnt="7">
        <dgm:presLayoutVars>
          <dgm:bulletEnabled val="1"/>
        </dgm:presLayoutVars>
      </dgm:prSet>
      <dgm:spPr/>
    </dgm:pt>
    <dgm:pt modelId="{A6FB30D5-FD90-4ACB-89CC-EDED3450A2B8}" type="pres">
      <dgm:prSet presAssocID="{4FA98507-F818-4E6A-83C6-2E8F3664319F}" presName="aSpace" presStyleCnt="0"/>
      <dgm:spPr/>
    </dgm:pt>
    <dgm:pt modelId="{B0E6B995-6ADD-4EBD-B98C-555E3727A76A}" type="pres">
      <dgm:prSet presAssocID="{55E3305A-0EF3-4468-B1A2-E5ACE934D730}" presName="aNode" presStyleLbl="fgAcc1" presStyleIdx="6" presStyleCnt="7">
        <dgm:presLayoutVars>
          <dgm:bulletEnabled val="1"/>
        </dgm:presLayoutVars>
      </dgm:prSet>
      <dgm:spPr/>
    </dgm:pt>
    <dgm:pt modelId="{75B47F82-58A5-4163-ABC1-C563E939715D}" type="pres">
      <dgm:prSet presAssocID="{55E3305A-0EF3-4468-B1A2-E5ACE934D730}" presName="aSpace" presStyleCnt="0"/>
      <dgm:spPr/>
    </dgm:pt>
  </dgm:ptLst>
  <dgm:cxnLst>
    <dgm:cxn modelId="{60403F1F-5C32-43C5-802C-DFD61E2A5DE0}" type="presOf" srcId="{2F618AA6-6296-4345-B07E-D6B4D3C763C9}" destId="{29CF68F8-5931-4242-8AFF-81DCF0DDC665}" srcOrd="0" destOrd="0" presId="urn:microsoft.com/office/officeart/2005/8/layout/pyramid2"/>
    <dgm:cxn modelId="{241FD820-50FD-4391-98FE-72726DC395F1}" type="presOf" srcId="{6D719453-6C68-43AB-8804-7EF36792B770}" destId="{375261B9-7FF6-4C43-956A-1B6FF694CC4C}" srcOrd="0" destOrd="0" presId="urn:microsoft.com/office/officeart/2005/8/layout/pyramid2"/>
    <dgm:cxn modelId="{343E6B23-44A7-4A4A-864E-DB5C607779E7}" type="presOf" srcId="{B41C4A30-345B-48C4-9232-0A3899FB5719}" destId="{505BB844-D0CA-46C4-B370-BCAA6F32D77A}" srcOrd="0" destOrd="0" presId="urn:microsoft.com/office/officeart/2005/8/layout/pyramid2"/>
    <dgm:cxn modelId="{3E732F6E-56A4-480B-95EA-5462378A632F}" srcId="{B41C4A30-345B-48C4-9232-0A3899FB5719}" destId="{90CE5FF3-78FC-44DF-8747-9C8A654FB637}" srcOrd="0" destOrd="0" parTransId="{B8E62D48-1EFB-4274-BDCF-2FC43895A94C}" sibTransId="{B406B636-694D-46B9-BB9E-DF1FC842A8D5}"/>
    <dgm:cxn modelId="{A3768550-85F9-452E-B3E2-0FFB930F39DC}" srcId="{B41C4A30-345B-48C4-9232-0A3899FB5719}" destId="{4FA98507-F818-4E6A-83C6-2E8F3664319F}" srcOrd="5" destOrd="0" parTransId="{7C7ACC06-8632-4D4B-8848-7DD726FC7CD3}" sibTransId="{0023BD1E-688A-47A6-B763-4014B4AE528D}"/>
    <dgm:cxn modelId="{DBD21F51-4002-4D74-AF26-F586E4AF9658}" srcId="{B41C4A30-345B-48C4-9232-0A3899FB5719}" destId="{2F618AA6-6296-4345-B07E-D6B4D3C763C9}" srcOrd="1" destOrd="0" parTransId="{7FFF2789-7820-4A4E-BF33-298E0AE50FAC}" sibTransId="{C4D4E14A-380A-46C5-B9F6-92C03149E3CD}"/>
    <dgm:cxn modelId="{363FCE55-35B5-4D89-8648-63331BB5C551}" type="presOf" srcId="{8FE9B035-1701-454E-AC28-F5392AC62790}" destId="{13E211AC-22B4-4A5C-8873-52506DA0746B}" srcOrd="0" destOrd="0" presId="urn:microsoft.com/office/officeart/2005/8/layout/pyramid2"/>
    <dgm:cxn modelId="{31E2C87D-0F64-42E3-8A32-602FA03F8F99}" type="presOf" srcId="{90CE5FF3-78FC-44DF-8747-9C8A654FB637}" destId="{86985E57-161A-4D9A-B294-CBC8B8EE42A3}" srcOrd="0" destOrd="0" presId="urn:microsoft.com/office/officeart/2005/8/layout/pyramid2"/>
    <dgm:cxn modelId="{4C20A0B9-FC5F-47DE-A103-6AF46989C51A}" srcId="{B41C4A30-345B-48C4-9232-0A3899FB5719}" destId="{8FE9B035-1701-454E-AC28-F5392AC62790}" srcOrd="2" destOrd="0" parTransId="{8C040EFB-83FE-4361-B60A-19E348E69236}" sibTransId="{4ED34749-EEF9-47B2-A3A6-A96A8D22581D}"/>
    <dgm:cxn modelId="{59ECFBBA-075A-4113-9818-6F79DF7C800D}" srcId="{B41C4A30-345B-48C4-9232-0A3899FB5719}" destId="{AECCAB77-F3F6-4369-BCE6-024C3D1C1F37}" srcOrd="3" destOrd="0" parTransId="{E05A4E30-486F-4238-8C53-3A6A2E8031FF}" sibTransId="{18C0B5D7-69B5-4EAA-8C7B-8C0D225E8AB0}"/>
    <dgm:cxn modelId="{262C5ABB-09EA-40E2-8D09-C8843C19D2BC}" srcId="{B41C4A30-345B-48C4-9232-0A3899FB5719}" destId="{55E3305A-0EF3-4468-B1A2-E5ACE934D730}" srcOrd="6" destOrd="0" parTransId="{E4D45200-21F4-49CC-8EC1-B8784105CCD6}" sibTransId="{DF2F5FCA-0BD1-4D93-A6A7-8427D91547A5}"/>
    <dgm:cxn modelId="{61B593CA-5912-4F48-BD92-7D7742CAC576}" type="presOf" srcId="{55E3305A-0EF3-4468-B1A2-E5ACE934D730}" destId="{B0E6B995-6ADD-4EBD-B98C-555E3727A76A}" srcOrd="0" destOrd="0" presId="urn:microsoft.com/office/officeart/2005/8/layout/pyramid2"/>
    <dgm:cxn modelId="{BBC933CD-4C58-4162-AA04-D9B73133FE4A}" type="presOf" srcId="{AECCAB77-F3F6-4369-BCE6-024C3D1C1F37}" destId="{DBC85535-D1EC-450F-8231-00A2CCE80524}" srcOrd="0" destOrd="0" presId="urn:microsoft.com/office/officeart/2005/8/layout/pyramid2"/>
    <dgm:cxn modelId="{B092A1CE-7A31-4A07-AB54-2C6FC41885A2}" srcId="{B41C4A30-345B-48C4-9232-0A3899FB5719}" destId="{6D719453-6C68-43AB-8804-7EF36792B770}" srcOrd="4" destOrd="0" parTransId="{84EDCF3C-E129-4028-8F4F-2EB7A6E26720}" sibTransId="{E360BD9D-330D-4F41-AB24-D6967CFF0CE3}"/>
    <dgm:cxn modelId="{7C3ACDF2-6C0A-4971-9F36-C02A8B9FCB78}" type="presOf" srcId="{4FA98507-F818-4E6A-83C6-2E8F3664319F}" destId="{9D8C8099-74A4-4A88-BA0F-609836FA3EF5}" srcOrd="0" destOrd="0" presId="urn:microsoft.com/office/officeart/2005/8/layout/pyramid2"/>
    <dgm:cxn modelId="{12D4052D-DB7F-4900-A7D6-C02B77627C7F}" type="presParOf" srcId="{505BB844-D0CA-46C4-B370-BCAA6F32D77A}" destId="{27B9E993-7D69-4D98-9E1B-E402AD553D13}" srcOrd="0" destOrd="0" presId="urn:microsoft.com/office/officeart/2005/8/layout/pyramid2"/>
    <dgm:cxn modelId="{516F8DBF-D038-4350-A825-A1BCE0505720}" type="presParOf" srcId="{505BB844-D0CA-46C4-B370-BCAA6F32D77A}" destId="{E8842A8F-3AB6-4DD0-8F4D-54A30FCBE0F2}" srcOrd="1" destOrd="0" presId="urn:microsoft.com/office/officeart/2005/8/layout/pyramid2"/>
    <dgm:cxn modelId="{6574EE31-9B23-4343-98FE-38B3172320AB}" type="presParOf" srcId="{E8842A8F-3AB6-4DD0-8F4D-54A30FCBE0F2}" destId="{86985E57-161A-4D9A-B294-CBC8B8EE42A3}" srcOrd="0" destOrd="0" presId="urn:microsoft.com/office/officeart/2005/8/layout/pyramid2"/>
    <dgm:cxn modelId="{C84836BF-8FFC-4D2D-AA7D-9851E7C4104F}" type="presParOf" srcId="{E8842A8F-3AB6-4DD0-8F4D-54A30FCBE0F2}" destId="{24F9BE05-A545-4635-9C2B-535C69981EBF}" srcOrd="1" destOrd="0" presId="urn:microsoft.com/office/officeart/2005/8/layout/pyramid2"/>
    <dgm:cxn modelId="{04D31AA3-B8BF-4940-99B7-B34AF2A70FCA}" type="presParOf" srcId="{E8842A8F-3AB6-4DD0-8F4D-54A30FCBE0F2}" destId="{29CF68F8-5931-4242-8AFF-81DCF0DDC665}" srcOrd="2" destOrd="0" presId="urn:microsoft.com/office/officeart/2005/8/layout/pyramid2"/>
    <dgm:cxn modelId="{A9683B3B-A978-48AB-9666-A57CE40D19C1}" type="presParOf" srcId="{E8842A8F-3AB6-4DD0-8F4D-54A30FCBE0F2}" destId="{C7458F29-A6CD-4FF2-9902-5F7318C63007}" srcOrd="3" destOrd="0" presId="urn:microsoft.com/office/officeart/2005/8/layout/pyramid2"/>
    <dgm:cxn modelId="{5FDBD3BF-C4FA-4C40-9A97-BCFFFB3E14EA}" type="presParOf" srcId="{E8842A8F-3AB6-4DD0-8F4D-54A30FCBE0F2}" destId="{13E211AC-22B4-4A5C-8873-52506DA0746B}" srcOrd="4" destOrd="0" presId="urn:microsoft.com/office/officeart/2005/8/layout/pyramid2"/>
    <dgm:cxn modelId="{7F1FB3E0-6489-48DD-952C-F3E711124988}" type="presParOf" srcId="{E8842A8F-3AB6-4DD0-8F4D-54A30FCBE0F2}" destId="{581B79E8-4616-4D7D-8541-EBFC018D8B84}" srcOrd="5" destOrd="0" presId="urn:microsoft.com/office/officeart/2005/8/layout/pyramid2"/>
    <dgm:cxn modelId="{3BC54D05-AF03-4472-84AC-19B46D7F87D8}" type="presParOf" srcId="{E8842A8F-3AB6-4DD0-8F4D-54A30FCBE0F2}" destId="{DBC85535-D1EC-450F-8231-00A2CCE80524}" srcOrd="6" destOrd="0" presId="urn:microsoft.com/office/officeart/2005/8/layout/pyramid2"/>
    <dgm:cxn modelId="{C121ECDB-612A-413C-8EAC-EAF50806A4C9}" type="presParOf" srcId="{E8842A8F-3AB6-4DD0-8F4D-54A30FCBE0F2}" destId="{27FF84D3-1242-4CAA-A4F7-A3E5E937B02F}" srcOrd="7" destOrd="0" presId="urn:microsoft.com/office/officeart/2005/8/layout/pyramid2"/>
    <dgm:cxn modelId="{29F186E9-AB6D-4767-8A79-3B48E5300235}" type="presParOf" srcId="{E8842A8F-3AB6-4DD0-8F4D-54A30FCBE0F2}" destId="{375261B9-7FF6-4C43-956A-1B6FF694CC4C}" srcOrd="8" destOrd="0" presId="urn:microsoft.com/office/officeart/2005/8/layout/pyramid2"/>
    <dgm:cxn modelId="{74CC277F-75A6-421F-BBEE-E9DF0E271EA5}" type="presParOf" srcId="{E8842A8F-3AB6-4DD0-8F4D-54A30FCBE0F2}" destId="{645E5309-258D-4301-8488-C364ABA41D10}" srcOrd="9" destOrd="0" presId="urn:microsoft.com/office/officeart/2005/8/layout/pyramid2"/>
    <dgm:cxn modelId="{D0536070-90C2-4CC0-80AB-533E06D6AAC1}" type="presParOf" srcId="{E8842A8F-3AB6-4DD0-8F4D-54A30FCBE0F2}" destId="{9D8C8099-74A4-4A88-BA0F-609836FA3EF5}" srcOrd="10" destOrd="0" presId="urn:microsoft.com/office/officeart/2005/8/layout/pyramid2"/>
    <dgm:cxn modelId="{C6E06526-8615-4200-BAE3-39E14E391045}" type="presParOf" srcId="{E8842A8F-3AB6-4DD0-8F4D-54A30FCBE0F2}" destId="{A6FB30D5-FD90-4ACB-89CC-EDED3450A2B8}" srcOrd="11" destOrd="0" presId="urn:microsoft.com/office/officeart/2005/8/layout/pyramid2"/>
    <dgm:cxn modelId="{0DF06CA2-3FBE-491A-9FC0-FBBA7BAB7BC1}" type="presParOf" srcId="{E8842A8F-3AB6-4DD0-8F4D-54A30FCBE0F2}" destId="{B0E6B995-6ADD-4EBD-B98C-555E3727A76A}" srcOrd="12" destOrd="0" presId="urn:microsoft.com/office/officeart/2005/8/layout/pyramid2"/>
    <dgm:cxn modelId="{F24A4CB7-8D5E-482C-B4B8-90CC2171A557}" type="presParOf" srcId="{E8842A8F-3AB6-4DD0-8F4D-54A30FCBE0F2}" destId="{75B47F82-58A5-4163-ABC1-C563E939715D}" srcOrd="13" destOrd="0" presId="urn:microsoft.com/office/officeart/2005/8/layout/pyramid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22F03EB-EF2F-457E-B02B-5F0732036A36}" type="doc">
      <dgm:prSet loTypeId="urn:microsoft.com/office/officeart/2009/3/layout/SubStepProcess" loCatId="process" qsTypeId="urn:microsoft.com/office/officeart/2005/8/quickstyle/simple2" qsCatId="simple" csTypeId="urn:microsoft.com/office/officeart/2005/8/colors/colorful1" csCatId="colorful" phldr="1"/>
      <dgm:spPr/>
    </dgm:pt>
    <dgm:pt modelId="{03B1E623-7447-40A1-8816-900A7FE41E3D}">
      <dgm:prSet phldrT="[Text]" custT="1"/>
      <dgm:spPr/>
      <dgm:t>
        <a:bodyPr/>
        <a:lstStyle/>
        <a:p>
          <a:r>
            <a:rPr lang="en-US" sz="2800" dirty="0">
              <a:latin typeface="Cambria" panose="02040503050406030204" pitchFamily="18" charset="0"/>
              <a:ea typeface="Cambria" panose="02040503050406030204" pitchFamily="18" charset="0"/>
            </a:rPr>
            <a:t>Design</a:t>
          </a:r>
          <a:endParaRPr lang="en-IN" sz="2800" dirty="0">
            <a:latin typeface="Cambria" panose="02040503050406030204" pitchFamily="18" charset="0"/>
            <a:ea typeface="Cambria" panose="02040503050406030204" pitchFamily="18" charset="0"/>
          </a:endParaRPr>
        </a:p>
      </dgm:t>
    </dgm:pt>
    <dgm:pt modelId="{6125157B-1281-40DD-BAEA-F2D3CF344845}" type="parTrans" cxnId="{BC8F1E3B-C8E3-48B0-8587-8A45FE4C6E09}">
      <dgm:prSet/>
      <dgm:spPr/>
      <dgm:t>
        <a:bodyPr/>
        <a:lstStyle/>
        <a:p>
          <a:endParaRPr lang="en-IN" sz="3200">
            <a:latin typeface="Cambria" panose="02040503050406030204" pitchFamily="18" charset="0"/>
            <a:ea typeface="Cambria" panose="02040503050406030204" pitchFamily="18" charset="0"/>
          </a:endParaRPr>
        </a:p>
      </dgm:t>
    </dgm:pt>
    <dgm:pt modelId="{2429489A-EEDD-4AF1-89B8-C0E3063D1CB0}" type="sibTrans" cxnId="{BC8F1E3B-C8E3-48B0-8587-8A45FE4C6E09}">
      <dgm:prSet/>
      <dgm:spPr/>
      <dgm:t>
        <a:bodyPr/>
        <a:lstStyle/>
        <a:p>
          <a:endParaRPr lang="en-IN" sz="3200">
            <a:latin typeface="Cambria" panose="02040503050406030204" pitchFamily="18" charset="0"/>
            <a:ea typeface="Cambria" panose="02040503050406030204" pitchFamily="18" charset="0"/>
          </a:endParaRPr>
        </a:p>
      </dgm:t>
    </dgm:pt>
    <dgm:pt modelId="{29C8C423-2A57-4C4F-97F9-11603DFE719A}">
      <dgm:prSet phldrT="[Text]" custT="1"/>
      <dgm:spPr/>
      <dgm:t>
        <a:bodyPr/>
        <a:lstStyle/>
        <a:p>
          <a:r>
            <a:rPr lang="en-US" sz="2800" dirty="0">
              <a:latin typeface="Cambria" panose="02040503050406030204" pitchFamily="18" charset="0"/>
              <a:ea typeface="Cambria" panose="02040503050406030204" pitchFamily="18" charset="0"/>
            </a:rPr>
            <a:t>Maintenance</a:t>
          </a:r>
          <a:endParaRPr lang="en-IN" sz="2800" dirty="0">
            <a:latin typeface="Cambria" panose="02040503050406030204" pitchFamily="18" charset="0"/>
            <a:ea typeface="Cambria" panose="02040503050406030204" pitchFamily="18" charset="0"/>
          </a:endParaRPr>
        </a:p>
      </dgm:t>
    </dgm:pt>
    <dgm:pt modelId="{E6FD28D1-BE05-46DA-963B-A2B9D94F5C1B}" type="parTrans" cxnId="{85FA39D0-15E3-4009-8758-4656A12AB832}">
      <dgm:prSet/>
      <dgm:spPr/>
      <dgm:t>
        <a:bodyPr/>
        <a:lstStyle/>
        <a:p>
          <a:endParaRPr lang="en-IN" sz="3200">
            <a:latin typeface="Cambria" panose="02040503050406030204" pitchFamily="18" charset="0"/>
            <a:ea typeface="Cambria" panose="02040503050406030204" pitchFamily="18" charset="0"/>
          </a:endParaRPr>
        </a:p>
      </dgm:t>
    </dgm:pt>
    <dgm:pt modelId="{6E93EA8F-381A-4DCB-8F6E-C22B6F1A044B}" type="sibTrans" cxnId="{85FA39D0-15E3-4009-8758-4656A12AB832}">
      <dgm:prSet/>
      <dgm:spPr/>
      <dgm:t>
        <a:bodyPr/>
        <a:lstStyle/>
        <a:p>
          <a:endParaRPr lang="en-IN" sz="3200">
            <a:latin typeface="Cambria" panose="02040503050406030204" pitchFamily="18" charset="0"/>
            <a:ea typeface="Cambria" panose="02040503050406030204" pitchFamily="18" charset="0"/>
          </a:endParaRPr>
        </a:p>
      </dgm:t>
    </dgm:pt>
    <dgm:pt modelId="{3EACFC1D-5834-4E67-AFA7-119A092ECB2B}">
      <dgm:prSet phldrT="[Text]" custT="1"/>
      <dgm:spPr/>
      <dgm:t>
        <a:bodyPr/>
        <a:lstStyle/>
        <a:p>
          <a:r>
            <a:rPr lang="en-US" sz="2800" dirty="0">
              <a:latin typeface="Cambria" panose="02040503050406030204" pitchFamily="18" charset="0"/>
              <a:ea typeface="Cambria" panose="02040503050406030204" pitchFamily="18" charset="0"/>
            </a:rPr>
            <a:t>Programming</a:t>
          </a:r>
          <a:endParaRPr lang="en-IN" sz="2800" dirty="0">
            <a:latin typeface="Cambria" panose="02040503050406030204" pitchFamily="18" charset="0"/>
            <a:ea typeface="Cambria" panose="02040503050406030204" pitchFamily="18" charset="0"/>
          </a:endParaRPr>
        </a:p>
      </dgm:t>
    </dgm:pt>
    <dgm:pt modelId="{E5F070D2-D662-496D-9961-A0AF258E917B}" type="parTrans" cxnId="{C857EFC5-2AF5-4B54-B4B0-5A41721E82C7}">
      <dgm:prSet/>
      <dgm:spPr/>
      <dgm:t>
        <a:bodyPr/>
        <a:lstStyle/>
        <a:p>
          <a:endParaRPr lang="en-IN" sz="3200">
            <a:latin typeface="Cambria" panose="02040503050406030204" pitchFamily="18" charset="0"/>
            <a:ea typeface="Cambria" panose="02040503050406030204" pitchFamily="18" charset="0"/>
          </a:endParaRPr>
        </a:p>
      </dgm:t>
    </dgm:pt>
    <dgm:pt modelId="{149E37CB-B46B-4123-A9D3-326E5231291B}" type="sibTrans" cxnId="{C857EFC5-2AF5-4B54-B4B0-5A41721E82C7}">
      <dgm:prSet/>
      <dgm:spPr/>
      <dgm:t>
        <a:bodyPr/>
        <a:lstStyle/>
        <a:p>
          <a:endParaRPr lang="en-IN" sz="3200">
            <a:latin typeface="Cambria" panose="02040503050406030204" pitchFamily="18" charset="0"/>
            <a:ea typeface="Cambria" panose="02040503050406030204" pitchFamily="18" charset="0"/>
          </a:endParaRPr>
        </a:p>
      </dgm:t>
    </dgm:pt>
    <dgm:pt modelId="{C6782D16-EE47-4B51-A1C5-B4AD31252899}" type="pres">
      <dgm:prSet presAssocID="{122F03EB-EF2F-457E-B02B-5F0732036A36}" presName="Name0" presStyleCnt="0">
        <dgm:presLayoutVars>
          <dgm:chMax val="7"/>
          <dgm:dir/>
          <dgm:animOne val="branch"/>
        </dgm:presLayoutVars>
      </dgm:prSet>
      <dgm:spPr/>
    </dgm:pt>
    <dgm:pt modelId="{54B8B32C-1085-4036-A9AD-B6F5A8C3C6F8}" type="pres">
      <dgm:prSet presAssocID="{03B1E623-7447-40A1-8816-900A7FE41E3D}" presName="parTx1" presStyleLbl="node1" presStyleIdx="0" presStyleCnt="3" custScaleX="139541"/>
      <dgm:spPr/>
    </dgm:pt>
    <dgm:pt modelId="{C3F7168E-364C-483C-8ABD-B8621037A5BC}" type="pres">
      <dgm:prSet presAssocID="{29C8C423-2A57-4C4F-97F9-11603DFE719A}" presName="parTx2" presStyleLbl="node1" presStyleIdx="1" presStyleCnt="3" custScaleX="139541"/>
      <dgm:spPr/>
    </dgm:pt>
    <dgm:pt modelId="{33B35B95-EC65-4B24-8FED-43A73437C8DC}" type="pres">
      <dgm:prSet presAssocID="{3EACFC1D-5834-4E67-AFA7-119A092ECB2B}" presName="parTx3" presStyleLbl="node1" presStyleIdx="2" presStyleCnt="3" custScaleX="139541"/>
      <dgm:spPr/>
    </dgm:pt>
  </dgm:ptLst>
  <dgm:cxnLst>
    <dgm:cxn modelId="{3C29C923-F995-4BCE-AF49-76FF9EDE8781}" type="presOf" srcId="{122F03EB-EF2F-457E-B02B-5F0732036A36}" destId="{C6782D16-EE47-4B51-A1C5-B4AD31252899}" srcOrd="0" destOrd="0" presId="urn:microsoft.com/office/officeart/2009/3/layout/SubStepProcess"/>
    <dgm:cxn modelId="{1C09C335-5E6B-4C12-BCDB-3364643455DC}" type="presOf" srcId="{3EACFC1D-5834-4E67-AFA7-119A092ECB2B}" destId="{33B35B95-EC65-4B24-8FED-43A73437C8DC}" srcOrd="0" destOrd="0" presId="urn:microsoft.com/office/officeart/2009/3/layout/SubStepProcess"/>
    <dgm:cxn modelId="{7A267238-9ECD-42DB-AF79-2EFCF3EE1CD5}" type="presOf" srcId="{03B1E623-7447-40A1-8816-900A7FE41E3D}" destId="{54B8B32C-1085-4036-A9AD-B6F5A8C3C6F8}" srcOrd="0" destOrd="0" presId="urn:microsoft.com/office/officeart/2009/3/layout/SubStepProcess"/>
    <dgm:cxn modelId="{BC8F1E3B-C8E3-48B0-8587-8A45FE4C6E09}" srcId="{122F03EB-EF2F-457E-B02B-5F0732036A36}" destId="{03B1E623-7447-40A1-8816-900A7FE41E3D}" srcOrd="0" destOrd="0" parTransId="{6125157B-1281-40DD-BAEA-F2D3CF344845}" sibTransId="{2429489A-EEDD-4AF1-89B8-C0E3063D1CB0}"/>
    <dgm:cxn modelId="{61D02778-B425-4F5B-B4EF-CA682772E547}" type="presOf" srcId="{29C8C423-2A57-4C4F-97F9-11603DFE719A}" destId="{C3F7168E-364C-483C-8ABD-B8621037A5BC}" srcOrd="0" destOrd="0" presId="urn:microsoft.com/office/officeart/2009/3/layout/SubStepProcess"/>
    <dgm:cxn modelId="{C857EFC5-2AF5-4B54-B4B0-5A41721E82C7}" srcId="{122F03EB-EF2F-457E-B02B-5F0732036A36}" destId="{3EACFC1D-5834-4E67-AFA7-119A092ECB2B}" srcOrd="2" destOrd="0" parTransId="{E5F070D2-D662-496D-9961-A0AF258E917B}" sibTransId="{149E37CB-B46B-4123-A9D3-326E5231291B}"/>
    <dgm:cxn modelId="{85FA39D0-15E3-4009-8758-4656A12AB832}" srcId="{122F03EB-EF2F-457E-B02B-5F0732036A36}" destId="{29C8C423-2A57-4C4F-97F9-11603DFE719A}" srcOrd="1" destOrd="0" parTransId="{E6FD28D1-BE05-46DA-963B-A2B9D94F5C1B}" sibTransId="{6E93EA8F-381A-4DCB-8F6E-C22B6F1A044B}"/>
    <dgm:cxn modelId="{1CE73356-928A-4DA0-88E5-FBDBB75686C2}" type="presParOf" srcId="{C6782D16-EE47-4B51-A1C5-B4AD31252899}" destId="{54B8B32C-1085-4036-A9AD-B6F5A8C3C6F8}" srcOrd="0" destOrd="0" presId="urn:microsoft.com/office/officeart/2009/3/layout/SubStepProcess"/>
    <dgm:cxn modelId="{30B333BF-F495-4A92-8F59-33F02F3AF430}" type="presParOf" srcId="{C6782D16-EE47-4B51-A1C5-B4AD31252899}" destId="{C3F7168E-364C-483C-8ABD-B8621037A5BC}" srcOrd="1" destOrd="0" presId="urn:microsoft.com/office/officeart/2009/3/layout/SubStepProcess"/>
    <dgm:cxn modelId="{2B510B37-FB45-4000-9848-F8D5646C5B7A}" type="presParOf" srcId="{C6782D16-EE47-4B51-A1C5-B4AD31252899}" destId="{33B35B95-EC65-4B24-8FED-43A73437C8DC}" srcOrd="2" destOrd="0" presId="urn:microsoft.com/office/officeart/2009/3/layout/SubStep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22F03EB-EF2F-457E-B02B-5F0732036A36}" type="doc">
      <dgm:prSet loTypeId="urn:microsoft.com/office/officeart/2009/3/layout/SubStepProcess" loCatId="process" qsTypeId="urn:microsoft.com/office/officeart/2005/8/quickstyle/simple2" qsCatId="simple" csTypeId="urn:microsoft.com/office/officeart/2005/8/colors/colorful1" csCatId="colorful" phldr="1"/>
      <dgm:spPr/>
    </dgm:pt>
    <dgm:pt modelId="{03B1E623-7447-40A1-8816-900A7FE41E3D}">
      <dgm:prSet phldrT="[Text]" custT="1"/>
      <dgm:spPr/>
      <dgm:t>
        <a:bodyPr/>
        <a:lstStyle/>
        <a:p>
          <a:r>
            <a:rPr lang="en-US" sz="2800" dirty="0">
              <a:latin typeface="Cambria" panose="02040503050406030204" pitchFamily="18" charset="0"/>
              <a:ea typeface="Cambria" panose="02040503050406030204" pitchFamily="18" charset="0"/>
            </a:rPr>
            <a:t>Coding</a:t>
          </a:r>
          <a:endParaRPr lang="en-IN" sz="2800" dirty="0">
            <a:latin typeface="Cambria" panose="02040503050406030204" pitchFamily="18" charset="0"/>
            <a:ea typeface="Cambria" panose="02040503050406030204" pitchFamily="18" charset="0"/>
          </a:endParaRPr>
        </a:p>
      </dgm:t>
    </dgm:pt>
    <dgm:pt modelId="{6125157B-1281-40DD-BAEA-F2D3CF344845}" type="parTrans" cxnId="{BC8F1E3B-C8E3-48B0-8587-8A45FE4C6E09}">
      <dgm:prSet/>
      <dgm:spPr/>
      <dgm:t>
        <a:bodyPr/>
        <a:lstStyle/>
        <a:p>
          <a:endParaRPr lang="en-IN" sz="3200">
            <a:latin typeface="Cambria" panose="02040503050406030204" pitchFamily="18" charset="0"/>
            <a:ea typeface="Cambria" panose="02040503050406030204" pitchFamily="18" charset="0"/>
          </a:endParaRPr>
        </a:p>
      </dgm:t>
    </dgm:pt>
    <dgm:pt modelId="{2429489A-EEDD-4AF1-89B8-C0E3063D1CB0}" type="sibTrans" cxnId="{BC8F1E3B-C8E3-48B0-8587-8A45FE4C6E09}">
      <dgm:prSet/>
      <dgm:spPr/>
      <dgm:t>
        <a:bodyPr/>
        <a:lstStyle/>
        <a:p>
          <a:endParaRPr lang="en-IN" sz="3200">
            <a:latin typeface="Cambria" panose="02040503050406030204" pitchFamily="18" charset="0"/>
            <a:ea typeface="Cambria" panose="02040503050406030204" pitchFamily="18" charset="0"/>
          </a:endParaRPr>
        </a:p>
      </dgm:t>
    </dgm:pt>
    <dgm:pt modelId="{29C8C423-2A57-4C4F-97F9-11603DFE719A}">
      <dgm:prSet phldrT="[Text]" custT="1"/>
      <dgm:spPr/>
      <dgm:t>
        <a:bodyPr/>
        <a:lstStyle/>
        <a:p>
          <a:r>
            <a:rPr lang="en-US" sz="2800" dirty="0">
              <a:latin typeface="Cambria" panose="02040503050406030204" pitchFamily="18" charset="0"/>
              <a:ea typeface="Cambria" panose="02040503050406030204" pitchFamily="18" charset="0"/>
            </a:rPr>
            <a:t>Testing</a:t>
          </a:r>
          <a:endParaRPr lang="en-IN" sz="2800" dirty="0">
            <a:latin typeface="Cambria" panose="02040503050406030204" pitchFamily="18" charset="0"/>
            <a:ea typeface="Cambria" panose="02040503050406030204" pitchFamily="18" charset="0"/>
          </a:endParaRPr>
        </a:p>
      </dgm:t>
    </dgm:pt>
    <dgm:pt modelId="{E6FD28D1-BE05-46DA-963B-A2B9D94F5C1B}" type="parTrans" cxnId="{85FA39D0-15E3-4009-8758-4656A12AB832}">
      <dgm:prSet/>
      <dgm:spPr/>
      <dgm:t>
        <a:bodyPr/>
        <a:lstStyle/>
        <a:p>
          <a:endParaRPr lang="en-IN" sz="3200">
            <a:latin typeface="Cambria" panose="02040503050406030204" pitchFamily="18" charset="0"/>
            <a:ea typeface="Cambria" panose="02040503050406030204" pitchFamily="18" charset="0"/>
          </a:endParaRPr>
        </a:p>
      </dgm:t>
    </dgm:pt>
    <dgm:pt modelId="{6E93EA8F-381A-4DCB-8F6E-C22B6F1A044B}" type="sibTrans" cxnId="{85FA39D0-15E3-4009-8758-4656A12AB832}">
      <dgm:prSet/>
      <dgm:spPr/>
      <dgm:t>
        <a:bodyPr/>
        <a:lstStyle/>
        <a:p>
          <a:endParaRPr lang="en-IN" sz="3200">
            <a:latin typeface="Cambria" panose="02040503050406030204" pitchFamily="18" charset="0"/>
            <a:ea typeface="Cambria" panose="02040503050406030204" pitchFamily="18" charset="0"/>
          </a:endParaRPr>
        </a:p>
      </dgm:t>
    </dgm:pt>
    <dgm:pt modelId="{3EACFC1D-5834-4E67-AFA7-119A092ECB2B}">
      <dgm:prSet phldrT="[Text]" custT="1"/>
      <dgm:spPr/>
      <dgm:t>
        <a:bodyPr/>
        <a:lstStyle/>
        <a:p>
          <a:r>
            <a:rPr lang="en-US" sz="2800" dirty="0">
              <a:latin typeface="Cambria" panose="02040503050406030204" pitchFamily="18" charset="0"/>
              <a:ea typeface="Cambria" panose="02040503050406030204" pitchFamily="18" charset="0"/>
            </a:rPr>
            <a:t>Integration</a:t>
          </a:r>
          <a:endParaRPr lang="en-IN" sz="2800" dirty="0">
            <a:latin typeface="Cambria" panose="02040503050406030204" pitchFamily="18" charset="0"/>
            <a:ea typeface="Cambria" panose="02040503050406030204" pitchFamily="18" charset="0"/>
          </a:endParaRPr>
        </a:p>
      </dgm:t>
    </dgm:pt>
    <dgm:pt modelId="{E5F070D2-D662-496D-9961-A0AF258E917B}" type="parTrans" cxnId="{C857EFC5-2AF5-4B54-B4B0-5A41721E82C7}">
      <dgm:prSet/>
      <dgm:spPr/>
      <dgm:t>
        <a:bodyPr/>
        <a:lstStyle/>
        <a:p>
          <a:endParaRPr lang="en-IN" sz="3200">
            <a:latin typeface="Cambria" panose="02040503050406030204" pitchFamily="18" charset="0"/>
            <a:ea typeface="Cambria" panose="02040503050406030204" pitchFamily="18" charset="0"/>
          </a:endParaRPr>
        </a:p>
      </dgm:t>
    </dgm:pt>
    <dgm:pt modelId="{149E37CB-B46B-4123-A9D3-326E5231291B}" type="sibTrans" cxnId="{C857EFC5-2AF5-4B54-B4B0-5A41721E82C7}">
      <dgm:prSet/>
      <dgm:spPr/>
      <dgm:t>
        <a:bodyPr/>
        <a:lstStyle/>
        <a:p>
          <a:endParaRPr lang="en-IN" sz="3200">
            <a:latin typeface="Cambria" panose="02040503050406030204" pitchFamily="18" charset="0"/>
            <a:ea typeface="Cambria" panose="02040503050406030204" pitchFamily="18" charset="0"/>
          </a:endParaRPr>
        </a:p>
      </dgm:t>
    </dgm:pt>
    <dgm:pt modelId="{C6782D16-EE47-4B51-A1C5-B4AD31252899}" type="pres">
      <dgm:prSet presAssocID="{122F03EB-EF2F-457E-B02B-5F0732036A36}" presName="Name0" presStyleCnt="0">
        <dgm:presLayoutVars>
          <dgm:chMax val="7"/>
          <dgm:dir/>
          <dgm:animOne val="branch"/>
        </dgm:presLayoutVars>
      </dgm:prSet>
      <dgm:spPr/>
    </dgm:pt>
    <dgm:pt modelId="{54B8B32C-1085-4036-A9AD-B6F5A8C3C6F8}" type="pres">
      <dgm:prSet presAssocID="{03B1E623-7447-40A1-8816-900A7FE41E3D}" presName="parTx1" presStyleLbl="node1" presStyleIdx="0" presStyleCnt="3" custScaleX="139541"/>
      <dgm:spPr/>
    </dgm:pt>
    <dgm:pt modelId="{C3F7168E-364C-483C-8ABD-B8621037A5BC}" type="pres">
      <dgm:prSet presAssocID="{29C8C423-2A57-4C4F-97F9-11603DFE719A}" presName="parTx2" presStyleLbl="node1" presStyleIdx="1" presStyleCnt="3" custScaleX="139541"/>
      <dgm:spPr/>
    </dgm:pt>
    <dgm:pt modelId="{33B35B95-EC65-4B24-8FED-43A73437C8DC}" type="pres">
      <dgm:prSet presAssocID="{3EACFC1D-5834-4E67-AFA7-119A092ECB2B}" presName="parTx3" presStyleLbl="node1" presStyleIdx="2" presStyleCnt="3" custScaleX="139541"/>
      <dgm:spPr/>
    </dgm:pt>
  </dgm:ptLst>
  <dgm:cxnLst>
    <dgm:cxn modelId="{3C29C923-F995-4BCE-AF49-76FF9EDE8781}" type="presOf" srcId="{122F03EB-EF2F-457E-B02B-5F0732036A36}" destId="{C6782D16-EE47-4B51-A1C5-B4AD31252899}" srcOrd="0" destOrd="0" presId="urn:microsoft.com/office/officeart/2009/3/layout/SubStepProcess"/>
    <dgm:cxn modelId="{1C09C335-5E6B-4C12-BCDB-3364643455DC}" type="presOf" srcId="{3EACFC1D-5834-4E67-AFA7-119A092ECB2B}" destId="{33B35B95-EC65-4B24-8FED-43A73437C8DC}" srcOrd="0" destOrd="0" presId="urn:microsoft.com/office/officeart/2009/3/layout/SubStepProcess"/>
    <dgm:cxn modelId="{7A267238-9ECD-42DB-AF79-2EFCF3EE1CD5}" type="presOf" srcId="{03B1E623-7447-40A1-8816-900A7FE41E3D}" destId="{54B8B32C-1085-4036-A9AD-B6F5A8C3C6F8}" srcOrd="0" destOrd="0" presId="urn:microsoft.com/office/officeart/2009/3/layout/SubStepProcess"/>
    <dgm:cxn modelId="{BC8F1E3B-C8E3-48B0-8587-8A45FE4C6E09}" srcId="{122F03EB-EF2F-457E-B02B-5F0732036A36}" destId="{03B1E623-7447-40A1-8816-900A7FE41E3D}" srcOrd="0" destOrd="0" parTransId="{6125157B-1281-40DD-BAEA-F2D3CF344845}" sibTransId="{2429489A-EEDD-4AF1-89B8-C0E3063D1CB0}"/>
    <dgm:cxn modelId="{61D02778-B425-4F5B-B4EF-CA682772E547}" type="presOf" srcId="{29C8C423-2A57-4C4F-97F9-11603DFE719A}" destId="{C3F7168E-364C-483C-8ABD-B8621037A5BC}" srcOrd="0" destOrd="0" presId="urn:microsoft.com/office/officeart/2009/3/layout/SubStepProcess"/>
    <dgm:cxn modelId="{C857EFC5-2AF5-4B54-B4B0-5A41721E82C7}" srcId="{122F03EB-EF2F-457E-B02B-5F0732036A36}" destId="{3EACFC1D-5834-4E67-AFA7-119A092ECB2B}" srcOrd="2" destOrd="0" parTransId="{E5F070D2-D662-496D-9961-A0AF258E917B}" sibTransId="{149E37CB-B46B-4123-A9D3-326E5231291B}"/>
    <dgm:cxn modelId="{85FA39D0-15E3-4009-8758-4656A12AB832}" srcId="{122F03EB-EF2F-457E-B02B-5F0732036A36}" destId="{29C8C423-2A57-4C4F-97F9-11603DFE719A}" srcOrd="1" destOrd="0" parTransId="{E6FD28D1-BE05-46DA-963B-A2B9D94F5C1B}" sibTransId="{6E93EA8F-381A-4DCB-8F6E-C22B6F1A044B}"/>
    <dgm:cxn modelId="{1CE73356-928A-4DA0-88E5-FBDBB75686C2}" type="presParOf" srcId="{C6782D16-EE47-4B51-A1C5-B4AD31252899}" destId="{54B8B32C-1085-4036-A9AD-B6F5A8C3C6F8}" srcOrd="0" destOrd="0" presId="urn:microsoft.com/office/officeart/2009/3/layout/SubStepProcess"/>
    <dgm:cxn modelId="{30B333BF-F495-4A92-8F59-33F02F3AF430}" type="presParOf" srcId="{C6782D16-EE47-4B51-A1C5-B4AD31252899}" destId="{C3F7168E-364C-483C-8ABD-B8621037A5BC}" srcOrd="1" destOrd="0" presId="urn:microsoft.com/office/officeart/2009/3/layout/SubStepProcess"/>
    <dgm:cxn modelId="{2B510B37-FB45-4000-9848-F8D5646C5B7A}" type="presParOf" srcId="{C6782D16-EE47-4B51-A1C5-B4AD31252899}" destId="{33B35B95-EC65-4B24-8FED-43A73437C8DC}" srcOrd="2" destOrd="0" presId="urn:microsoft.com/office/officeart/2009/3/layout/SubStep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E86ABD-9F65-4BDE-93F1-A1F919A3F619}">
      <dsp:nvSpPr>
        <dsp:cNvPr id="0" name=""/>
        <dsp:cNvSpPr/>
      </dsp:nvSpPr>
      <dsp:spPr>
        <a:xfrm>
          <a:off x="1751" y="1019"/>
          <a:ext cx="10833829" cy="1072642"/>
        </a:xfrm>
        <a:prstGeom prst="roundRect">
          <a:avLst>
            <a:gd name="adj" fmla="val 10000"/>
          </a:avLst>
        </a:prstGeom>
        <a:solidFill>
          <a:schemeClr val="accent3">
            <a:alpha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2880" tIns="182880" rIns="182880" bIns="182880" numCol="1" spcCol="1270" anchor="ctr" anchorCtr="0">
          <a:noAutofit/>
        </a:bodyPr>
        <a:lstStyle/>
        <a:p>
          <a:pPr marL="0" lvl="0" indent="0" algn="ctr" defTabSz="2133600">
            <a:lnSpc>
              <a:spcPct val="90000"/>
            </a:lnSpc>
            <a:spcBef>
              <a:spcPct val="0"/>
            </a:spcBef>
            <a:spcAft>
              <a:spcPct val="35000"/>
            </a:spcAft>
            <a:buNone/>
          </a:pPr>
          <a:r>
            <a:rPr lang="en-US" sz="4800" b="1" kern="1200" dirty="0">
              <a:latin typeface="Cambria" panose="02040503050406030204" pitchFamily="18" charset="0"/>
              <a:ea typeface="Cambria" panose="02040503050406030204" pitchFamily="18" charset="0"/>
            </a:rPr>
            <a:t>Software</a:t>
          </a:r>
          <a:endParaRPr lang="en-IN" sz="4800" b="1" kern="1200" dirty="0">
            <a:latin typeface="Cambria" panose="02040503050406030204" pitchFamily="18" charset="0"/>
            <a:ea typeface="Cambria" panose="02040503050406030204" pitchFamily="18" charset="0"/>
          </a:endParaRPr>
        </a:p>
      </dsp:txBody>
      <dsp:txXfrm>
        <a:off x="33168" y="32436"/>
        <a:ext cx="10770995" cy="1009808"/>
      </dsp:txXfrm>
    </dsp:sp>
    <dsp:sp modelId="{A86A7B12-D9EC-44C8-A3D8-E3AFDB526387}">
      <dsp:nvSpPr>
        <dsp:cNvPr id="0" name=""/>
        <dsp:cNvSpPr/>
      </dsp:nvSpPr>
      <dsp:spPr>
        <a:xfrm>
          <a:off x="1751" y="1343028"/>
          <a:ext cx="2547937" cy="1072642"/>
        </a:xfrm>
        <a:prstGeom prst="roundRect">
          <a:avLst>
            <a:gd name="adj" fmla="val 10000"/>
          </a:avLst>
        </a:prstGeom>
        <a:solidFill>
          <a:schemeClr val="accent3">
            <a:alpha val="7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kern="1200" dirty="0">
              <a:latin typeface="Cambria" panose="02040503050406030204" pitchFamily="18" charset="0"/>
              <a:ea typeface="Cambria" panose="02040503050406030204" pitchFamily="18" charset="0"/>
            </a:rPr>
            <a:t>Specification</a:t>
          </a:r>
          <a:endParaRPr lang="en-IN" sz="3000" kern="1200" dirty="0">
            <a:latin typeface="Cambria" panose="02040503050406030204" pitchFamily="18" charset="0"/>
            <a:ea typeface="Cambria" panose="02040503050406030204" pitchFamily="18" charset="0"/>
          </a:endParaRPr>
        </a:p>
      </dsp:txBody>
      <dsp:txXfrm>
        <a:off x="33168" y="1374445"/>
        <a:ext cx="2485103" cy="1009808"/>
      </dsp:txXfrm>
    </dsp:sp>
    <dsp:sp modelId="{00492270-4E58-4CE8-BA43-5D631BCC5450}">
      <dsp:nvSpPr>
        <dsp:cNvPr id="0" name=""/>
        <dsp:cNvSpPr/>
      </dsp:nvSpPr>
      <dsp:spPr>
        <a:xfrm>
          <a:off x="2763715" y="1343028"/>
          <a:ext cx="2547937" cy="1072642"/>
        </a:xfrm>
        <a:prstGeom prst="roundRect">
          <a:avLst>
            <a:gd name="adj" fmla="val 10000"/>
          </a:avLst>
        </a:prstGeom>
        <a:solidFill>
          <a:schemeClr val="accent3">
            <a:alpha val="7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kern="1200" dirty="0">
              <a:latin typeface="Cambria" panose="02040503050406030204" pitchFamily="18" charset="0"/>
              <a:ea typeface="Cambria" panose="02040503050406030204" pitchFamily="18" charset="0"/>
            </a:rPr>
            <a:t>Development</a:t>
          </a:r>
          <a:endParaRPr lang="en-IN" sz="3000" kern="1200" dirty="0">
            <a:latin typeface="Cambria" panose="02040503050406030204" pitchFamily="18" charset="0"/>
            <a:ea typeface="Cambria" panose="02040503050406030204" pitchFamily="18" charset="0"/>
          </a:endParaRPr>
        </a:p>
      </dsp:txBody>
      <dsp:txXfrm>
        <a:off x="2795132" y="1374445"/>
        <a:ext cx="2485103" cy="1009808"/>
      </dsp:txXfrm>
    </dsp:sp>
    <dsp:sp modelId="{B5FB242A-961E-41D7-9E58-041516C76A05}">
      <dsp:nvSpPr>
        <dsp:cNvPr id="0" name=""/>
        <dsp:cNvSpPr/>
      </dsp:nvSpPr>
      <dsp:spPr>
        <a:xfrm>
          <a:off x="5525679" y="1343028"/>
          <a:ext cx="2547937" cy="1072642"/>
        </a:xfrm>
        <a:prstGeom prst="roundRect">
          <a:avLst>
            <a:gd name="adj" fmla="val 10000"/>
          </a:avLst>
        </a:prstGeom>
        <a:solidFill>
          <a:schemeClr val="accent3">
            <a:alpha val="7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kern="1200" dirty="0">
              <a:latin typeface="Cambria" panose="02040503050406030204" pitchFamily="18" charset="0"/>
              <a:ea typeface="Cambria" panose="02040503050406030204" pitchFamily="18" charset="0"/>
            </a:rPr>
            <a:t>Validation</a:t>
          </a:r>
          <a:endParaRPr lang="en-IN" sz="3000" kern="1200" dirty="0">
            <a:latin typeface="Cambria" panose="02040503050406030204" pitchFamily="18" charset="0"/>
            <a:ea typeface="Cambria" panose="02040503050406030204" pitchFamily="18" charset="0"/>
          </a:endParaRPr>
        </a:p>
      </dsp:txBody>
      <dsp:txXfrm>
        <a:off x="5557096" y="1374445"/>
        <a:ext cx="2485103" cy="1009808"/>
      </dsp:txXfrm>
    </dsp:sp>
    <dsp:sp modelId="{EE9AB1B4-7005-4C4D-94F7-008C6F45E5B2}">
      <dsp:nvSpPr>
        <dsp:cNvPr id="0" name=""/>
        <dsp:cNvSpPr/>
      </dsp:nvSpPr>
      <dsp:spPr>
        <a:xfrm>
          <a:off x="8287644" y="1343028"/>
          <a:ext cx="2547937" cy="1072642"/>
        </a:xfrm>
        <a:prstGeom prst="roundRect">
          <a:avLst>
            <a:gd name="adj" fmla="val 10000"/>
          </a:avLst>
        </a:prstGeom>
        <a:solidFill>
          <a:schemeClr val="accent3">
            <a:alpha val="7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kern="1200" dirty="0">
              <a:latin typeface="Cambria" panose="02040503050406030204" pitchFamily="18" charset="0"/>
              <a:ea typeface="Cambria" panose="02040503050406030204" pitchFamily="18" charset="0"/>
            </a:rPr>
            <a:t>Evolution</a:t>
          </a:r>
          <a:endParaRPr lang="en-IN" sz="3000" kern="1200" dirty="0">
            <a:latin typeface="Cambria" panose="02040503050406030204" pitchFamily="18" charset="0"/>
            <a:ea typeface="Cambria" panose="02040503050406030204" pitchFamily="18" charset="0"/>
          </a:endParaRPr>
        </a:p>
      </dsp:txBody>
      <dsp:txXfrm>
        <a:off x="8319061" y="1374445"/>
        <a:ext cx="2485103" cy="100980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7B9E993-7D69-4D98-9E1B-E402AD553D13}">
      <dsp:nvSpPr>
        <dsp:cNvPr id="0" name=""/>
        <dsp:cNvSpPr/>
      </dsp:nvSpPr>
      <dsp:spPr>
        <a:xfrm>
          <a:off x="52849" y="0"/>
          <a:ext cx="5851178" cy="5851178"/>
        </a:xfrm>
        <a:prstGeom prst="triangle">
          <a:avLst/>
        </a:prstGeom>
        <a:solidFill>
          <a:schemeClr val="accent3">
            <a:alpha val="9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6985E57-161A-4D9A-B294-CBC8B8EE42A3}">
      <dsp:nvSpPr>
        <dsp:cNvPr id="0" name=""/>
        <dsp:cNvSpPr/>
      </dsp:nvSpPr>
      <dsp:spPr>
        <a:xfrm>
          <a:off x="2978438" y="585689"/>
          <a:ext cx="3803265" cy="594260"/>
        </a:xfrm>
        <a:prstGeom prst="roundRect">
          <a:avLst/>
        </a:prstGeom>
        <a:solidFill>
          <a:schemeClr val="lt1">
            <a:alpha val="90000"/>
            <a:hueOff val="0"/>
            <a:satOff val="0"/>
            <a:lumOff val="0"/>
            <a:alphaOff val="0"/>
          </a:schemeClr>
        </a:solidFill>
        <a:ln w="25400" cap="flat" cmpd="sng" algn="ctr">
          <a:solidFill>
            <a:schemeClr val="accent3">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latin typeface="Cambria" panose="02040503050406030204" pitchFamily="18" charset="0"/>
              <a:ea typeface="Cambria" panose="02040503050406030204" pitchFamily="18" charset="0"/>
            </a:rPr>
            <a:t>Waterfall Model</a:t>
          </a:r>
          <a:endParaRPr lang="en-IN" sz="2400" kern="1200" dirty="0">
            <a:latin typeface="Cambria" panose="02040503050406030204" pitchFamily="18" charset="0"/>
            <a:ea typeface="Cambria" panose="02040503050406030204" pitchFamily="18" charset="0"/>
          </a:endParaRPr>
        </a:p>
      </dsp:txBody>
      <dsp:txXfrm>
        <a:off x="3007447" y="614698"/>
        <a:ext cx="3745247" cy="536242"/>
      </dsp:txXfrm>
    </dsp:sp>
    <dsp:sp modelId="{29CF68F8-5931-4242-8AFF-81DCF0DDC665}">
      <dsp:nvSpPr>
        <dsp:cNvPr id="0" name=""/>
        <dsp:cNvSpPr/>
      </dsp:nvSpPr>
      <dsp:spPr>
        <a:xfrm>
          <a:off x="2978438" y="1254232"/>
          <a:ext cx="3803265" cy="594260"/>
        </a:xfrm>
        <a:prstGeom prst="roundRect">
          <a:avLst/>
        </a:prstGeom>
        <a:solidFill>
          <a:schemeClr val="lt1">
            <a:alpha val="90000"/>
            <a:hueOff val="0"/>
            <a:satOff val="0"/>
            <a:lumOff val="0"/>
            <a:alphaOff val="0"/>
          </a:schemeClr>
        </a:solidFill>
        <a:ln w="25400" cap="flat" cmpd="sng" algn="ctr">
          <a:solidFill>
            <a:schemeClr val="accent3">
              <a:alpha val="90000"/>
              <a:hueOff val="0"/>
              <a:satOff val="0"/>
              <a:lumOff val="0"/>
              <a:alphaOff val="-6667"/>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latin typeface="Cambria" panose="02040503050406030204" pitchFamily="18" charset="0"/>
              <a:ea typeface="Cambria" panose="02040503050406030204" pitchFamily="18" charset="0"/>
            </a:rPr>
            <a:t>V Model</a:t>
          </a:r>
          <a:endParaRPr lang="en-IN" sz="2400" kern="1200" dirty="0">
            <a:latin typeface="Cambria" panose="02040503050406030204" pitchFamily="18" charset="0"/>
            <a:ea typeface="Cambria" panose="02040503050406030204" pitchFamily="18" charset="0"/>
          </a:endParaRPr>
        </a:p>
      </dsp:txBody>
      <dsp:txXfrm>
        <a:off x="3007447" y="1283241"/>
        <a:ext cx="3745247" cy="536242"/>
      </dsp:txXfrm>
    </dsp:sp>
    <dsp:sp modelId="{13E211AC-22B4-4A5C-8873-52506DA0746B}">
      <dsp:nvSpPr>
        <dsp:cNvPr id="0" name=""/>
        <dsp:cNvSpPr/>
      </dsp:nvSpPr>
      <dsp:spPr>
        <a:xfrm>
          <a:off x="2978438" y="1922774"/>
          <a:ext cx="3803265" cy="594260"/>
        </a:xfrm>
        <a:prstGeom prst="roundRect">
          <a:avLst/>
        </a:prstGeom>
        <a:solidFill>
          <a:schemeClr val="lt1">
            <a:alpha val="90000"/>
            <a:hueOff val="0"/>
            <a:satOff val="0"/>
            <a:lumOff val="0"/>
            <a:alphaOff val="0"/>
          </a:schemeClr>
        </a:solidFill>
        <a:ln w="25400" cap="flat" cmpd="sng" algn="ctr">
          <a:solidFill>
            <a:schemeClr val="accent3">
              <a:alpha val="90000"/>
              <a:hueOff val="0"/>
              <a:satOff val="0"/>
              <a:lumOff val="0"/>
              <a:alphaOff val="-13333"/>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latin typeface="Cambria" panose="02040503050406030204" pitchFamily="18" charset="0"/>
              <a:ea typeface="Cambria" panose="02040503050406030204" pitchFamily="18" charset="0"/>
            </a:rPr>
            <a:t>Incremental Model</a:t>
          </a:r>
          <a:endParaRPr lang="en-IN" sz="2400" kern="1200" dirty="0">
            <a:latin typeface="Cambria" panose="02040503050406030204" pitchFamily="18" charset="0"/>
            <a:ea typeface="Cambria" panose="02040503050406030204" pitchFamily="18" charset="0"/>
          </a:endParaRPr>
        </a:p>
      </dsp:txBody>
      <dsp:txXfrm>
        <a:off x="3007447" y="1951783"/>
        <a:ext cx="3745247" cy="536242"/>
      </dsp:txXfrm>
    </dsp:sp>
    <dsp:sp modelId="{DBC85535-D1EC-450F-8231-00A2CCE80524}">
      <dsp:nvSpPr>
        <dsp:cNvPr id="0" name=""/>
        <dsp:cNvSpPr/>
      </dsp:nvSpPr>
      <dsp:spPr>
        <a:xfrm>
          <a:off x="2978438" y="2591317"/>
          <a:ext cx="3803265" cy="594260"/>
        </a:xfrm>
        <a:prstGeom prst="roundRect">
          <a:avLst/>
        </a:prstGeom>
        <a:solidFill>
          <a:schemeClr val="lt1">
            <a:alpha val="90000"/>
            <a:hueOff val="0"/>
            <a:satOff val="0"/>
            <a:lumOff val="0"/>
            <a:alphaOff val="0"/>
          </a:schemeClr>
        </a:solidFill>
        <a:ln w="25400" cap="flat" cmpd="sng" algn="ctr">
          <a:solidFill>
            <a:schemeClr val="accent3">
              <a:alpha val="90000"/>
              <a:hueOff val="0"/>
              <a:satOff val="0"/>
              <a:lumOff val="0"/>
              <a:alphaOff val="-20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latin typeface="Cambria" panose="02040503050406030204" pitchFamily="18" charset="0"/>
              <a:ea typeface="Cambria" panose="02040503050406030204" pitchFamily="18" charset="0"/>
            </a:rPr>
            <a:t>RAD Model</a:t>
          </a:r>
          <a:endParaRPr lang="en-IN" sz="2400" kern="1200" dirty="0">
            <a:latin typeface="Cambria" panose="02040503050406030204" pitchFamily="18" charset="0"/>
            <a:ea typeface="Cambria" panose="02040503050406030204" pitchFamily="18" charset="0"/>
          </a:endParaRPr>
        </a:p>
      </dsp:txBody>
      <dsp:txXfrm>
        <a:off x="3007447" y="2620326"/>
        <a:ext cx="3745247" cy="536242"/>
      </dsp:txXfrm>
    </dsp:sp>
    <dsp:sp modelId="{375261B9-7FF6-4C43-956A-1B6FF694CC4C}">
      <dsp:nvSpPr>
        <dsp:cNvPr id="0" name=""/>
        <dsp:cNvSpPr/>
      </dsp:nvSpPr>
      <dsp:spPr>
        <a:xfrm>
          <a:off x="2978438" y="3259860"/>
          <a:ext cx="3803265" cy="594260"/>
        </a:xfrm>
        <a:prstGeom prst="roundRect">
          <a:avLst/>
        </a:prstGeom>
        <a:solidFill>
          <a:schemeClr val="lt1">
            <a:alpha val="90000"/>
            <a:hueOff val="0"/>
            <a:satOff val="0"/>
            <a:lumOff val="0"/>
            <a:alphaOff val="0"/>
          </a:schemeClr>
        </a:solidFill>
        <a:ln w="25400" cap="flat" cmpd="sng" algn="ctr">
          <a:solidFill>
            <a:schemeClr val="accent3">
              <a:alpha val="90000"/>
              <a:hueOff val="0"/>
              <a:satOff val="0"/>
              <a:lumOff val="0"/>
              <a:alphaOff val="-26667"/>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latin typeface="Cambria" panose="02040503050406030204" pitchFamily="18" charset="0"/>
              <a:ea typeface="Cambria" panose="02040503050406030204" pitchFamily="18" charset="0"/>
            </a:rPr>
            <a:t>Agile Model</a:t>
          </a:r>
          <a:endParaRPr lang="en-IN" sz="2400" kern="1200" dirty="0">
            <a:latin typeface="Cambria" panose="02040503050406030204" pitchFamily="18" charset="0"/>
            <a:ea typeface="Cambria" panose="02040503050406030204" pitchFamily="18" charset="0"/>
          </a:endParaRPr>
        </a:p>
      </dsp:txBody>
      <dsp:txXfrm>
        <a:off x="3007447" y="3288869"/>
        <a:ext cx="3745247" cy="536242"/>
      </dsp:txXfrm>
    </dsp:sp>
    <dsp:sp modelId="{9D8C8099-74A4-4A88-BA0F-609836FA3EF5}">
      <dsp:nvSpPr>
        <dsp:cNvPr id="0" name=""/>
        <dsp:cNvSpPr/>
      </dsp:nvSpPr>
      <dsp:spPr>
        <a:xfrm>
          <a:off x="2978438" y="3928403"/>
          <a:ext cx="3803265" cy="594260"/>
        </a:xfrm>
        <a:prstGeom prst="roundRect">
          <a:avLst/>
        </a:prstGeom>
        <a:solidFill>
          <a:schemeClr val="lt1">
            <a:alpha val="90000"/>
            <a:hueOff val="0"/>
            <a:satOff val="0"/>
            <a:lumOff val="0"/>
            <a:alphaOff val="0"/>
          </a:schemeClr>
        </a:solidFill>
        <a:ln w="25400" cap="flat" cmpd="sng" algn="ctr">
          <a:solidFill>
            <a:schemeClr val="accent3">
              <a:alpha val="90000"/>
              <a:hueOff val="0"/>
              <a:satOff val="0"/>
              <a:lumOff val="0"/>
              <a:alphaOff val="-33333"/>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latin typeface="Cambria" panose="02040503050406030204" pitchFamily="18" charset="0"/>
              <a:ea typeface="Cambria" panose="02040503050406030204" pitchFamily="18" charset="0"/>
            </a:rPr>
            <a:t>Iterative Model</a:t>
          </a:r>
          <a:endParaRPr lang="en-IN" sz="2400" kern="1200" dirty="0">
            <a:latin typeface="Cambria" panose="02040503050406030204" pitchFamily="18" charset="0"/>
            <a:ea typeface="Cambria" panose="02040503050406030204" pitchFamily="18" charset="0"/>
          </a:endParaRPr>
        </a:p>
      </dsp:txBody>
      <dsp:txXfrm>
        <a:off x="3007447" y="3957412"/>
        <a:ext cx="3745247" cy="536242"/>
      </dsp:txXfrm>
    </dsp:sp>
    <dsp:sp modelId="{B0E6B995-6ADD-4EBD-B98C-555E3727A76A}">
      <dsp:nvSpPr>
        <dsp:cNvPr id="0" name=""/>
        <dsp:cNvSpPr/>
      </dsp:nvSpPr>
      <dsp:spPr>
        <a:xfrm>
          <a:off x="2978438" y="4596945"/>
          <a:ext cx="3803265" cy="594260"/>
        </a:xfrm>
        <a:prstGeom prst="roundRect">
          <a:avLst/>
        </a:prstGeom>
        <a:solidFill>
          <a:schemeClr val="lt1">
            <a:alpha val="90000"/>
            <a:hueOff val="0"/>
            <a:satOff val="0"/>
            <a:lumOff val="0"/>
            <a:alphaOff val="0"/>
          </a:schemeClr>
        </a:solidFill>
        <a:ln w="25400" cap="flat" cmpd="sng" algn="ctr">
          <a:solidFill>
            <a:schemeClr val="accent3">
              <a:alpha val="90000"/>
              <a:hueOff val="0"/>
              <a:satOff val="0"/>
              <a:lumOff val="0"/>
              <a:alphaOff val="-40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latin typeface="Cambria" panose="02040503050406030204" pitchFamily="18" charset="0"/>
              <a:ea typeface="Cambria" panose="02040503050406030204" pitchFamily="18" charset="0"/>
            </a:rPr>
            <a:t>Spiral Model</a:t>
          </a:r>
          <a:endParaRPr lang="en-IN" sz="2400" kern="1200" dirty="0">
            <a:latin typeface="Cambria" panose="02040503050406030204" pitchFamily="18" charset="0"/>
            <a:ea typeface="Cambria" panose="02040503050406030204" pitchFamily="18" charset="0"/>
          </a:endParaRPr>
        </a:p>
      </dsp:txBody>
      <dsp:txXfrm>
        <a:off x="3007447" y="4625954"/>
        <a:ext cx="3745247" cy="53624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B8B32C-1085-4036-A9AD-B6F5A8C3C6F8}">
      <dsp:nvSpPr>
        <dsp:cNvPr id="0" name=""/>
        <dsp:cNvSpPr/>
      </dsp:nvSpPr>
      <dsp:spPr>
        <a:xfrm>
          <a:off x="986942" y="481316"/>
          <a:ext cx="3397155" cy="2434521"/>
        </a:xfrm>
        <a:prstGeom prst="ellipse">
          <a:avLst/>
        </a:prstGeom>
        <a:solidFill>
          <a:schemeClr val="accent2">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1244600">
            <a:lnSpc>
              <a:spcPct val="90000"/>
            </a:lnSpc>
            <a:spcBef>
              <a:spcPct val="0"/>
            </a:spcBef>
            <a:spcAft>
              <a:spcPct val="35000"/>
            </a:spcAft>
            <a:buNone/>
          </a:pPr>
          <a:r>
            <a:rPr lang="en-US" sz="2800" kern="1200" dirty="0">
              <a:latin typeface="Cambria" panose="02040503050406030204" pitchFamily="18" charset="0"/>
              <a:ea typeface="Cambria" panose="02040503050406030204" pitchFamily="18" charset="0"/>
            </a:rPr>
            <a:t>Design</a:t>
          </a:r>
          <a:endParaRPr lang="en-IN" sz="2800" kern="1200" dirty="0">
            <a:latin typeface="Cambria" panose="02040503050406030204" pitchFamily="18" charset="0"/>
            <a:ea typeface="Cambria" panose="02040503050406030204" pitchFamily="18" charset="0"/>
          </a:endParaRPr>
        </a:p>
      </dsp:txBody>
      <dsp:txXfrm>
        <a:off x="1484444" y="837843"/>
        <a:ext cx="2402151" cy="1721467"/>
      </dsp:txXfrm>
    </dsp:sp>
    <dsp:sp modelId="{C3F7168E-364C-483C-8ABD-B8621037A5BC}">
      <dsp:nvSpPr>
        <dsp:cNvPr id="0" name=""/>
        <dsp:cNvSpPr/>
      </dsp:nvSpPr>
      <dsp:spPr>
        <a:xfrm>
          <a:off x="4384097" y="481316"/>
          <a:ext cx="3397155" cy="2434521"/>
        </a:xfrm>
        <a:prstGeom prst="ellipse">
          <a:avLst/>
        </a:prstGeom>
        <a:solidFill>
          <a:schemeClr val="accent3">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1244600">
            <a:lnSpc>
              <a:spcPct val="90000"/>
            </a:lnSpc>
            <a:spcBef>
              <a:spcPct val="0"/>
            </a:spcBef>
            <a:spcAft>
              <a:spcPct val="35000"/>
            </a:spcAft>
            <a:buNone/>
          </a:pPr>
          <a:r>
            <a:rPr lang="en-US" sz="2800" kern="1200" dirty="0">
              <a:latin typeface="Cambria" panose="02040503050406030204" pitchFamily="18" charset="0"/>
              <a:ea typeface="Cambria" panose="02040503050406030204" pitchFamily="18" charset="0"/>
            </a:rPr>
            <a:t>Maintenance</a:t>
          </a:r>
          <a:endParaRPr lang="en-IN" sz="2800" kern="1200" dirty="0">
            <a:latin typeface="Cambria" panose="02040503050406030204" pitchFamily="18" charset="0"/>
            <a:ea typeface="Cambria" panose="02040503050406030204" pitchFamily="18" charset="0"/>
          </a:endParaRPr>
        </a:p>
      </dsp:txBody>
      <dsp:txXfrm>
        <a:off x="4881599" y="837843"/>
        <a:ext cx="2402151" cy="1721467"/>
      </dsp:txXfrm>
    </dsp:sp>
    <dsp:sp modelId="{33B35B95-EC65-4B24-8FED-43A73437C8DC}">
      <dsp:nvSpPr>
        <dsp:cNvPr id="0" name=""/>
        <dsp:cNvSpPr/>
      </dsp:nvSpPr>
      <dsp:spPr>
        <a:xfrm>
          <a:off x="7781252" y="481316"/>
          <a:ext cx="3397155" cy="2434521"/>
        </a:xfrm>
        <a:prstGeom prst="ellipse">
          <a:avLst/>
        </a:prstGeom>
        <a:solidFill>
          <a:schemeClr val="accent4">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1244600">
            <a:lnSpc>
              <a:spcPct val="90000"/>
            </a:lnSpc>
            <a:spcBef>
              <a:spcPct val="0"/>
            </a:spcBef>
            <a:spcAft>
              <a:spcPct val="35000"/>
            </a:spcAft>
            <a:buNone/>
          </a:pPr>
          <a:r>
            <a:rPr lang="en-US" sz="2800" kern="1200" dirty="0">
              <a:latin typeface="Cambria" panose="02040503050406030204" pitchFamily="18" charset="0"/>
              <a:ea typeface="Cambria" panose="02040503050406030204" pitchFamily="18" charset="0"/>
            </a:rPr>
            <a:t>Programming</a:t>
          </a:r>
          <a:endParaRPr lang="en-IN" sz="2800" kern="1200" dirty="0">
            <a:latin typeface="Cambria" panose="02040503050406030204" pitchFamily="18" charset="0"/>
            <a:ea typeface="Cambria" panose="02040503050406030204" pitchFamily="18" charset="0"/>
          </a:endParaRPr>
        </a:p>
      </dsp:txBody>
      <dsp:txXfrm>
        <a:off x="8278754" y="837843"/>
        <a:ext cx="2402151" cy="172146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B8B32C-1085-4036-A9AD-B6F5A8C3C6F8}">
      <dsp:nvSpPr>
        <dsp:cNvPr id="0" name=""/>
        <dsp:cNvSpPr/>
      </dsp:nvSpPr>
      <dsp:spPr>
        <a:xfrm>
          <a:off x="986942" y="481316"/>
          <a:ext cx="3397155" cy="2434521"/>
        </a:xfrm>
        <a:prstGeom prst="ellipse">
          <a:avLst/>
        </a:prstGeom>
        <a:solidFill>
          <a:schemeClr val="accent2">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1244600">
            <a:lnSpc>
              <a:spcPct val="90000"/>
            </a:lnSpc>
            <a:spcBef>
              <a:spcPct val="0"/>
            </a:spcBef>
            <a:spcAft>
              <a:spcPct val="35000"/>
            </a:spcAft>
            <a:buNone/>
          </a:pPr>
          <a:r>
            <a:rPr lang="en-US" sz="2800" kern="1200" dirty="0">
              <a:latin typeface="Cambria" panose="02040503050406030204" pitchFamily="18" charset="0"/>
              <a:ea typeface="Cambria" panose="02040503050406030204" pitchFamily="18" charset="0"/>
            </a:rPr>
            <a:t>Coding</a:t>
          </a:r>
          <a:endParaRPr lang="en-IN" sz="2800" kern="1200" dirty="0">
            <a:latin typeface="Cambria" panose="02040503050406030204" pitchFamily="18" charset="0"/>
            <a:ea typeface="Cambria" panose="02040503050406030204" pitchFamily="18" charset="0"/>
          </a:endParaRPr>
        </a:p>
      </dsp:txBody>
      <dsp:txXfrm>
        <a:off x="1484444" y="837843"/>
        <a:ext cx="2402151" cy="1721467"/>
      </dsp:txXfrm>
    </dsp:sp>
    <dsp:sp modelId="{C3F7168E-364C-483C-8ABD-B8621037A5BC}">
      <dsp:nvSpPr>
        <dsp:cNvPr id="0" name=""/>
        <dsp:cNvSpPr/>
      </dsp:nvSpPr>
      <dsp:spPr>
        <a:xfrm>
          <a:off x="4384097" y="481316"/>
          <a:ext cx="3397155" cy="2434521"/>
        </a:xfrm>
        <a:prstGeom prst="ellipse">
          <a:avLst/>
        </a:prstGeom>
        <a:solidFill>
          <a:schemeClr val="accent3">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1244600">
            <a:lnSpc>
              <a:spcPct val="90000"/>
            </a:lnSpc>
            <a:spcBef>
              <a:spcPct val="0"/>
            </a:spcBef>
            <a:spcAft>
              <a:spcPct val="35000"/>
            </a:spcAft>
            <a:buNone/>
          </a:pPr>
          <a:r>
            <a:rPr lang="en-US" sz="2800" kern="1200" dirty="0">
              <a:latin typeface="Cambria" panose="02040503050406030204" pitchFamily="18" charset="0"/>
              <a:ea typeface="Cambria" panose="02040503050406030204" pitchFamily="18" charset="0"/>
            </a:rPr>
            <a:t>Testing</a:t>
          </a:r>
          <a:endParaRPr lang="en-IN" sz="2800" kern="1200" dirty="0">
            <a:latin typeface="Cambria" panose="02040503050406030204" pitchFamily="18" charset="0"/>
            <a:ea typeface="Cambria" panose="02040503050406030204" pitchFamily="18" charset="0"/>
          </a:endParaRPr>
        </a:p>
      </dsp:txBody>
      <dsp:txXfrm>
        <a:off x="4881599" y="837843"/>
        <a:ext cx="2402151" cy="1721467"/>
      </dsp:txXfrm>
    </dsp:sp>
    <dsp:sp modelId="{33B35B95-EC65-4B24-8FED-43A73437C8DC}">
      <dsp:nvSpPr>
        <dsp:cNvPr id="0" name=""/>
        <dsp:cNvSpPr/>
      </dsp:nvSpPr>
      <dsp:spPr>
        <a:xfrm>
          <a:off x="7781252" y="481316"/>
          <a:ext cx="3397155" cy="2434521"/>
        </a:xfrm>
        <a:prstGeom prst="ellipse">
          <a:avLst/>
        </a:prstGeom>
        <a:solidFill>
          <a:schemeClr val="accent4">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1244600">
            <a:lnSpc>
              <a:spcPct val="90000"/>
            </a:lnSpc>
            <a:spcBef>
              <a:spcPct val="0"/>
            </a:spcBef>
            <a:spcAft>
              <a:spcPct val="35000"/>
            </a:spcAft>
            <a:buNone/>
          </a:pPr>
          <a:r>
            <a:rPr lang="en-US" sz="2800" kern="1200" dirty="0">
              <a:latin typeface="Cambria" panose="02040503050406030204" pitchFamily="18" charset="0"/>
              <a:ea typeface="Cambria" panose="02040503050406030204" pitchFamily="18" charset="0"/>
            </a:rPr>
            <a:t>Integration</a:t>
          </a:r>
          <a:endParaRPr lang="en-IN" sz="2800" kern="1200" dirty="0">
            <a:latin typeface="Cambria" panose="02040503050406030204" pitchFamily="18" charset="0"/>
            <a:ea typeface="Cambria" panose="02040503050406030204" pitchFamily="18" charset="0"/>
          </a:endParaRPr>
        </a:p>
      </dsp:txBody>
      <dsp:txXfrm>
        <a:off x="8278754" y="837843"/>
        <a:ext cx="2402151" cy="1721467"/>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3.xml><?xml version="1.0" encoding="utf-8"?>
<dgm:layoutDef xmlns:dgm="http://schemas.openxmlformats.org/drawingml/2006/diagram" xmlns:a="http://schemas.openxmlformats.org/drawingml/2006/main" uniqueId="urn:microsoft.com/office/officeart/2009/3/layout/SubStepProcess">
  <dgm:title val=""/>
  <dgm:desc val=""/>
  <dgm:catLst>
    <dgm:cat type="process" pri="12250"/>
  </dgm:catLst>
  <dgm:sampData>
    <dgm:dataModel>
      <dgm:ptLst>
        <dgm:pt modelId="0" type="doc"/>
        <dgm:pt modelId="1">
          <dgm:prSet phldr="1"/>
        </dgm:pt>
        <dgm:pt modelId="11">
          <dgm:prSet phldr="1"/>
        </dgm:pt>
        <dgm:pt modelId="12">
          <dgm:prSet phldr="1"/>
        </dgm:pt>
        <dgm:pt modelId="2">
          <dgm:prSet phldr="1"/>
        </dgm:pt>
        <dgm:pt modelId="3">
          <dgm:prSet phldr="1"/>
        </dgm:pt>
      </dgm:ptLst>
      <dgm:cxnLst>
        <dgm:cxn modelId="6" srcId="0" destId="1" srcOrd="0" destOrd="0"/>
        <dgm:cxn modelId="61" srcId="1" destId="11" srcOrd="0" destOrd="0"/>
        <dgm:cxn modelId="62" srcId="1" destId="12" srcOrd="1" destOrd="0"/>
        <dgm:cxn modelId="7" srcId="0" destId="2" srcOrd="0" destOrd="0"/>
        <dgm:cxn modelId="8" srcId="0" destId="3" srcOrd="0" destOrd="0"/>
      </dgm:cxnLst>
      <dgm:bg/>
      <dgm:whole/>
    </dgm:dataModel>
  </dgm:sampData>
  <dgm:styleData>
    <dgm:dataModel>
      <dgm:ptLst>
        <dgm:pt modelId="0" type="doc"/>
        <dgm:pt modelId="1">
          <dgm:prSet phldr="1"/>
        </dgm:pt>
        <dgm:pt modelId="11">
          <dgm:prSet phldr="1"/>
        </dgm:pt>
        <dgm:pt modelId="12">
          <dgm:prSet phldr="1"/>
        </dgm:pt>
        <dgm:pt modelId="2">
          <dgm:prSet phldr="1"/>
        </dgm:pt>
      </dgm:ptLst>
      <dgm:cxnLst>
        <dgm:cxn modelId="4" srcId="0" destId="1" srcOrd="0" destOrd="0"/>
        <dgm:cxn modelId="41" srcId="1" destId="11" srcOrd="0" destOrd="0"/>
        <dgm:cxn modelId="42" srcId="1" destId="12" srcOrd="1" destOrd="0"/>
        <dgm:cxn modelId="5" srcId="0" destId="2" srcOrd="0" destOrd="0"/>
      </dgm:cxnLst>
      <dgm:bg/>
      <dgm:whole/>
    </dgm:dataModel>
  </dgm:styleData>
  <dgm:clrData>
    <dgm:dataModel>
      <dgm:ptLst>
        <dgm:pt modelId="0" type="doc"/>
        <dgm:pt modelId="1">
          <dgm:prSet phldr="1"/>
        </dgm:pt>
        <dgm:pt modelId="11">
          <dgm:prSet phldr="1"/>
        </dgm:pt>
        <dgm:pt modelId="12">
          <dgm:prSet phldr="1"/>
        </dgm:pt>
        <dgm:pt modelId="2">
          <dgm:prSet phldr="1"/>
        </dgm:pt>
        <dgm:pt modelId="3">
          <dgm:prSet phldr="1"/>
        </dgm:pt>
        <dgm:pt modelId="4">
          <dgm:prSet phldr="1"/>
        </dgm:pt>
      </dgm:ptLst>
      <dgm:cxnLst>
        <dgm:cxn modelId="8" srcId="0" destId="1" srcOrd="0" destOrd="0"/>
        <dgm:cxn modelId="81" srcId="1" destId="11" srcOrd="0" destOrd="0"/>
        <dgm:cxn modelId="82" srcId="1" destId="12" srcOrd="1" destOrd="0"/>
        <dgm:cxn modelId="9" srcId="0" destId="2" srcOrd="0" destOrd="0"/>
        <dgm:cxn modelId="10" srcId="0" destId="3" srcOrd="0" destOrd="0"/>
        <dgm:cxn modelId="11" srcId="0" destId="4" srcOrd="0" destOrd="0"/>
      </dgm:cxnLst>
      <dgm:bg/>
      <dgm:whole/>
    </dgm:dataModel>
  </dgm:clrData>
  <dgm:layoutNode name="Name0">
    <dgm:varLst>
      <dgm:chMax val="7"/>
      <dgm:dir/>
      <dgm:animOne val="branch"/>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parTx1" refType="w"/>
      <dgm:constr type="w" for="ch" forName="chLin1" refType="w" refFor="ch" refForName="parTx1" fact="1.38"/>
      <dgm:constr type="h" for="ch" forName="chLin1" refType="h"/>
      <dgm:constr type="w" for="ch" forName="spPre1" refType="w" fact="0.27"/>
      <dgm:constr type="w" for="ch" forName="spPost1" refType="w" fact="0.27"/>
      <dgm:constr type="h" for="ch" forName="spPre1" refType="h"/>
      <dgm:constr type="h" for="ch" forName="spPost1" refType="h"/>
      <dgm:constr type="primFontSz" for="ch" forName="parTx1" val="65"/>
      <dgm:constr type="primFontSz" for="des" forName="desTx1" refType="primFontSz" refFor="ch" refForName="parTx1" fact="0.78"/>
      <dgm:constr type="primFontSz" for="des" forName="desTx1" op="equ"/>
      <dgm:constr type="w" for="ch" forName="parTx2" refType="w"/>
      <dgm:constr type="w" for="ch" forName="chLin2" refType="w" refFor="ch" refForName="parTx2" fact="1.38"/>
      <dgm:constr type="h" for="ch" forName="chLin2" refType="h"/>
      <dgm:constr type="w" for="ch" forName="spPre2" refType="w" fact="0.54"/>
      <dgm:constr type="w" for="ch" forName="spPost2" refType="w" fact="0.54"/>
      <dgm:constr type="h" for="ch" forName="spPre2" refType="h"/>
      <dgm:constr type="h" for="ch" forName="spPost2" refType="h"/>
      <dgm:constr type="primFontSz" for="ch" forName="parTx2" refType="primFontSz" refFor="ch" refForName="parTx1" op="equ"/>
      <dgm:constr type="primFontSz" for="des" forName="desTx2" refType="primFontSz" refFor="des" refForName="desTx1" op="equ"/>
      <dgm:constr type="w" for="ch" forName="parTx3" refType="w"/>
      <dgm:constr type="w" for="ch" forName="chLin3" refType="w" refFor="ch" refForName="parTx3" fact="1.38"/>
      <dgm:constr type="h" for="ch" forName="chLin3" refType="h"/>
      <dgm:constr type="w" for="ch" forName="spPre3" refType="w" fact="0.54"/>
      <dgm:constr type="w" for="ch" forName="spPost3" refType="w" fact="0.54"/>
      <dgm:constr type="h" for="ch" forName="spPre3" refType="h"/>
      <dgm:constr type="h" for="ch" forName="spPost3" refType="h"/>
      <dgm:constr type="primFontSz" for="ch" forName="parTx3" refType="primFontSz" refFor="ch" refForName="parTx1" op="equ"/>
      <dgm:constr type="primFontSz" for="des" forName="desTx3" refType="primFontSz" refFor="des" refForName="desTx1" op="equ"/>
      <dgm:constr type="w" for="ch" forName="parTx4" refType="w"/>
      <dgm:constr type="w" for="ch" forName="chLin4" refType="w" refFor="ch" refForName="parTx4" fact="1.38"/>
      <dgm:constr type="h" for="ch" forName="chLin4" refType="h"/>
      <dgm:constr type="w" for="ch" forName="spPre4" refType="w" fact="0.54"/>
      <dgm:constr type="w" for="ch" forName="spPost4" refType="w" fact="0.54"/>
      <dgm:constr type="h" for="ch" forName="spPre4" refType="h"/>
      <dgm:constr type="h" for="ch" forName="spPost4" refType="h"/>
      <dgm:constr type="primFontSz" for="ch" forName="parTx4" refType="primFontSz" refFor="ch" refForName="parTx1" op="equ"/>
      <dgm:constr type="primFontSz" for="des" forName="desTx4" refType="primFontSz" refFor="des" refForName="desTx1" op="equ"/>
      <dgm:constr type="w" for="ch" forName="parTx5" refType="w"/>
      <dgm:constr type="w" for="ch" forName="chLin5" refType="w" refFor="ch" refForName="parTx5" fact="1.38"/>
      <dgm:constr type="h" for="ch" forName="chLin5" refType="h"/>
      <dgm:constr type="w" for="ch" forName="spPre5" refType="w" fact="0.54"/>
      <dgm:constr type="w" for="ch" forName="spPost5" refType="w" fact="0.54"/>
      <dgm:constr type="h" for="ch" forName="spPre5" refType="h"/>
      <dgm:constr type="h" for="ch" forName="spPost5" refType="h"/>
      <dgm:constr type="primFontSz" for="ch" forName="parTx5" refType="primFontSz" refFor="ch" refForName="parTx1" op="equ"/>
      <dgm:constr type="primFontSz" for="des" forName="desTx5" refType="primFontSz" refFor="des" refForName="desTx1" op="equ"/>
      <dgm:constr type="w" for="ch" forName="parTx6" refType="w"/>
      <dgm:constr type="w" for="ch" forName="chLin6" refType="w" refFor="ch" refForName="parTx6" fact="1.38"/>
      <dgm:constr type="h" for="ch" forName="chLin6" refType="h"/>
      <dgm:constr type="w" for="ch" forName="spPre6" refType="w" fact="0.54"/>
      <dgm:constr type="w" for="ch" forName="spPost6" refType="w" fact="0.54"/>
      <dgm:constr type="h" for="ch" forName="spPre6" refType="h"/>
      <dgm:constr type="h" for="ch" forName="spPost6" refType="h"/>
      <dgm:constr type="primFontSz" for="ch" forName="parTx6" refType="primFontSz" refFor="ch" refForName="parTx1" op="equ"/>
      <dgm:constr type="primFontSz" for="des" forName="desTx6" refType="primFontSz" refFor="des" refForName="desTx1" op="equ"/>
      <dgm:constr type="w" for="ch" forName="parTx7" refType="w"/>
      <dgm:constr type="w" for="ch" forName="chLin7" refType="w" refFor="ch" refForName="parTx7" fact="1.38"/>
      <dgm:constr type="h" for="ch" forName="chLin7" refType="h"/>
      <dgm:constr type="w" for="ch" forName="spPre7" refType="w" fact="0.54"/>
      <dgm:constr type="w" for="ch" forName="spPost7" refType="w" fact="0.54"/>
      <dgm:constr type="h" for="ch" forName="spPre7" refType="h"/>
      <dgm:constr type="h" for="ch" forName="spPost7" refType="h"/>
      <dgm:constr type="primFontSz" for="ch" forName="parTx7" refType="primFontSz" refFor="ch" refForName="parTx1" op="equ"/>
      <dgm:constr type="primFontSz" for="des" forName="desTx7" refType="primFontSz" refFor="des" refForName="desTx1" op="equ"/>
    </dgm:constrLst>
    <dgm:forEach name="Name4" axis="ch" ptType="node">
      <dgm:choose name="Name5">
        <dgm:if name="Name6" axis="self" ptType="node" func="pos" op="equ" val="1">
          <dgm:layoutNode name="parTx1"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7">
            <dgm:if name="Name8" axis="ch" ptType="node" func="cnt" op="gte" val="1">
              <dgm:layoutNode name="spPre1">
                <dgm:alg type="sp"/>
                <dgm:shape xmlns:r="http://schemas.openxmlformats.org/officeDocument/2006/relationships" r:blip="">
                  <dgm:adjLst/>
                </dgm:shape>
              </dgm:layoutNode>
              <dgm:layoutNode name="chLin1">
                <dgm:alg type="lin">
                  <dgm:param type="linDir" val="fromT"/>
                </dgm:alg>
                <dgm:shape xmlns:r="http://schemas.openxmlformats.org/officeDocument/2006/relationships" r:blip="">
                  <dgm:adjLst/>
                </dgm:shape>
                <dgm:presOf/>
                <dgm:constrLst>
                  <dgm:constr type="w" for="ch" forName="txAndLines1" refType="w" fact="0.77"/>
                  <dgm:constr type="w" for="ch" forName="top1" refType="w" refFor="ch" refForName="txAndLines1" fact="0.78"/>
                </dgm:constrLst>
                <dgm:forEach name="Name9" axis="ch">
                  <dgm:forEach name="Name10" axis="self" ptType="parTrans">
                    <dgm:layoutNode name="Name11" styleLbl="parChTrans1D1">
                      <dgm:choose name="Name12">
                        <dgm:if name="Name13" func="var" arg="dir" op="equ" val="norm">
                          <dgm:alg type="conn">
                            <dgm:param type="dim" val="1D"/>
                            <dgm:param type="begPts" val="midR"/>
                            <dgm:param type="endSty" val="noArr"/>
                            <dgm:param type="dstNode" val="anchor1"/>
                          </dgm:alg>
                        </dgm:if>
                        <dgm:else name="Name14">
                          <dgm:alg type="conn">
                            <dgm:param type="dim" val="1D"/>
                            <dgm:param type="begPts" val="midL"/>
                            <dgm:param type="endSty" val="noArr"/>
                            <dgm:param type="srcNode" val="parTx1"/>
                            <dgm:param type="dstNode" val="anchor1"/>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15" axis="self" ptType="node">
                    <dgm:choose name="Name16">
                      <dgm:if name="Name17" axis="par ch" ptType="node node" func="cnt" op="equ" val="1">
                        <dgm:layoutNode name="top1">
                          <dgm:alg type="sp"/>
                          <dgm:shape xmlns:r="http://schemas.openxmlformats.org/officeDocument/2006/relationships" r:blip="">
                            <dgm:adjLst/>
                          </dgm:shape>
                          <dgm:constrLst>
                            <dgm:constr type="h" refType="w" fact="0.6"/>
                          </dgm:constrLst>
                        </dgm:layoutNode>
                      </dgm:if>
                      <dgm:else name="Name18"/>
                    </dgm:choose>
                    <dgm:layoutNode name="txAndLines1">
                      <dgm:choose name="Name19">
                        <dgm:if name="Name20" func="var" arg="dir" op="equ" val="norm">
                          <dgm:alg type="lin"/>
                        </dgm:if>
                        <dgm:else name="Name21">
                          <dgm:alg type="lin">
                            <dgm:param type="linDir" val="fromR"/>
                          </dgm:alg>
                        </dgm:else>
                      </dgm:choose>
                      <dgm:shape xmlns:r="http://schemas.openxmlformats.org/officeDocument/2006/relationships" r:blip="">
                        <dgm:adjLst/>
                      </dgm:shape>
                      <dgm:presOf/>
                      <dgm:choose name="Name22">
                        <dgm:if name="Name23" axis="root ch" ptType="all node" func="cnt" op="gte" val="2">
                          <dgm:constrLst>
                            <dgm:constr type="w" for="ch" forName="anchor1" refType="w"/>
                            <dgm:constr type="w" for="ch" forName="backup1" refType="w" fact="-1"/>
                            <dgm:constr type="w" for="ch" forName="preLine1" refType="w" fact="0.11"/>
                            <dgm:constr type="w" for="ch" forName="desTx1" refType="w" fact="0.78"/>
                            <dgm:constr type="w" for="ch" forName="postLine1" refType="w" fact="0.11"/>
                          </dgm:constrLst>
                        </dgm:if>
                        <dgm:else name="Name24">
                          <dgm:constrLst>
                            <dgm:constr type="w" for="ch" forName="anchor1" refType="w" fact="0.89"/>
                            <dgm:constr type="w" for="ch" forName="backup1" refType="w" fact="-0.89"/>
                            <dgm:constr type="w" for="ch" forName="preLine1" refType="w" fact="0.11"/>
                            <dgm:constr type="w" for="ch" forName="desTx1" refType="w" fact="0.78"/>
                          </dgm:constrLst>
                        </dgm:else>
                      </dgm:choose>
                      <dgm:layoutNode name="anchor1" moveWith="desTx1">
                        <dgm:alg type="sp"/>
                        <dgm:shape xmlns:r="http://schemas.openxmlformats.org/officeDocument/2006/relationships" r:blip="">
                          <dgm:adjLst/>
                        </dgm:shape>
                      </dgm:layoutNode>
                      <dgm:layoutNode name="backup1" moveWith="desTx1">
                        <dgm:alg type="sp"/>
                        <dgm:shape xmlns:r="http://schemas.openxmlformats.org/officeDocument/2006/relationships" r:blip="">
                          <dgm:adjLst/>
                        </dgm:shape>
                      </dgm:layoutNode>
                      <dgm:layoutNode name="preLine1" styleLbl="parChTrans1D1" moveWith="desTx1">
                        <dgm:alg type="sp"/>
                        <dgm:shape xmlns:r="http://schemas.openxmlformats.org/officeDocument/2006/relationships" type="line" r:blip="">
                          <dgm:adjLst/>
                        </dgm:shape>
                        <dgm:presOf/>
                      </dgm:layoutNode>
                      <dgm:layoutNode name="desTx1"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choose name="Name25">
                        <dgm:if name="Name26" axis="root ch" ptType="all node" func="cnt" op="gte" val="2">
                          <dgm:layoutNode name="postLine1" styleLbl="parChTrans1D1" moveWith="desTx1">
                            <dgm:alg type="sp"/>
                            <dgm:shape xmlns:r="http://schemas.openxmlformats.org/officeDocument/2006/relationships" type="line" r:blip="">
                              <dgm:adjLst/>
                            </dgm:shape>
                            <dgm:presOf/>
                          </dgm:layoutNode>
                        </dgm:if>
                        <dgm:else name="Name27"/>
                      </dgm:choose>
                    </dgm:layoutNode>
                  </dgm:forEach>
                  <dgm:choose name="Name28">
                    <dgm:if name="Name29" axis="root ch" ptType="all node" func="cnt" op="gte" val="2">
                      <dgm:forEach name="Name30" axis="self" ptType="parTrans">
                        <dgm:layoutNode name="Name31" styleLbl="parChTrans1D1">
                          <dgm:choose name="Name32">
                            <dgm:if name="Name33" func="var" arg="dir" op="equ" val="norm">
                              <dgm:alg type="conn">
                                <dgm:param type="dim" val="1D"/>
                                <dgm:param type="begPts" val="midL"/>
                                <dgm:param type="srcNode" val="parTx2"/>
                                <dgm:param type="endSty" val="noArr"/>
                                <dgm:param type="dstNode" val="anchor1"/>
                              </dgm:alg>
                            </dgm:if>
                            <dgm:else name="Name34">
                              <dgm:alg type="conn">
                                <dgm:param type="dim" val="1D"/>
                                <dgm:param type="begPts" val="midR"/>
                                <dgm:param type="endSty" val="noArr"/>
                                <dgm:param type="srcNode" val="parTx2"/>
                                <dgm:param type="dstNode" val="anchor1"/>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if>
                    <dgm:else name="Name35"/>
                  </dgm:choose>
                </dgm:forEach>
              </dgm:layoutNode>
              <dgm:choose name="Name36">
                <dgm:if name="Name37" axis="root ch" ptType="all node" func="cnt" op="gte" val="2">
                  <dgm:layoutNode name="spPost1">
                    <dgm:alg type="sp"/>
                    <dgm:shape xmlns:r="http://schemas.openxmlformats.org/officeDocument/2006/relationships" r:blip="">
                      <dgm:adjLst/>
                    </dgm:shape>
                  </dgm:layoutNode>
                </dgm:if>
                <dgm:else name="Name38"/>
              </dgm:choose>
            </dgm:if>
            <dgm:else name="Name39"/>
          </dgm:choose>
        </dgm:if>
        <dgm:if name="Name40" axis="self" ptType="node" func="pos" op="equ" val="2">
          <dgm:layoutNode name="parTx2"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41">
            <dgm:if name="Name42" axis="ch" ptType="node" func="cnt" op="gte" val="1">
              <dgm:layoutNode name="spPre2">
                <dgm:alg type="sp"/>
                <dgm:shape xmlns:r="http://schemas.openxmlformats.org/officeDocument/2006/relationships" r:blip="">
                  <dgm:adjLst/>
                </dgm:shape>
              </dgm:layoutNode>
              <dgm:layoutNode name="chLin2">
                <dgm:alg type="lin">
                  <dgm:param type="linDir" val="fromT"/>
                </dgm:alg>
                <dgm:shape xmlns:r="http://schemas.openxmlformats.org/officeDocument/2006/relationships" r:blip="">
                  <dgm:adjLst/>
                </dgm:shape>
                <dgm:presOf/>
                <dgm:constrLst>
                  <dgm:constr type="w" for="ch" forName="txAndLines2" refType="w" fact="0.77"/>
                  <dgm:constr type="w" for="ch" forName="top2" refType="w" refFor="ch" refForName="txAndLines2" fact="0.78"/>
                </dgm:constrLst>
                <dgm:forEach name="Name43" axis="ch">
                  <dgm:forEach name="Name44" axis="self" ptType="parTrans">
                    <dgm:layoutNode name="Name45" styleLbl="parChTrans1D1">
                      <dgm:choose name="Name46">
                        <dgm:if name="Name47" func="var" arg="dir" op="equ" val="norm">
                          <dgm:alg type="conn">
                            <dgm:param type="dim" val="1D"/>
                            <dgm:param type="begPts" val="midR"/>
                            <dgm:param type="endSty" val="noArr"/>
                            <dgm:param type="dstNode" val="anchor2"/>
                          </dgm:alg>
                        </dgm:if>
                        <dgm:else name="Name48">
                          <dgm:alg type="conn">
                            <dgm:param type="dim" val="1D"/>
                            <dgm:param type="begPts" val="midL"/>
                            <dgm:param type="endSty" val="noArr"/>
                            <dgm:param type="srcNode" val="parTx2"/>
                            <dgm:param type="dstNode" val="anchor2"/>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49" axis="self" ptType="node">
                    <dgm:choose name="Name50">
                      <dgm:if name="Name51" axis="par ch" ptType="node node" func="cnt" op="equ" val="1">
                        <dgm:layoutNode name="top2">
                          <dgm:alg type="sp"/>
                          <dgm:shape xmlns:r="http://schemas.openxmlformats.org/officeDocument/2006/relationships" r:blip="">
                            <dgm:adjLst/>
                          </dgm:shape>
                          <dgm:constrLst>
                            <dgm:constr type="h" refType="w" fact="0.6"/>
                          </dgm:constrLst>
                        </dgm:layoutNode>
                      </dgm:if>
                      <dgm:else name="Name52"/>
                    </dgm:choose>
                    <dgm:layoutNode name="txAndLines2">
                      <dgm:choose name="Name53">
                        <dgm:if name="Name54" func="var" arg="dir" op="equ" val="norm">
                          <dgm:alg type="lin"/>
                        </dgm:if>
                        <dgm:else name="Name55">
                          <dgm:alg type="lin">
                            <dgm:param type="linDir" val="fromR"/>
                          </dgm:alg>
                        </dgm:else>
                      </dgm:choose>
                      <dgm:shape xmlns:r="http://schemas.openxmlformats.org/officeDocument/2006/relationships" r:blip="">
                        <dgm:adjLst/>
                      </dgm:shape>
                      <dgm:presOf/>
                      <dgm:choose name="Name56">
                        <dgm:if name="Name57" axis="root ch" ptType="all node" func="cnt" op="gte" val="3">
                          <dgm:constrLst>
                            <dgm:constr type="w" for="ch" forName="anchor2" refType="w"/>
                            <dgm:constr type="w" for="ch" forName="backup2" refType="w" fact="-1"/>
                            <dgm:constr type="w" for="ch" forName="preLine2" refType="w" fact="0.11"/>
                            <dgm:constr type="w" for="ch" forName="desTx2" refType="w" fact="0.78"/>
                            <dgm:constr type="w" for="ch" forName="postLine2" refType="w" fact="0.11"/>
                          </dgm:constrLst>
                        </dgm:if>
                        <dgm:else name="Name58">
                          <dgm:constrLst>
                            <dgm:constr type="w" for="ch" forName="anchor2" refType="w" fact="0.89"/>
                            <dgm:constr type="w" for="ch" forName="backup2" refType="w" fact="-0.89"/>
                            <dgm:constr type="w" for="ch" forName="preLine2" refType="w" fact="0.11"/>
                            <dgm:constr type="w" for="ch" forName="desTx2" refType="w" fact="0.78"/>
                          </dgm:constrLst>
                        </dgm:else>
                      </dgm:choose>
                      <dgm:layoutNode name="anchor2" moveWith="desTx2">
                        <dgm:alg type="sp"/>
                        <dgm:shape xmlns:r="http://schemas.openxmlformats.org/officeDocument/2006/relationships" r:blip="">
                          <dgm:adjLst/>
                        </dgm:shape>
                      </dgm:layoutNode>
                      <dgm:layoutNode name="backup2" moveWith="desTx2">
                        <dgm:alg type="sp"/>
                        <dgm:shape xmlns:r="http://schemas.openxmlformats.org/officeDocument/2006/relationships" r:blip="">
                          <dgm:adjLst/>
                        </dgm:shape>
                      </dgm:layoutNode>
                      <dgm:layoutNode name="preLine2" styleLbl="parChTrans1D1" moveWith="desTx2">
                        <dgm:alg type="sp"/>
                        <dgm:shape xmlns:r="http://schemas.openxmlformats.org/officeDocument/2006/relationships" type="line" r:blip="">
                          <dgm:adjLst/>
                        </dgm:shape>
                        <dgm:presOf/>
                      </dgm:layoutNode>
                      <dgm:layoutNode name="desTx2"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choose name="Name59">
                        <dgm:if name="Name60" axis="root ch" ptType="all node" func="cnt" op="gte" val="3">
                          <dgm:layoutNode name="postLine2" styleLbl="parChTrans1D1" moveWith="desTx2">
                            <dgm:alg type="sp"/>
                            <dgm:shape xmlns:r="http://schemas.openxmlformats.org/officeDocument/2006/relationships" type="line" r:blip="">
                              <dgm:adjLst/>
                            </dgm:shape>
                            <dgm:presOf/>
                          </dgm:layoutNode>
                        </dgm:if>
                        <dgm:else name="Name61"/>
                      </dgm:choose>
                    </dgm:layoutNode>
                  </dgm:forEach>
                  <dgm:choose name="Name62">
                    <dgm:if name="Name63" axis="root ch" ptType="all node" func="cnt" op="gte" val="3">
                      <dgm:forEach name="Name64" axis="self" ptType="parTrans">
                        <dgm:layoutNode name="Name65" styleLbl="parChTrans1D1">
                          <dgm:choose name="Name66">
                            <dgm:if name="Name67" func="var" arg="dir" op="equ" val="norm">
                              <dgm:alg type="conn">
                                <dgm:param type="dim" val="1D"/>
                                <dgm:param type="begPts" val="midL"/>
                                <dgm:param type="srcNode" val="parTx3"/>
                                <dgm:param type="endSty" val="noArr"/>
                                <dgm:param type="dstNode" val="anchor2"/>
                              </dgm:alg>
                            </dgm:if>
                            <dgm:else name="Name68">
                              <dgm:alg type="conn">
                                <dgm:param type="dim" val="1D"/>
                                <dgm:param type="begPts" val="midR"/>
                                <dgm:param type="endSty" val="noArr"/>
                                <dgm:param type="srcNode" val="parTx3"/>
                                <dgm:param type="dstNode" val="anchor2"/>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if>
                    <dgm:else name="Name69"/>
                  </dgm:choose>
                </dgm:forEach>
              </dgm:layoutNode>
              <dgm:choose name="Name70">
                <dgm:if name="Name71" axis="root ch" ptType="all node" func="cnt" op="gte" val="3">
                  <dgm:layoutNode name="spPost2">
                    <dgm:alg type="sp"/>
                    <dgm:shape xmlns:r="http://schemas.openxmlformats.org/officeDocument/2006/relationships" r:blip="">
                      <dgm:adjLst/>
                    </dgm:shape>
                  </dgm:layoutNode>
                </dgm:if>
                <dgm:else name="Name72"/>
              </dgm:choose>
            </dgm:if>
            <dgm:else name="Name73"/>
          </dgm:choose>
        </dgm:if>
        <dgm:if name="Name74" axis="self" ptType="node" func="pos" op="equ" val="3">
          <dgm:layoutNode name="parTx3"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75">
            <dgm:if name="Name76" axis="ch" ptType="node" func="cnt" op="gte" val="1">
              <dgm:layoutNode name="spPre3">
                <dgm:alg type="sp"/>
                <dgm:shape xmlns:r="http://schemas.openxmlformats.org/officeDocument/2006/relationships" r:blip="">
                  <dgm:adjLst/>
                </dgm:shape>
              </dgm:layoutNode>
              <dgm:layoutNode name="chLin3">
                <dgm:alg type="lin">
                  <dgm:param type="linDir" val="fromT"/>
                </dgm:alg>
                <dgm:shape xmlns:r="http://schemas.openxmlformats.org/officeDocument/2006/relationships" r:blip="">
                  <dgm:adjLst/>
                </dgm:shape>
                <dgm:presOf/>
                <dgm:constrLst>
                  <dgm:constr type="w" for="ch" forName="txAndLines3" refType="w" fact="0.77"/>
                  <dgm:constr type="w" for="ch" forName="top3" refType="w" refFor="ch" refForName="txAndLines3" fact="0.78"/>
                </dgm:constrLst>
                <dgm:forEach name="Name77" axis="ch">
                  <dgm:forEach name="Name78" axis="self" ptType="parTrans">
                    <dgm:layoutNode name="Name79" styleLbl="parChTrans1D1">
                      <dgm:choose name="Name80">
                        <dgm:if name="Name81" func="var" arg="dir" op="equ" val="norm">
                          <dgm:alg type="conn">
                            <dgm:param type="dim" val="1D"/>
                            <dgm:param type="begPts" val="midR"/>
                            <dgm:param type="endSty" val="noArr"/>
                            <dgm:param type="dstNode" val="anchor3"/>
                          </dgm:alg>
                        </dgm:if>
                        <dgm:else name="Name82">
                          <dgm:alg type="conn">
                            <dgm:param type="dim" val="1D"/>
                            <dgm:param type="begPts" val="midL"/>
                            <dgm:param type="endSty" val="noArr"/>
                            <dgm:param type="srcNode" val="parTx3"/>
                            <dgm:param type="dstNode" val="anchor3"/>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83" axis="self" ptType="node">
                    <dgm:choose name="Name84">
                      <dgm:if name="Name85" axis="par ch" ptType="node node" func="cnt" op="equ" val="1">
                        <dgm:layoutNode name="top3">
                          <dgm:alg type="sp"/>
                          <dgm:shape xmlns:r="http://schemas.openxmlformats.org/officeDocument/2006/relationships" r:blip="">
                            <dgm:adjLst/>
                          </dgm:shape>
                          <dgm:constrLst>
                            <dgm:constr type="h" refType="w" fact="0.6"/>
                          </dgm:constrLst>
                        </dgm:layoutNode>
                      </dgm:if>
                      <dgm:else name="Name86"/>
                    </dgm:choose>
                    <dgm:layoutNode name="txAndLines3">
                      <dgm:choose name="Name87">
                        <dgm:if name="Name88" func="var" arg="dir" op="equ" val="norm">
                          <dgm:alg type="lin"/>
                        </dgm:if>
                        <dgm:else name="Name89">
                          <dgm:alg type="lin">
                            <dgm:param type="linDir" val="fromR"/>
                          </dgm:alg>
                        </dgm:else>
                      </dgm:choose>
                      <dgm:shape xmlns:r="http://schemas.openxmlformats.org/officeDocument/2006/relationships" r:blip="">
                        <dgm:adjLst/>
                      </dgm:shape>
                      <dgm:presOf/>
                      <dgm:choose name="Name90">
                        <dgm:if name="Name91" axis="root ch" ptType="all node" func="cnt" op="gte" val="4">
                          <dgm:constrLst>
                            <dgm:constr type="w" for="ch" forName="anchor3" refType="w"/>
                            <dgm:constr type="w" for="ch" forName="backup3" refType="w" fact="-1"/>
                            <dgm:constr type="w" for="ch" forName="preLine3" refType="w" fact="0.11"/>
                            <dgm:constr type="w" for="ch" forName="desTx3" refType="w" fact="0.78"/>
                            <dgm:constr type="w" for="ch" forName="postLine3" refType="w" fact="0.11"/>
                          </dgm:constrLst>
                        </dgm:if>
                        <dgm:else name="Name92">
                          <dgm:constrLst>
                            <dgm:constr type="w" for="ch" forName="anchor3" refType="w" fact="0.89"/>
                            <dgm:constr type="w" for="ch" forName="backup3" refType="w" fact="-0.89"/>
                            <dgm:constr type="w" for="ch" forName="preLine3" refType="w" fact="0.11"/>
                            <dgm:constr type="w" for="ch" forName="desTx3" refType="w" fact="0.78"/>
                          </dgm:constrLst>
                        </dgm:else>
                      </dgm:choose>
                      <dgm:layoutNode name="anchor3" moveWith="desTx3">
                        <dgm:alg type="sp"/>
                        <dgm:shape xmlns:r="http://schemas.openxmlformats.org/officeDocument/2006/relationships" r:blip="">
                          <dgm:adjLst/>
                        </dgm:shape>
                      </dgm:layoutNode>
                      <dgm:layoutNode name="backup3" moveWith="desTx3">
                        <dgm:alg type="sp"/>
                        <dgm:shape xmlns:r="http://schemas.openxmlformats.org/officeDocument/2006/relationships" r:blip="">
                          <dgm:adjLst/>
                        </dgm:shape>
                      </dgm:layoutNode>
                      <dgm:layoutNode name="preLine3" styleLbl="parChTrans1D1" moveWith="desTx3">
                        <dgm:alg type="sp"/>
                        <dgm:shape xmlns:r="http://schemas.openxmlformats.org/officeDocument/2006/relationships" type="line" r:blip="">
                          <dgm:adjLst/>
                        </dgm:shape>
                        <dgm:presOf/>
                      </dgm:layoutNode>
                      <dgm:layoutNode name="desTx3"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choose name="Name93">
                        <dgm:if name="Name94" axis="root ch" ptType="all node" func="cnt" op="gte" val="4">
                          <dgm:layoutNode name="postLine3" styleLbl="parChTrans1D1" moveWith="desTx3">
                            <dgm:alg type="sp"/>
                            <dgm:shape xmlns:r="http://schemas.openxmlformats.org/officeDocument/2006/relationships" type="line" r:blip="">
                              <dgm:adjLst/>
                            </dgm:shape>
                            <dgm:presOf/>
                          </dgm:layoutNode>
                        </dgm:if>
                        <dgm:else name="Name95"/>
                      </dgm:choose>
                    </dgm:layoutNode>
                  </dgm:forEach>
                  <dgm:choose name="Name96">
                    <dgm:if name="Name97" axis="root ch" ptType="all node" func="cnt" op="gte" val="4">
                      <dgm:forEach name="Name98" axis="self" ptType="parTrans">
                        <dgm:layoutNode name="Name99" styleLbl="parChTrans1D1">
                          <dgm:choose name="Name100">
                            <dgm:if name="Name101" func="var" arg="dir" op="equ" val="norm">
                              <dgm:alg type="conn">
                                <dgm:param type="dim" val="1D"/>
                                <dgm:param type="begPts" val="midL"/>
                                <dgm:param type="srcNode" val="parTx4"/>
                                <dgm:param type="endSty" val="noArr"/>
                                <dgm:param type="dstNode" val="anchor3"/>
                              </dgm:alg>
                            </dgm:if>
                            <dgm:else name="Name102">
                              <dgm:alg type="conn">
                                <dgm:param type="dim" val="1D"/>
                                <dgm:param type="begPts" val="midR"/>
                                <dgm:param type="endSty" val="noArr"/>
                                <dgm:param type="srcNode" val="parTx4"/>
                                <dgm:param type="dstNode" val="anchor3"/>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if>
                    <dgm:else name="Name103"/>
                  </dgm:choose>
                </dgm:forEach>
              </dgm:layoutNode>
              <dgm:choose name="Name104">
                <dgm:if name="Name105" axis="root ch" ptType="all node" func="cnt" op="gte" val="4">
                  <dgm:layoutNode name="spPost3">
                    <dgm:alg type="sp"/>
                    <dgm:shape xmlns:r="http://schemas.openxmlformats.org/officeDocument/2006/relationships" r:blip="">
                      <dgm:adjLst/>
                    </dgm:shape>
                  </dgm:layoutNode>
                </dgm:if>
                <dgm:else name="Name106"/>
              </dgm:choose>
            </dgm:if>
            <dgm:else name="Name107"/>
          </dgm:choose>
        </dgm:if>
        <dgm:if name="Name108" axis="self" ptType="node" func="pos" op="equ" val="4">
          <dgm:layoutNode name="parTx4"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109">
            <dgm:if name="Name110" axis="ch" ptType="node" func="cnt" op="gte" val="1">
              <dgm:layoutNode name="spPre4">
                <dgm:alg type="sp"/>
                <dgm:shape xmlns:r="http://schemas.openxmlformats.org/officeDocument/2006/relationships" r:blip="">
                  <dgm:adjLst/>
                </dgm:shape>
              </dgm:layoutNode>
              <dgm:layoutNode name="chLin4">
                <dgm:alg type="lin">
                  <dgm:param type="linDir" val="fromT"/>
                </dgm:alg>
                <dgm:shape xmlns:r="http://schemas.openxmlformats.org/officeDocument/2006/relationships" r:blip="">
                  <dgm:adjLst/>
                </dgm:shape>
                <dgm:presOf/>
                <dgm:constrLst>
                  <dgm:constr type="w" for="ch" forName="txAndLines4" refType="w" fact="0.77"/>
                  <dgm:constr type="w" for="ch" forName="top4" refType="w" refFor="ch" refForName="txAndLines4" fact="0.78"/>
                </dgm:constrLst>
                <dgm:forEach name="Name111" axis="ch">
                  <dgm:forEach name="Name112" axis="self" ptType="parTrans">
                    <dgm:layoutNode name="Name113" styleLbl="parChTrans1D1">
                      <dgm:choose name="Name114">
                        <dgm:if name="Name115" func="var" arg="dir" op="equ" val="norm">
                          <dgm:alg type="conn">
                            <dgm:param type="dim" val="1D"/>
                            <dgm:param type="begPts" val="midR"/>
                            <dgm:param type="endSty" val="noArr"/>
                            <dgm:param type="dstNode" val="anchor4"/>
                          </dgm:alg>
                        </dgm:if>
                        <dgm:else name="Name116">
                          <dgm:alg type="conn">
                            <dgm:param type="dim" val="1D"/>
                            <dgm:param type="begPts" val="midL"/>
                            <dgm:param type="endSty" val="noArr"/>
                            <dgm:param type="srcNode" val="parTx4"/>
                            <dgm:param type="dstNode" val="anchor4"/>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117" axis="self" ptType="node">
                    <dgm:choose name="Name118">
                      <dgm:if name="Name119" axis="par ch" ptType="node node" func="cnt" op="equ" val="1">
                        <dgm:layoutNode name="top4">
                          <dgm:alg type="sp"/>
                          <dgm:shape xmlns:r="http://schemas.openxmlformats.org/officeDocument/2006/relationships" r:blip="">
                            <dgm:adjLst/>
                          </dgm:shape>
                          <dgm:constrLst>
                            <dgm:constr type="h" refType="w" fact="0.6"/>
                          </dgm:constrLst>
                        </dgm:layoutNode>
                      </dgm:if>
                      <dgm:else name="Name120"/>
                    </dgm:choose>
                    <dgm:layoutNode name="txAndLines4">
                      <dgm:choose name="Name121">
                        <dgm:if name="Name122" func="var" arg="dir" op="equ" val="norm">
                          <dgm:alg type="lin"/>
                        </dgm:if>
                        <dgm:else name="Name123">
                          <dgm:alg type="lin">
                            <dgm:param type="linDir" val="fromR"/>
                          </dgm:alg>
                        </dgm:else>
                      </dgm:choose>
                      <dgm:shape xmlns:r="http://schemas.openxmlformats.org/officeDocument/2006/relationships" r:blip="">
                        <dgm:adjLst/>
                      </dgm:shape>
                      <dgm:presOf/>
                      <dgm:choose name="Name124">
                        <dgm:if name="Name125" axis="root ch" ptType="all node" func="cnt" op="gte" val="5">
                          <dgm:constrLst>
                            <dgm:constr type="w" for="ch" forName="anchor4" refType="w"/>
                            <dgm:constr type="w" for="ch" forName="backup4" refType="w" fact="-1"/>
                            <dgm:constr type="w" for="ch" forName="preLine4" refType="w" fact="0.11"/>
                            <dgm:constr type="w" for="ch" forName="desTx4" refType="w" fact="0.78"/>
                            <dgm:constr type="w" for="ch" forName="postLine4" refType="w" fact="0.11"/>
                          </dgm:constrLst>
                        </dgm:if>
                        <dgm:else name="Name126">
                          <dgm:constrLst>
                            <dgm:constr type="w" for="ch" forName="anchor4" refType="w" fact="0.89"/>
                            <dgm:constr type="w" for="ch" forName="backup4" refType="w" fact="-0.89"/>
                            <dgm:constr type="w" for="ch" forName="preLine4" refType="w" fact="0.11"/>
                            <dgm:constr type="w" for="ch" forName="desTx4" refType="w" fact="0.78"/>
                          </dgm:constrLst>
                        </dgm:else>
                      </dgm:choose>
                      <dgm:layoutNode name="anchor4" moveWith="desTx4">
                        <dgm:alg type="sp"/>
                        <dgm:shape xmlns:r="http://schemas.openxmlformats.org/officeDocument/2006/relationships" r:blip="">
                          <dgm:adjLst/>
                        </dgm:shape>
                      </dgm:layoutNode>
                      <dgm:layoutNode name="backup4" moveWith="desTx4">
                        <dgm:alg type="sp"/>
                        <dgm:shape xmlns:r="http://schemas.openxmlformats.org/officeDocument/2006/relationships" r:blip="">
                          <dgm:adjLst/>
                        </dgm:shape>
                      </dgm:layoutNode>
                      <dgm:layoutNode name="preLine4" styleLbl="parChTrans1D1" moveWith="desTx4">
                        <dgm:alg type="sp"/>
                        <dgm:shape xmlns:r="http://schemas.openxmlformats.org/officeDocument/2006/relationships" type="line" r:blip="">
                          <dgm:adjLst/>
                        </dgm:shape>
                        <dgm:presOf/>
                      </dgm:layoutNode>
                      <dgm:layoutNode name="desTx4"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choose name="Name127">
                        <dgm:if name="Name128" axis="root ch" ptType="all node" func="cnt" op="gte" val="5">
                          <dgm:layoutNode name="postLine4" styleLbl="parChTrans1D1" moveWith="desTx4">
                            <dgm:alg type="sp"/>
                            <dgm:shape xmlns:r="http://schemas.openxmlformats.org/officeDocument/2006/relationships" type="line" r:blip="">
                              <dgm:adjLst/>
                            </dgm:shape>
                            <dgm:presOf/>
                          </dgm:layoutNode>
                        </dgm:if>
                        <dgm:else name="Name129"/>
                      </dgm:choose>
                    </dgm:layoutNode>
                  </dgm:forEach>
                  <dgm:choose name="Name130">
                    <dgm:if name="Name131" axis="root ch" ptType="all node" func="cnt" op="gte" val="5">
                      <dgm:forEach name="Name132" axis="self" ptType="parTrans">
                        <dgm:layoutNode name="Name133" styleLbl="parChTrans1D1">
                          <dgm:choose name="Name134">
                            <dgm:if name="Name135" func="var" arg="dir" op="equ" val="norm">
                              <dgm:alg type="conn">
                                <dgm:param type="dim" val="1D"/>
                                <dgm:param type="begPts" val="midL"/>
                                <dgm:param type="srcNode" val="parTx5"/>
                                <dgm:param type="endSty" val="noArr"/>
                                <dgm:param type="dstNode" val="anchor4"/>
                              </dgm:alg>
                            </dgm:if>
                            <dgm:else name="Name136">
                              <dgm:alg type="conn">
                                <dgm:param type="dim" val="1D"/>
                                <dgm:param type="begPts" val="midR"/>
                                <dgm:param type="endSty" val="noArr"/>
                                <dgm:param type="srcNode" val="parTx5"/>
                                <dgm:param type="dstNode" val="anchor4"/>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if>
                    <dgm:else name="Name137"/>
                  </dgm:choose>
                </dgm:forEach>
              </dgm:layoutNode>
              <dgm:choose name="Name138">
                <dgm:if name="Name139" axis="root ch" ptType="all node" func="cnt" op="gte" val="5">
                  <dgm:layoutNode name="spPost4">
                    <dgm:alg type="sp"/>
                    <dgm:shape xmlns:r="http://schemas.openxmlformats.org/officeDocument/2006/relationships" r:blip="">
                      <dgm:adjLst/>
                    </dgm:shape>
                  </dgm:layoutNode>
                </dgm:if>
                <dgm:else name="Name140"/>
              </dgm:choose>
            </dgm:if>
            <dgm:else name="Name141"/>
          </dgm:choose>
        </dgm:if>
        <dgm:if name="Name142" axis="self" ptType="node" func="pos" op="equ" val="5">
          <dgm:layoutNode name="parTx5"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143">
            <dgm:if name="Name144" axis="ch" ptType="node" func="cnt" op="gte" val="1">
              <dgm:layoutNode name="spPre5">
                <dgm:alg type="sp"/>
                <dgm:shape xmlns:r="http://schemas.openxmlformats.org/officeDocument/2006/relationships" r:blip="">
                  <dgm:adjLst/>
                </dgm:shape>
              </dgm:layoutNode>
              <dgm:layoutNode name="chLin5">
                <dgm:alg type="lin">
                  <dgm:param type="linDir" val="fromT"/>
                </dgm:alg>
                <dgm:shape xmlns:r="http://schemas.openxmlformats.org/officeDocument/2006/relationships" r:blip="">
                  <dgm:adjLst/>
                </dgm:shape>
                <dgm:presOf/>
                <dgm:constrLst>
                  <dgm:constr type="w" for="ch" forName="txAndLines5" refType="w" fact="0.77"/>
                  <dgm:constr type="w" for="ch" forName="top5" refType="w" refFor="ch" refForName="txAndLines5" fact="0.78"/>
                </dgm:constrLst>
                <dgm:forEach name="Name145" axis="ch">
                  <dgm:forEach name="Name146" axis="self" ptType="parTrans">
                    <dgm:layoutNode name="Name147" styleLbl="parChTrans1D1">
                      <dgm:choose name="Name148">
                        <dgm:if name="Name149" func="var" arg="dir" op="equ" val="norm">
                          <dgm:alg type="conn">
                            <dgm:param type="dim" val="1D"/>
                            <dgm:param type="begPts" val="midR"/>
                            <dgm:param type="endSty" val="noArr"/>
                            <dgm:param type="dstNode" val="anchor5"/>
                          </dgm:alg>
                        </dgm:if>
                        <dgm:else name="Name150">
                          <dgm:alg type="conn">
                            <dgm:param type="dim" val="1D"/>
                            <dgm:param type="begPts" val="midL"/>
                            <dgm:param type="endSty" val="noArr"/>
                            <dgm:param type="srcNode" val="parTx5"/>
                            <dgm:param type="dstNode" val="anchor5"/>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151" axis="self" ptType="node">
                    <dgm:choose name="Name152">
                      <dgm:if name="Name153" axis="par ch" ptType="node node" func="cnt" op="equ" val="1">
                        <dgm:layoutNode name="top5">
                          <dgm:alg type="sp"/>
                          <dgm:shape xmlns:r="http://schemas.openxmlformats.org/officeDocument/2006/relationships" r:blip="">
                            <dgm:adjLst/>
                          </dgm:shape>
                          <dgm:constrLst>
                            <dgm:constr type="h" refType="w" fact="0.6"/>
                          </dgm:constrLst>
                        </dgm:layoutNode>
                      </dgm:if>
                      <dgm:else name="Name154"/>
                    </dgm:choose>
                    <dgm:layoutNode name="txAndLines5">
                      <dgm:choose name="Name155">
                        <dgm:if name="Name156" func="var" arg="dir" op="equ" val="norm">
                          <dgm:alg type="lin"/>
                        </dgm:if>
                        <dgm:else name="Name157">
                          <dgm:alg type="lin">
                            <dgm:param type="linDir" val="fromR"/>
                          </dgm:alg>
                        </dgm:else>
                      </dgm:choose>
                      <dgm:shape xmlns:r="http://schemas.openxmlformats.org/officeDocument/2006/relationships" r:blip="">
                        <dgm:adjLst/>
                      </dgm:shape>
                      <dgm:presOf/>
                      <dgm:choose name="Name158">
                        <dgm:if name="Name159" axis="root ch" ptType="all node" func="cnt" op="gte" val="6">
                          <dgm:constrLst>
                            <dgm:constr type="w" for="ch" forName="anchor5" refType="w"/>
                            <dgm:constr type="w" for="ch" forName="backup5" refType="w" fact="-1"/>
                            <dgm:constr type="w" for="ch" forName="preLine5" refType="w" fact="0.11"/>
                            <dgm:constr type="w" for="ch" forName="desTx5" refType="w" fact="0.78"/>
                            <dgm:constr type="w" for="ch" forName="postLine5" refType="w" fact="0.11"/>
                          </dgm:constrLst>
                        </dgm:if>
                        <dgm:else name="Name160">
                          <dgm:constrLst>
                            <dgm:constr type="w" for="ch" forName="anchor5" refType="w" fact="0.89"/>
                            <dgm:constr type="w" for="ch" forName="backup5" refType="w" fact="-0.89"/>
                            <dgm:constr type="w" for="ch" forName="preLine5" refType="w" fact="0.11"/>
                            <dgm:constr type="w" for="ch" forName="desTx5" refType="w" fact="0.78"/>
                          </dgm:constrLst>
                        </dgm:else>
                      </dgm:choose>
                      <dgm:layoutNode name="anchor5" moveWith="desTx5">
                        <dgm:alg type="sp"/>
                        <dgm:shape xmlns:r="http://schemas.openxmlformats.org/officeDocument/2006/relationships" r:blip="">
                          <dgm:adjLst/>
                        </dgm:shape>
                      </dgm:layoutNode>
                      <dgm:layoutNode name="backup5" moveWith="desTx5">
                        <dgm:alg type="sp"/>
                        <dgm:shape xmlns:r="http://schemas.openxmlformats.org/officeDocument/2006/relationships" r:blip="">
                          <dgm:adjLst/>
                        </dgm:shape>
                      </dgm:layoutNode>
                      <dgm:layoutNode name="preLine5" styleLbl="parChTrans1D1" moveWith="desTx5">
                        <dgm:alg type="sp"/>
                        <dgm:shape xmlns:r="http://schemas.openxmlformats.org/officeDocument/2006/relationships" type="line" r:blip="">
                          <dgm:adjLst/>
                        </dgm:shape>
                        <dgm:presOf/>
                      </dgm:layoutNode>
                      <dgm:layoutNode name="desTx5"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choose name="Name161">
                        <dgm:if name="Name162" axis="root ch" ptType="all node" func="cnt" op="gte" val="6">
                          <dgm:layoutNode name="postLine5" styleLbl="parChTrans1D1" moveWith="desTx5">
                            <dgm:alg type="sp"/>
                            <dgm:shape xmlns:r="http://schemas.openxmlformats.org/officeDocument/2006/relationships" type="line" r:blip="">
                              <dgm:adjLst/>
                            </dgm:shape>
                            <dgm:presOf/>
                          </dgm:layoutNode>
                        </dgm:if>
                        <dgm:else name="Name163"/>
                      </dgm:choose>
                    </dgm:layoutNode>
                  </dgm:forEach>
                  <dgm:choose name="Name164">
                    <dgm:if name="Name165" axis="root ch" ptType="all node" func="cnt" op="gte" val="6">
                      <dgm:forEach name="Name166" axis="self" ptType="parTrans">
                        <dgm:layoutNode name="Name167" styleLbl="parChTrans1D1">
                          <dgm:choose name="Name168">
                            <dgm:if name="Name169" func="var" arg="dir" op="equ" val="norm">
                              <dgm:alg type="conn">
                                <dgm:param type="dim" val="1D"/>
                                <dgm:param type="begPts" val="midL"/>
                                <dgm:param type="srcNode" val="parTx6"/>
                                <dgm:param type="endSty" val="noArr"/>
                                <dgm:param type="dstNode" val="anchor5"/>
                              </dgm:alg>
                            </dgm:if>
                            <dgm:else name="Name170">
                              <dgm:alg type="conn">
                                <dgm:param type="dim" val="1D"/>
                                <dgm:param type="begPts" val="midR"/>
                                <dgm:param type="endSty" val="noArr"/>
                                <dgm:param type="srcNode" val="parTx6"/>
                                <dgm:param type="dstNode" val="anchor5"/>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if>
                    <dgm:else name="Name171"/>
                  </dgm:choose>
                </dgm:forEach>
              </dgm:layoutNode>
              <dgm:choose name="Name172">
                <dgm:if name="Name173" axis="root ch" ptType="all node" func="cnt" op="gte" val="6">
                  <dgm:layoutNode name="spPost5">
                    <dgm:alg type="sp"/>
                    <dgm:shape xmlns:r="http://schemas.openxmlformats.org/officeDocument/2006/relationships" r:blip="">
                      <dgm:adjLst/>
                    </dgm:shape>
                  </dgm:layoutNode>
                </dgm:if>
                <dgm:else name="Name174"/>
              </dgm:choose>
            </dgm:if>
            <dgm:else name="Name175"/>
          </dgm:choose>
        </dgm:if>
        <dgm:if name="Name176" axis="self" ptType="node" func="pos" op="equ" val="6">
          <dgm:layoutNode name="parTx6"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177">
            <dgm:if name="Name178" axis="ch" ptType="node" func="cnt" op="gte" val="1">
              <dgm:layoutNode name="spPre6">
                <dgm:alg type="sp"/>
                <dgm:shape xmlns:r="http://schemas.openxmlformats.org/officeDocument/2006/relationships" r:blip="">
                  <dgm:adjLst/>
                </dgm:shape>
              </dgm:layoutNode>
              <dgm:layoutNode name="chLin6">
                <dgm:alg type="lin">
                  <dgm:param type="linDir" val="fromT"/>
                </dgm:alg>
                <dgm:shape xmlns:r="http://schemas.openxmlformats.org/officeDocument/2006/relationships" r:blip="">
                  <dgm:adjLst/>
                </dgm:shape>
                <dgm:presOf/>
                <dgm:constrLst>
                  <dgm:constr type="w" for="ch" forName="txAndLines6" refType="w" fact="0.77"/>
                  <dgm:constr type="w" for="ch" forName="top6" refType="w" refFor="ch" refForName="txAndLines6" fact="0.78"/>
                </dgm:constrLst>
                <dgm:forEach name="Name179" axis="ch">
                  <dgm:forEach name="Name180" axis="self" ptType="parTrans">
                    <dgm:layoutNode name="Name181" styleLbl="parChTrans1D1">
                      <dgm:choose name="Name182">
                        <dgm:if name="Name183" func="var" arg="dir" op="equ" val="norm">
                          <dgm:alg type="conn">
                            <dgm:param type="dim" val="1D"/>
                            <dgm:param type="begPts" val="midR"/>
                            <dgm:param type="endSty" val="noArr"/>
                            <dgm:param type="dstNode" val="anchor6"/>
                          </dgm:alg>
                        </dgm:if>
                        <dgm:else name="Name184">
                          <dgm:alg type="conn">
                            <dgm:param type="dim" val="1D"/>
                            <dgm:param type="begPts" val="midL"/>
                            <dgm:param type="endSty" val="noArr"/>
                            <dgm:param type="srcNode" val="parTx6"/>
                            <dgm:param type="dstNode" val="anchor6"/>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185" axis="self" ptType="node">
                    <dgm:choose name="Name186">
                      <dgm:if name="Name187" axis="par ch" ptType="node node" func="cnt" op="equ" val="1">
                        <dgm:layoutNode name="top6">
                          <dgm:alg type="sp"/>
                          <dgm:shape xmlns:r="http://schemas.openxmlformats.org/officeDocument/2006/relationships" r:blip="">
                            <dgm:adjLst/>
                          </dgm:shape>
                          <dgm:constrLst>
                            <dgm:constr type="h" refType="w" fact="0.6"/>
                          </dgm:constrLst>
                        </dgm:layoutNode>
                      </dgm:if>
                      <dgm:else name="Name188"/>
                    </dgm:choose>
                    <dgm:layoutNode name="txAndLines6">
                      <dgm:choose name="Name189">
                        <dgm:if name="Name190" func="var" arg="dir" op="equ" val="norm">
                          <dgm:alg type="lin"/>
                        </dgm:if>
                        <dgm:else name="Name191">
                          <dgm:alg type="lin">
                            <dgm:param type="linDir" val="fromR"/>
                          </dgm:alg>
                        </dgm:else>
                      </dgm:choose>
                      <dgm:shape xmlns:r="http://schemas.openxmlformats.org/officeDocument/2006/relationships" r:blip="">
                        <dgm:adjLst/>
                      </dgm:shape>
                      <dgm:presOf/>
                      <dgm:choose name="Name192">
                        <dgm:if name="Name193" axis="root ch" ptType="all node" func="cnt" op="gte" val="7">
                          <dgm:constrLst>
                            <dgm:constr type="w" for="ch" forName="anchor6" refType="w"/>
                            <dgm:constr type="w" for="ch" forName="backup6" refType="w" fact="-1"/>
                            <dgm:constr type="w" for="ch" forName="preLine6" refType="w" fact="0.11"/>
                            <dgm:constr type="w" for="ch" forName="desTx6" refType="w" fact="0.78"/>
                            <dgm:constr type="w" for="ch" forName="postLine6" refType="w" fact="0.11"/>
                          </dgm:constrLst>
                        </dgm:if>
                        <dgm:else name="Name194">
                          <dgm:constrLst>
                            <dgm:constr type="w" for="ch" forName="anchor6" refType="w" fact="0.89"/>
                            <dgm:constr type="w" for="ch" forName="backup6" refType="w" fact="-0.89"/>
                            <dgm:constr type="w" for="ch" forName="preLine6" refType="w" fact="0.11"/>
                            <dgm:constr type="w" for="ch" forName="desTx6" refType="w" fact="0.78"/>
                          </dgm:constrLst>
                        </dgm:else>
                      </dgm:choose>
                      <dgm:layoutNode name="anchor6" moveWith="desTx6">
                        <dgm:alg type="sp"/>
                        <dgm:shape xmlns:r="http://schemas.openxmlformats.org/officeDocument/2006/relationships" r:blip="">
                          <dgm:adjLst/>
                        </dgm:shape>
                      </dgm:layoutNode>
                      <dgm:layoutNode name="backup6" moveWith="desTx6">
                        <dgm:alg type="sp"/>
                        <dgm:shape xmlns:r="http://schemas.openxmlformats.org/officeDocument/2006/relationships" r:blip="">
                          <dgm:adjLst/>
                        </dgm:shape>
                      </dgm:layoutNode>
                      <dgm:layoutNode name="preLine6" styleLbl="parChTrans1D1" moveWith="desTx6">
                        <dgm:alg type="sp"/>
                        <dgm:shape xmlns:r="http://schemas.openxmlformats.org/officeDocument/2006/relationships" type="line" r:blip="">
                          <dgm:adjLst/>
                        </dgm:shape>
                        <dgm:presOf/>
                      </dgm:layoutNode>
                      <dgm:layoutNode name="desTx6"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choose name="Name195">
                        <dgm:if name="Name196" axis="root ch" ptType="all node" func="cnt" op="gte" val="7">
                          <dgm:layoutNode name="postLine6" styleLbl="parChTrans1D1" moveWith="desTx6">
                            <dgm:alg type="sp"/>
                            <dgm:shape xmlns:r="http://schemas.openxmlformats.org/officeDocument/2006/relationships" type="line" r:blip="">
                              <dgm:adjLst/>
                            </dgm:shape>
                            <dgm:presOf/>
                          </dgm:layoutNode>
                        </dgm:if>
                        <dgm:else name="Name197"/>
                      </dgm:choose>
                    </dgm:layoutNode>
                  </dgm:forEach>
                  <dgm:choose name="Name198">
                    <dgm:if name="Name199" axis="root ch" ptType="all node" func="cnt" op="gte" val="7">
                      <dgm:forEach name="Name200" axis="self" ptType="parTrans">
                        <dgm:layoutNode name="Name201" styleLbl="parChTrans1D1">
                          <dgm:choose name="Name202">
                            <dgm:if name="Name203" func="var" arg="dir" op="equ" val="norm">
                              <dgm:alg type="conn">
                                <dgm:param type="dim" val="1D"/>
                                <dgm:param type="begPts" val="midL"/>
                                <dgm:param type="srcNode" val="parTx7"/>
                                <dgm:param type="endSty" val="noArr"/>
                                <dgm:param type="dstNode" val="anchor6"/>
                              </dgm:alg>
                            </dgm:if>
                            <dgm:else name="Name204">
                              <dgm:alg type="conn">
                                <dgm:param type="dim" val="1D"/>
                                <dgm:param type="begPts" val="midR"/>
                                <dgm:param type="endSty" val="noArr"/>
                                <dgm:param type="srcNode" val="parTx7"/>
                                <dgm:param type="dstNode" val="anchor6"/>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if>
                    <dgm:else name="Name205"/>
                  </dgm:choose>
                </dgm:forEach>
              </dgm:layoutNode>
              <dgm:choose name="Name206">
                <dgm:if name="Name207" axis="root ch" ptType="all node" func="cnt" op="gte" val="7">
                  <dgm:layoutNode name="spPost6">
                    <dgm:alg type="sp"/>
                    <dgm:shape xmlns:r="http://schemas.openxmlformats.org/officeDocument/2006/relationships" r:blip="">
                      <dgm:adjLst/>
                    </dgm:shape>
                  </dgm:layoutNode>
                </dgm:if>
                <dgm:else name="Name208"/>
              </dgm:choose>
            </dgm:if>
            <dgm:else name="Name209"/>
          </dgm:choose>
        </dgm:if>
        <dgm:if name="Name210" axis="self" ptType="node" func="pos" op="equ" val="7">
          <dgm:layoutNode name="parTx7"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211">
            <dgm:if name="Name212" axis="ch" ptType="node" func="cnt" op="gte" val="1">
              <dgm:layoutNode name="spPre7">
                <dgm:alg type="sp"/>
                <dgm:shape xmlns:r="http://schemas.openxmlformats.org/officeDocument/2006/relationships" r:blip="">
                  <dgm:adjLst/>
                </dgm:shape>
              </dgm:layoutNode>
              <dgm:layoutNode name="chLin7">
                <dgm:alg type="lin">
                  <dgm:param type="linDir" val="fromT"/>
                </dgm:alg>
                <dgm:shape xmlns:r="http://schemas.openxmlformats.org/officeDocument/2006/relationships" r:blip="">
                  <dgm:adjLst/>
                </dgm:shape>
                <dgm:presOf/>
                <dgm:constrLst>
                  <dgm:constr type="w" for="ch" forName="txAndLines7" refType="w" fact="0.77"/>
                  <dgm:constr type="w" for="ch" forName="top7" refType="w" refFor="ch" refForName="txAndLines7" fact="0.78"/>
                </dgm:constrLst>
                <dgm:forEach name="Name213" axis="ch">
                  <dgm:forEach name="Name214" axis="self" ptType="parTrans">
                    <dgm:layoutNode name="Name215" styleLbl="parChTrans1D1">
                      <dgm:choose name="Name216">
                        <dgm:if name="Name217" func="var" arg="dir" op="equ" val="norm">
                          <dgm:alg type="conn">
                            <dgm:param type="dim" val="1D"/>
                            <dgm:param type="begPts" val="midR"/>
                            <dgm:param type="endSty" val="noArr"/>
                            <dgm:param type="dstNode" val="anchor7"/>
                          </dgm:alg>
                        </dgm:if>
                        <dgm:else name="Name218">
                          <dgm:alg type="conn">
                            <dgm:param type="dim" val="1D"/>
                            <dgm:param type="begPts" val="midL"/>
                            <dgm:param type="endSty" val="noArr"/>
                            <dgm:param type="srcNode" val="parTx7"/>
                            <dgm:param type="dstNode" val="anchor7"/>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219" axis="self" ptType="node">
                    <dgm:choose name="Name220">
                      <dgm:if name="Name221" axis="par ch" ptType="node node" func="cnt" op="equ" val="1">
                        <dgm:layoutNode name="top7">
                          <dgm:alg type="sp"/>
                          <dgm:shape xmlns:r="http://schemas.openxmlformats.org/officeDocument/2006/relationships" r:blip="">
                            <dgm:adjLst/>
                          </dgm:shape>
                          <dgm:constrLst>
                            <dgm:constr type="h" refType="w" fact="0.6"/>
                          </dgm:constrLst>
                        </dgm:layoutNode>
                      </dgm:if>
                      <dgm:else name="Name222"/>
                    </dgm:choose>
                    <dgm:layoutNode name="txAndLines7">
                      <dgm:choose name="Name223">
                        <dgm:if name="Name224" func="var" arg="dir" op="equ" val="norm">
                          <dgm:alg type="lin"/>
                        </dgm:if>
                        <dgm:else name="Name225">
                          <dgm:alg type="lin">
                            <dgm:param type="linDir" val="fromR"/>
                          </dgm:alg>
                        </dgm:else>
                      </dgm:choose>
                      <dgm:shape xmlns:r="http://schemas.openxmlformats.org/officeDocument/2006/relationships" r:blip="">
                        <dgm:adjLst/>
                      </dgm:shape>
                      <dgm:presOf/>
                      <dgm:constrLst>
                        <dgm:constr type="w" for="ch" forName="anchor7" refType="w" fact="0.89"/>
                        <dgm:constr type="w" for="ch" forName="backup7" refType="w" fact="-0.89"/>
                        <dgm:constr type="w" for="ch" forName="preLine7" refType="w" fact="0.11"/>
                        <dgm:constr type="w" for="ch" forName="desTx7" refType="w" fact="0.78"/>
                      </dgm:constrLst>
                      <dgm:layoutNode name="anchor7" moveWith="desTx7">
                        <dgm:alg type="sp"/>
                        <dgm:shape xmlns:r="http://schemas.openxmlformats.org/officeDocument/2006/relationships" r:blip="">
                          <dgm:adjLst/>
                        </dgm:shape>
                      </dgm:layoutNode>
                      <dgm:layoutNode name="backup7" moveWith="desTx7">
                        <dgm:alg type="sp"/>
                        <dgm:shape xmlns:r="http://schemas.openxmlformats.org/officeDocument/2006/relationships" r:blip="">
                          <dgm:adjLst/>
                        </dgm:shape>
                      </dgm:layoutNode>
                      <dgm:layoutNode name="preLine7" styleLbl="parChTrans1D1" moveWith="desTx7">
                        <dgm:alg type="sp"/>
                        <dgm:shape xmlns:r="http://schemas.openxmlformats.org/officeDocument/2006/relationships" type="line" r:blip="">
                          <dgm:adjLst/>
                        </dgm:shape>
                        <dgm:presOf/>
                      </dgm:layoutNode>
                      <dgm:layoutNode name="desTx7"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layoutNode>
                  </dgm:forEach>
                </dgm:forEach>
              </dgm:layoutNode>
            </dgm:if>
            <dgm:else name="Name226"/>
          </dgm:choose>
        </dgm:if>
        <dgm:else name="Name227"/>
      </dgm:choose>
    </dgm:forEach>
  </dgm:layoutNode>
</dgm:layoutDef>
</file>

<file path=ppt/diagrams/layout4.xml><?xml version="1.0" encoding="utf-8"?>
<dgm:layoutDef xmlns:dgm="http://schemas.openxmlformats.org/drawingml/2006/diagram" xmlns:a="http://schemas.openxmlformats.org/drawingml/2006/main" uniqueId="urn:microsoft.com/office/officeart/2009/3/layout/SubStepProcess">
  <dgm:title val=""/>
  <dgm:desc val=""/>
  <dgm:catLst>
    <dgm:cat type="process" pri="12250"/>
  </dgm:catLst>
  <dgm:sampData>
    <dgm:dataModel>
      <dgm:ptLst>
        <dgm:pt modelId="0" type="doc"/>
        <dgm:pt modelId="1">
          <dgm:prSet phldr="1"/>
        </dgm:pt>
        <dgm:pt modelId="11">
          <dgm:prSet phldr="1"/>
        </dgm:pt>
        <dgm:pt modelId="12">
          <dgm:prSet phldr="1"/>
        </dgm:pt>
        <dgm:pt modelId="2">
          <dgm:prSet phldr="1"/>
        </dgm:pt>
        <dgm:pt modelId="3">
          <dgm:prSet phldr="1"/>
        </dgm:pt>
      </dgm:ptLst>
      <dgm:cxnLst>
        <dgm:cxn modelId="6" srcId="0" destId="1" srcOrd="0" destOrd="0"/>
        <dgm:cxn modelId="61" srcId="1" destId="11" srcOrd="0" destOrd="0"/>
        <dgm:cxn modelId="62" srcId="1" destId="12" srcOrd="1" destOrd="0"/>
        <dgm:cxn modelId="7" srcId="0" destId="2" srcOrd="0" destOrd="0"/>
        <dgm:cxn modelId="8" srcId="0" destId="3" srcOrd="0" destOrd="0"/>
      </dgm:cxnLst>
      <dgm:bg/>
      <dgm:whole/>
    </dgm:dataModel>
  </dgm:sampData>
  <dgm:styleData>
    <dgm:dataModel>
      <dgm:ptLst>
        <dgm:pt modelId="0" type="doc"/>
        <dgm:pt modelId="1">
          <dgm:prSet phldr="1"/>
        </dgm:pt>
        <dgm:pt modelId="11">
          <dgm:prSet phldr="1"/>
        </dgm:pt>
        <dgm:pt modelId="12">
          <dgm:prSet phldr="1"/>
        </dgm:pt>
        <dgm:pt modelId="2">
          <dgm:prSet phldr="1"/>
        </dgm:pt>
      </dgm:ptLst>
      <dgm:cxnLst>
        <dgm:cxn modelId="4" srcId="0" destId="1" srcOrd="0" destOrd="0"/>
        <dgm:cxn modelId="41" srcId="1" destId="11" srcOrd="0" destOrd="0"/>
        <dgm:cxn modelId="42" srcId="1" destId="12" srcOrd="1" destOrd="0"/>
        <dgm:cxn modelId="5" srcId="0" destId="2" srcOrd="0" destOrd="0"/>
      </dgm:cxnLst>
      <dgm:bg/>
      <dgm:whole/>
    </dgm:dataModel>
  </dgm:styleData>
  <dgm:clrData>
    <dgm:dataModel>
      <dgm:ptLst>
        <dgm:pt modelId="0" type="doc"/>
        <dgm:pt modelId="1">
          <dgm:prSet phldr="1"/>
        </dgm:pt>
        <dgm:pt modelId="11">
          <dgm:prSet phldr="1"/>
        </dgm:pt>
        <dgm:pt modelId="12">
          <dgm:prSet phldr="1"/>
        </dgm:pt>
        <dgm:pt modelId="2">
          <dgm:prSet phldr="1"/>
        </dgm:pt>
        <dgm:pt modelId="3">
          <dgm:prSet phldr="1"/>
        </dgm:pt>
        <dgm:pt modelId="4">
          <dgm:prSet phldr="1"/>
        </dgm:pt>
      </dgm:ptLst>
      <dgm:cxnLst>
        <dgm:cxn modelId="8" srcId="0" destId="1" srcOrd="0" destOrd="0"/>
        <dgm:cxn modelId="81" srcId="1" destId="11" srcOrd="0" destOrd="0"/>
        <dgm:cxn modelId="82" srcId="1" destId="12" srcOrd="1" destOrd="0"/>
        <dgm:cxn modelId="9" srcId="0" destId="2" srcOrd="0" destOrd="0"/>
        <dgm:cxn modelId="10" srcId="0" destId="3" srcOrd="0" destOrd="0"/>
        <dgm:cxn modelId="11" srcId="0" destId="4" srcOrd="0" destOrd="0"/>
      </dgm:cxnLst>
      <dgm:bg/>
      <dgm:whole/>
    </dgm:dataModel>
  </dgm:clrData>
  <dgm:layoutNode name="Name0">
    <dgm:varLst>
      <dgm:chMax val="7"/>
      <dgm:dir/>
      <dgm:animOne val="branch"/>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parTx1" refType="w"/>
      <dgm:constr type="w" for="ch" forName="chLin1" refType="w" refFor="ch" refForName="parTx1" fact="1.38"/>
      <dgm:constr type="h" for="ch" forName="chLin1" refType="h"/>
      <dgm:constr type="w" for="ch" forName="spPre1" refType="w" fact="0.27"/>
      <dgm:constr type="w" for="ch" forName="spPost1" refType="w" fact="0.27"/>
      <dgm:constr type="h" for="ch" forName="spPre1" refType="h"/>
      <dgm:constr type="h" for="ch" forName="spPost1" refType="h"/>
      <dgm:constr type="primFontSz" for="ch" forName="parTx1" val="65"/>
      <dgm:constr type="primFontSz" for="des" forName="desTx1" refType="primFontSz" refFor="ch" refForName="parTx1" fact="0.78"/>
      <dgm:constr type="primFontSz" for="des" forName="desTx1" op="equ"/>
      <dgm:constr type="w" for="ch" forName="parTx2" refType="w"/>
      <dgm:constr type="w" for="ch" forName="chLin2" refType="w" refFor="ch" refForName="parTx2" fact="1.38"/>
      <dgm:constr type="h" for="ch" forName="chLin2" refType="h"/>
      <dgm:constr type="w" for="ch" forName="spPre2" refType="w" fact="0.54"/>
      <dgm:constr type="w" for="ch" forName="spPost2" refType="w" fact="0.54"/>
      <dgm:constr type="h" for="ch" forName="spPre2" refType="h"/>
      <dgm:constr type="h" for="ch" forName="spPost2" refType="h"/>
      <dgm:constr type="primFontSz" for="ch" forName="parTx2" refType="primFontSz" refFor="ch" refForName="parTx1" op="equ"/>
      <dgm:constr type="primFontSz" for="des" forName="desTx2" refType="primFontSz" refFor="des" refForName="desTx1" op="equ"/>
      <dgm:constr type="w" for="ch" forName="parTx3" refType="w"/>
      <dgm:constr type="w" for="ch" forName="chLin3" refType="w" refFor="ch" refForName="parTx3" fact="1.38"/>
      <dgm:constr type="h" for="ch" forName="chLin3" refType="h"/>
      <dgm:constr type="w" for="ch" forName="spPre3" refType="w" fact="0.54"/>
      <dgm:constr type="w" for="ch" forName="spPost3" refType="w" fact="0.54"/>
      <dgm:constr type="h" for="ch" forName="spPre3" refType="h"/>
      <dgm:constr type="h" for="ch" forName="spPost3" refType="h"/>
      <dgm:constr type="primFontSz" for="ch" forName="parTx3" refType="primFontSz" refFor="ch" refForName="parTx1" op="equ"/>
      <dgm:constr type="primFontSz" for="des" forName="desTx3" refType="primFontSz" refFor="des" refForName="desTx1" op="equ"/>
      <dgm:constr type="w" for="ch" forName="parTx4" refType="w"/>
      <dgm:constr type="w" for="ch" forName="chLin4" refType="w" refFor="ch" refForName="parTx4" fact="1.38"/>
      <dgm:constr type="h" for="ch" forName="chLin4" refType="h"/>
      <dgm:constr type="w" for="ch" forName="spPre4" refType="w" fact="0.54"/>
      <dgm:constr type="w" for="ch" forName="spPost4" refType="w" fact="0.54"/>
      <dgm:constr type="h" for="ch" forName="spPre4" refType="h"/>
      <dgm:constr type="h" for="ch" forName="spPost4" refType="h"/>
      <dgm:constr type="primFontSz" for="ch" forName="parTx4" refType="primFontSz" refFor="ch" refForName="parTx1" op="equ"/>
      <dgm:constr type="primFontSz" for="des" forName="desTx4" refType="primFontSz" refFor="des" refForName="desTx1" op="equ"/>
      <dgm:constr type="w" for="ch" forName="parTx5" refType="w"/>
      <dgm:constr type="w" for="ch" forName="chLin5" refType="w" refFor="ch" refForName="parTx5" fact="1.38"/>
      <dgm:constr type="h" for="ch" forName="chLin5" refType="h"/>
      <dgm:constr type="w" for="ch" forName="spPre5" refType="w" fact="0.54"/>
      <dgm:constr type="w" for="ch" forName="spPost5" refType="w" fact="0.54"/>
      <dgm:constr type="h" for="ch" forName="spPre5" refType="h"/>
      <dgm:constr type="h" for="ch" forName="spPost5" refType="h"/>
      <dgm:constr type="primFontSz" for="ch" forName="parTx5" refType="primFontSz" refFor="ch" refForName="parTx1" op="equ"/>
      <dgm:constr type="primFontSz" for="des" forName="desTx5" refType="primFontSz" refFor="des" refForName="desTx1" op="equ"/>
      <dgm:constr type="w" for="ch" forName="parTx6" refType="w"/>
      <dgm:constr type="w" for="ch" forName="chLin6" refType="w" refFor="ch" refForName="parTx6" fact="1.38"/>
      <dgm:constr type="h" for="ch" forName="chLin6" refType="h"/>
      <dgm:constr type="w" for="ch" forName="spPre6" refType="w" fact="0.54"/>
      <dgm:constr type="w" for="ch" forName="spPost6" refType="w" fact="0.54"/>
      <dgm:constr type="h" for="ch" forName="spPre6" refType="h"/>
      <dgm:constr type="h" for="ch" forName="spPost6" refType="h"/>
      <dgm:constr type="primFontSz" for="ch" forName="parTx6" refType="primFontSz" refFor="ch" refForName="parTx1" op="equ"/>
      <dgm:constr type="primFontSz" for="des" forName="desTx6" refType="primFontSz" refFor="des" refForName="desTx1" op="equ"/>
      <dgm:constr type="w" for="ch" forName="parTx7" refType="w"/>
      <dgm:constr type="w" for="ch" forName="chLin7" refType="w" refFor="ch" refForName="parTx7" fact="1.38"/>
      <dgm:constr type="h" for="ch" forName="chLin7" refType="h"/>
      <dgm:constr type="w" for="ch" forName="spPre7" refType="w" fact="0.54"/>
      <dgm:constr type="w" for="ch" forName="spPost7" refType="w" fact="0.54"/>
      <dgm:constr type="h" for="ch" forName="spPre7" refType="h"/>
      <dgm:constr type="h" for="ch" forName="spPost7" refType="h"/>
      <dgm:constr type="primFontSz" for="ch" forName="parTx7" refType="primFontSz" refFor="ch" refForName="parTx1" op="equ"/>
      <dgm:constr type="primFontSz" for="des" forName="desTx7" refType="primFontSz" refFor="des" refForName="desTx1" op="equ"/>
    </dgm:constrLst>
    <dgm:forEach name="Name4" axis="ch" ptType="node">
      <dgm:choose name="Name5">
        <dgm:if name="Name6" axis="self" ptType="node" func="pos" op="equ" val="1">
          <dgm:layoutNode name="parTx1"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7">
            <dgm:if name="Name8" axis="ch" ptType="node" func="cnt" op="gte" val="1">
              <dgm:layoutNode name="spPre1">
                <dgm:alg type="sp"/>
                <dgm:shape xmlns:r="http://schemas.openxmlformats.org/officeDocument/2006/relationships" r:blip="">
                  <dgm:adjLst/>
                </dgm:shape>
              </dgm:layoutNode>
              <dgm:layoutNode name="chLin1">
                <dgm:alg type="lin">
                  <dgm:param type="linDir" val="fromT"/>
                </dgm:alg>
                <dgm:shape xmlns:r="http://schemas.openxmlformats.org/officeDocument/2006/relationships" r:blip="">
                  <dgm:adjLst/>
                </dgm:shape>
                <dgm:presOf/>
                <dgm:constrLst>
                  <dgm:constr type="w" for="ch" forName="txAndLines1" refType="w" fact="0.77"/>
                  <dgm:constr type="w" for="ch" forName="top1" refType="w" refFor="ch" refForName="txAndLines1" fact="0.78"/>
                </dgm:constrLst>
                <dgm:forEach name="Name9" axis="ch">
                  <dgm:forEach name="Name10" axis="self" ptType="parTrans">
                    <dgm:layoutNode name="Name11" styleLbl="parChTrans1D1">
                      <dgm:choose name="Name12">
                        <dgm:if name="Name13" func="var" arg="dir" op="equ" val="norm">
                          <dgm:alg type="conn">
                            <dgm:param type="dim" val="1D"/>
                            <dgm:param type="begPts" val="midR"/>
                            <dgm:param type="endSty" val="noArr"/>
                            <dgm:param type="dstNode" val="anchor1"/>
                          </dgm:alg>
                        </dgm:if>
                        <dgm:else name="Name14">
                          <dgm:alg type="conn">
                            <dgm:param type="dim" val="1D"/>
                            <dgm:param type="begPts" val="midL"/>
                            <dgm:param type="endSty" val="noArr"/>
                            <dgm:param type="srcNode" val="parTx1"/>
                            <dgm:param type="dstNode" val="anchor1"/>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15" axis="self" ptType="node">
                    <dgm:choose name="Name16">
                      <dgm:if name="Name17" axis="par ch" ptType="node node" func="cnt" op="equ" val="1">
                        <dgm:layoutNode name="top1">
                          <dgm:alg type="sp"/>
                          <dgm:shape xmlns:r="http://schemas.openxmlformats.org/officeDocument/2006/relationships" r:blip="">
                            <dgm:adjLst/>
                          </dgm:shape>
                          <dgm:constrLst>
                            <dgm:constr type="h" refType="w" fact="0.6"/>
                          </dgm:constrLst>
                        </dgm:layoutNode>
                      </dgm:if>
                      <dgm:else name="Name18"/>
                    </dgm:choose>
                    <dgm:layoutNode name="txAndLines1">
                      <dgm:choose name="Name19">
                        <dgm:if name="Name20" func="var" arg="dir" op="equ" val="norm">
                          <dgm:alg type="lin"/>
                        </dgm:if>
                        <dgm:else name="Name21">
                          <dgm:alg type="lin">
                            <dgm:param type="linDir" val="fromR"/>
                          </dgm:alg>
                        </dgm:else>
                      </dgm:choose>
                      <dgm:shape xmlns:r="http://schemas.openxmlformats.org/officeDocument/2006/relationships" r:blip="">
                        <dgm:adjLst/>
                      </dgm:shape>
                      <dgm:presOf/>
                      <dgm:choose name="Name22">
                        <dgm:if name="Name23" axis="root ch" ptType="all node" func="cnt" op="gte" val="2">
                          <dgm:constrLst>
                            <dgm:constr type="w" for="ch" forName="anchor1" refType="w"/>
                            <dgm:constr type="w" for="ch" forName="backup1" refType="w" fact="-1"/>
                            <dgm:constr type="w" for="ch" forName="preLine1" refType="w" fact="0.11"/>
                            <dgm:constr type="w" for="ch" forName="desTx1" refType="w" fact="0.78"/>
                            <dgm:constr type="w" for="ch" forName="postLine1" refType="w" fact="0.11"/>
                          </dgm:constrLst>
                        </dgm:if>
                        <dgm:else name="Name24">
                          <dgm:constrLst>
                            <dgm:constr type="w" for="ch" forName="anchor1" refType="w" fact="0.89"/>
                            <dgm:constr type="w" for="ch" forName="backup1" refType="w" fact="-0.89"/>
                            <dgm:constr type="w" for="ch" forName="preLine1" refType="w" fact="0.11"/>
                            <dgm:constr type="w" for="ch" forName="desTx1" refType="w" fact="0.78"/>
                          </dgm:constrLst>
                        </dgm:else>
                      </dgm:choose>
                      <dgm:layoutNode name="anchor1" moveWith="desTx1">
                        <dgm:alg type="sp"/>
                        <dgm:shape xmlns:r="http://schemas.openxmlformats.org/officeDocument/2006/relationships" r:blip="">
                          <dgm:adjLst/>
                        </dgm:shape>
                      </dgm:layoutNode>
                      <dgm:layoutNode name="backup1" moveWith="desTx1">
                        <dgm:alg type="sp"/>
                        <dgm:shape xmlns:r="http://schemas.openxmlformats.org/officeDocument/2006/relationships" r:blip="">
                          <dgm:adjLst/>
                        </dgm:shape>
                      </dgm:layoutNode>
                      <dgm:layoutNode name="preLine1" styleLbl="parChTrans1D1" moveWith="desTx1">
                        <dgm:alg type="sp"/>
                        <dgm:shape xmlns:r="http://schemas.openxmlformats.org/officeDocument/2006/relationships" type="line" r:blip="">
                          <dgm:adjLst/>
                        </dgm:shape>
                        <dgm:presOf/>
                      </dgm:layoutNode>
                      <dgm:layoutNode name="desTx1"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choose name="Name25">
                        <dgm:if name="Name26" axis="root ch" ptType="all node" func="cnt" op="gte" val="2">
                          <dgm:layoutNode name="postLine1" styleLbl="parChTrans1D1" moveWith="desTx1">
                            <dgm:alg type="sp"/>
                            <dgm:shape xmlns:r="http://schemas.openxmlformats.org/officeDocument/2006/relationships" type="line" r:blip="">
                              <dgm:adjLst/>
                            </dgm:shape>
                            <dgm:presOf/>
                          </dgm:layoutNode>
                        </dgm:if>
                        <dgm:else name="Name27"/>
                      </dgm:choose>
                    </dgm:layoutNode>
                  </dgm:forEach>
                  <dgm:choose name="Name28">
                    <dgm:if name="Name29" axis="root ch" ptType="all node" func="cnt" op="gte" val="2">
                      <dgm:forEach name="Name30" axis="self" ptType="parTrans">
                        <dgm:layoutNode name="Name31" styleLbl="parChTrans1D1">
                          <dgm:choose name="Name32">
                            <dgm:if name="Name33" func="var" arg="dir" op="equ" val="norm">
                              <dgm:alg type="conn">
                                <dgm:param type="dim" val="1D"/>
                                <dgm:param type="begPts" val="midL"/>
                                <dgm:param type="srcNode" val="parTx2"/>
                                <dgm:param type="endSty" val="noArr"/>
                                <dgm:param type="dstNode" val="anchor1"/>
                              </dgm:alg>
                            </dgm:if>
                            <dgm:else name="Name34">
                              <dgm:alg type="conn">
                                <dgm:param type="dim" val="1D"/>
                                <dgm:param type="begPts" val="midR"/>
                                <dgm:param type="endSty" val="noArr"/>
                                <dgm:param type="srcNode" val="parTx2"/>
                                <dgm:param type="dstNode" val="anchor1"/>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if>
                    <dgm:else name="Name35"/>
                  </dgm:choose>
                </dgm:forEach>
              </dgm:layoutNode>
              <dgm:choose name="Name36">
                <dgm:if name="Name37" axis="root ch" ptType="all node" func="cnt" op="gte" val="2">
                  <dgm:layoutNode name="spPost1">
                    <dgm:alg type="sp"/>
                    <dgm:shape xmlns:r="http://schemas.openxmlformats.org/officeDocument/2006/relationships" r:blip="">
                      <dgm:adjLst/>
                    </dgm:shape>
                  </dgm:layoutNode>
                </dgm:if>
                <dgm:else name="Name38"/>
              </dgm:choose>
            </dgm:if>
            <dgm:else name="Name39"/>
          </dgm:choose>
        </dgm:if>
        <dgm:if name="Name40" axis="self" ptType="node" func="pos" op="equ" val="2">
          <dgm:layoutNode name="parTx2"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41">
            <dgm:if name="Name42" axis="ch" ptType="node" func="cnt" op="gte" val="1">
              <dgm:layoutNode name="spPre2">
                <dgm:alg type="sp"/>
                <dgm:shape xmlns:r="http://schemas.openxmlformats.org/officeDocument/2006/relationships" r:blip="">
                  <dgm:adjLst/>
                </dgm:shape>
              </dgm:layoutNode>
              <dgm:layoutNode name="chLin2">
                <dgm:alg type="lin">
                  <dgm:param type="linDir" val="fromT"/>
                </dgm:alg>
                <dgm:shape xmlns:r="http://schemas.openxmlformats.org/officeDocument/2006/relationships" r:blip="">
                  <dgm:adjLst/>
                </dgm:shape>
                <dgm:presOf/>
                <dgm:constrLst>
                  <dgm:constr type="w" for="ch" forName="txAndLines2" refType="w" fact="0.77"/>
                  <dgm:constr type="w" for="ch" forName="top2" refType="w" refFor="ch" refForName="txAndLines2" fact="0.78"/>
                </dgm:constrLst>
                <dgm:forEach name="Name43" axis="ch">
                  <dgm:forEach name="Name44" axis="self" ptType="parTrans">
                    <dgm:layoutNode name="Name45" styleLbl="parChTrans1D1">
                      <dgm:choose name="Name46">
                        <dgm:if name="Name47" func="var" arg="dir" op="equ" val="norm">
                          <dgm:alg type="conn">
                            <dgm:param type="dim" val="1D"/>
                            <dgm:param type="begPts" val="midR"/>
                            <dgm:param type="endSty" val="noArr"/>
                            <dgm:param type="dstNode" val="anchor2"/>
                          </dgm:alg>
                        </dgm:if>
                        <dgm:else name="Name48">
                          <dgm:alg type="conn">
                            <dgm:param type="dim" val="1D"/>
                            <dgm:param type="begPts" val="midL"/>
                            <dgm:param type="endSty" val="noArr"/>
                            <dgm:param type="srcNode" val="parTx2"/>
                            <dgm:param type="dstNode" val="anchor2"/>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49" axis="self" ptType="node">
                    <dgm:choose name="Name50">
                      <dgm:if name="Name51" axis="par ch" ptType="node node" func="cnt" op="equ" val="1">
                        <dgm:layoutNode name="top2">
                          <dgm:alg type="sp"/>
                          <dgm:shape xmlns:r="http://schemas.openxmlformats.org/officeDocument/2006/relationships" r:blip="">
                            <dgm:adjLst/>
                          </dgm:shape>
                          <dgm:constrLst>
                            <dgm:constr type="h" refType="w" fact="0.6"/>
                          </dgm:constrLst>
                        </dgm:layoutNode>
                      </dgm:if>
                      <dgm:else name="Name52"/>
                    </dgm:choose>
                    <dgm:layoutNode name="txAndLines2">
                      <dgm:choose name="Name53">
                        <dgm:if name="Name54" func="var" arg="dir" op="equ" val="norm">
                          <dgm:alg type="lin"/>
                        </dgm:if>
                        <dgm:else name="Name55">
                          <dgm:alg type="lin">
                            <dgm:param type="linDir" val="fromR"/>
                          </dgm:alg>
                        </dgm:else>
                      </dgm:choose>
                      <dgm:shape xmlns:r="http://schemas.openxmlformats.org/officeDocument/2006/relationships" r:blip="">
                        <dgm:adjLst/>
                      </dgm:shape>
                      <dgm:presOf/>
                      <dgm:choose name="Name56">
                        <dgm:if name="Name57" axis="root ch" ptType="all node" func="cnt" op="gte" val="3">
                          <dgm:constrLst>
                            <dgm:constr type="w" for="ch" forName="anchor2" refType="w"/>
                            <dgm:constr type="w" for="ch" forName="backup2" refType="w" fact="-1"/>
                            <dgm:constr type="w" for="ch" forName="preLine2" refType="w" fact="0.11"/>
                            <dgm:constr type="w" for="ch" forName="desTx2" refType="w" fact="0.78"/>
                            <dgm:constr type="w" for="ch" forName="postLine2" refType="w" fact="0.11"/>
                          </dgm:constrLst>
                        </dgm:if>
                        <dgm:else name="Name58">
                          <dgm:constrLst>
                            <dgm:constr type="w" for="ch" forName="anchor2" refType="w" fact="0.89"/>
                            <dgm:constr type="w" for="ch" forName="backup2" refType="w" fact="-0.89"/>
                            <dgm:constr type="w" for="ch" forName="preLine2" refType="w" fact="0.11"/>
                            <dgm:constr type="w" for="ch" forName="desTx2" refType="w" fact="0.78"/>
                          </dgm:constrLst>
                        </dgm:else>
                      </dgm:choose>
                      <dgm:layoutNode name="anchor2" moveWith="desTx2">
                        <dgm:alg type="sp"/>
                        <dgm:shape xmlns:r="http://schemas.openxmlformats.org/officeDocument/2006/relationships" r:blip="">
                          <dgm:adjLst/>
                        </dgm:shape>
                      </dgm:layoutNode>
                      <dgm:layoutNode name="backup2" moveWith="desTx2">
                        <dgm:alg type="sp"/>
                        <dgm:shape xmlns:r="http://schemas.openxmlformats.org/officeDocument/2006/relationships" r:blip="">
                          <dgm:adjLst/>
                        </dgm:shape>
                      </dgm:layoutNode>
                      <dgm:layoutNode name="preLine2" styleLbl="parChTrans1D1" moveWith="desTx2">
                        <dgm:alg type="sp"/>
                        <dgm:shape xmlns:r="http://schemas.openxmlformats.org/officeDocument/2006/relationships" type="line" r:blip="">
                          <dgm:adjLst/>
                        </dgm:shape>
                        <dgm:presOf/>
                      </dgm:layoutNode>
                      <dgm:layoutNode name="desTx2"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choose name="Name59">
                        <dgm:if name="Name60" axis="root ch" ptType="all node" func="cnt" op="gte" val="3">
                          <dgm:layoutNode name="postLine2" styleLbl="parChTrans1D1" moveWith="desTx2">
                            <dgm:alg type="sp"/>
                            <dgm:shape xmlns:r="http://schemas.openxmlformats.org/officeDocument/2006/relationships" type="line" r:blip="">
                              <dgm:adjLst/>
                            </dgm:shape>
                            <dgm:presOf/>
                          </dgm:layoutNode>
                        </dgm:if>
                        <dgm:else name="Name61"/>
                      </dgm:choose>
                    </dgm:layoutNode>
                  </dgm:forEach>
                  <dgm:choose name="Name62">
                    <dgm:if name="Name63" axis="root ch" ptType="all node" func="cnt" op="gte" val="3">
                      <dgm:forEach name="Name64" axis="self" ptType="parTrans">
                        <dgm:layoutNode name="Name65" styleLbl="parChTrans1D1">
                          <dgm:choose name="Name66">
                            <dgm:if name="Name67" func="var" arg="dir" op="equ" val="norm">
                              <dgm:alg type="conn">
                                <dgm:param type="dim" val="1D"/>
                                <dgm:param type="begPts" val="midL"/>
                                <dgm:param type="srcNode" val="parTx3"/>
                                <dgm:param type="endSty" val="noArr"/>
                                <dgm:param type="dstNode" val="anchor2"/>
                              </dgm:alg>
                            </dgm:if>
                            <dgm:else name="Name68">
                              <dgm:alg type="conn">
                                <dgm:param type="dim" val="1D"/>
                                <dgm:param type="begPts" val="midR"/>
                                <dgm:param type="endSty" val="noArr"/>
                                <dgm:param type="srcNode" val="parTx3"/>
                                <dgm:param type="dstNode" val="anchor2"/>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if>
                    <dgm:else name="Name69"/>
                  </dgm:choose>
                </dgm:forEach>
              </dgm:layoutNode>
              <dgm:choose name="Name70">
                <dgm:if name="Name71" axis="root ch" ptType="all node" func="cnt" op="gte" val="3">
                  <dgm:layoutNode name="spPost2">
                    <dgm:alg type="sp"/>
                    <dgm:shape xmlns:r="http://schemas.openxmlformats.org/officeDocument/2006/relationships" r:blip="">
                      <dgm:adjLst/>
                    </dgm:shape>
                  </dgm:layoutNode>
                </dgm:if>
                <dgm:else name="Name72"/>
              </dgm:choose>
            </dgm:if>
            <dgm:else name="Name73"/>
          </dgm:choose>
        </dgm:if>
        <dgm:if name="Name74" axis="self" ptType="node" func="pos" op="equ" val="3">
          <dgm:layoutNode name="parTx3"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75">
            <dgm:if name="Name76" axis="ch" ptType="node" func="cnt" op="gte" val="1">
              <dgm:layoutNode name="spPre3">
                <dgm:alg type="sp"/>
                <dgm:shape xmlns:r="http://schemas.openxmlformats.org/officeDocument/2006/relationships" r:blip="">
                  <dgm:adjLst/>
                </dgm:shape>
              </dgm:layoutNode>
              <dgm:layoutNode name="chLin3">
                <dgm:alg type="lin">
                  <dgm:param type="linDir" val="fromT"/>
                </dgm:alg>
                <dgm:shape xmlns:r="http://schemas.openxmlformats.org/officeDocument/2006/relationships" r:blip="">
                  <dgm:adjLst/>
                </dgm:shape>
                <dgm:presOf/>
                <dgm:constrLst>
                  <dgm:constr type="w" for="ch" forName="txAndLines3" refType="w" fact="0.77"/>
                  <dgm:constr type="w" for="ch" forName="top3" refType="w" refFor="ch" refForName="txAndLines3" fact="0.78"/>
                </dgm:constrLst>
                <dgm:forEach name="Name77" axis="ch">
                  <dgm:forEach name="Name78" axis="self" ptType="parTrans">
                    <dgm:layoutNode name="Name79" styleLbl="parChTrans1D1">
                      <dgm:choose name="Name80">
                        <dgm:if name="Name81" func="var" arg="dir" op="equ" val="norm">
                          <dgm:alg type="conn">
                            <dgm:param type="dim" val="1D"/>
                            <dgm:param type="begPts" val="midR"/>
                            <dgm:param type="endSty" val="noArr"/>
                            <dgm:param type="dstNode" val="anchor3"/>
                          </dgm:alg>
                        </dgm:if>
                        <dgm:else name="Name82">
                          <dgm:alg type="conn">
                            <dgm:param type="dim" val="1D"/>
                            <dgm:param type="begPts" val="midL"/>
                            <dgm:param type="endSty" val="noArr"/>
                            <dgm:param type="srcNode" val="parTx3"/>
                            <dgm:param type="dstNode" val="anchor3"/>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83" axis="self" ptType="node">
                    <dgm:choose name="Name84">
                      <dgm:if name="Name85" axis="par ch" ptType="node node" func="cnt" op="equ" val="1">
                        <dgm:layoutNode name="top3">
                          <dgm:alg type="sp"/>
                          <dgm:shape xmlns:r="http://schemas.openxmlformats.org/officeDocument/2006/relationships" r:blip="">
                            <dgm:adjLst/>
                          </dgm:shape>
                          <dgm:constrLst>
                            <dgm:constr type="h" refType="w" fact="0.6"/>
                          </dgm:constrLst>
                        </dgm:layoutNode>
                      </dgm:if>
                      <dgm:else name="Name86"/>
                    </dgm:choose>
                    <dgm:layoutNode name="txAndLines3">
                      <dgm:choose name="Name87">
                        <dgm:if name="Name88" func="var" arg="dir" op="equ" val="norm">
                          <dgm:alg type="lin"/>
                        </dgm:if>
                        <dgm:else name="Name89">
                          <dgm:alg type="lin">
                            <dgm:param type="linDir" val="fromR"/>
                          </dgm:alg>
                        </dgm:else>
                      </dgm:choose>
                      <dgm:shape xmlns:r="http://schemas.openxmlformats.org/officeDocument/2006/relationships" r:blip="">
                        <dgm:adjLst/>
                      </dgm:shape>
                      <dgm:presOf/>
                      <dgm:choose name="Name90">
                        <dgm:if name="Name91" axis="root ch" ptType="all node" func="cnt" op="gte" val="4">
                          <dgm:constrLst>
                            <dgm:constr type="w" for="ch" forName="anchor3" refType="w"/>
                            <dgm:constr type="w" for="ch" forName="backup3" refType="w" fact="-1"/>
                            <dgm:constr type="w" for="ch" forName="preLine3" refType="w" fact="0.11"/>
                            <dgm:constr type="w" for="ch" forName="desTx3" refType="w" fact="0.78"/>
                            <dgm:constr type="w" for="ch" forName="postLine3" refType="w" fact="0.11"/>
                          </dgm:constrLst>
                        </dgm:if>
                        <dgm:else name="Name92">
                          <dgm:constrLst>
                            <dgm:constr type="w" for="ch" forName="anchor3" refType="w" fact="0.89"/>
                            <dgm:constr type="w" for="ch" forName="backup3" refType="w" fact="-0.89"/>
                            <dgm:constr type="w" for="ch" forName="preLine3" refType="w" fact="0.11"/>
                            <dgm:constr type="w" for="ch" forName="desTx3" refType="w" fact="0.78"/>
                          </dgm:constrLst>
                        </dgm:else>
                      </dgm:choose>
                      <dgm:layoutNode name="anchor3" moveWith="desTx3">
                        <dgm:alg type="sp"/>
                        <dgm:shape xmlns:r="http://schemas.openxmlformats.org/officeDocument/2006/relationships" r:blip="">
                          <dgm:adjLst/>
                        </dgm:shape>
                      </dgm:layoutNode>
                      <dgm:layoutNode name="backup3" moveWith="desTx3">
                        <dgm:alg type="sp"/>
                        <dgm:shape xmlns:r="http://schemas.openxmlformats.org/officeDocument/2006/relationships" r:blip="">
                          <dgm:adjLst/>
                        </dgm:shape>
                      </dgm:layoutNode>
                      <dgm:layoutNode name="preLine3" styleLbl="parChTrans1D1" moveWith="desTx3">
                        <dgm:alg type="sp"/>
                        <dgm:shape xmlns:r="http://schemas.openxmlformats.org/officeDocument/2006/relationships" type="line" r:blip="">
                          <dgm:adjLst/>
                        </dgm:shape>
                        <dgm:presOf/>
                      </dgm:layoutNode>
                      <dgm:layoutNode name="desTx3"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choose name="Name93">
                        <dgm:if name="Name94" axis="root ch" ptType="all node" func="cnt" op="gte" val="4">
                          <dgm:layoutNode name="postLine3" styleLbl="parChTrans1D1" moveWith="desTx3">
                            <dgm:alg type="sp"/>
                            <dgm:shape xmlns:r="http://schemas.openxmlformats.org/officeDocument/2006/relationships" type="line" r:blip="">
                              <dgm:adjLst/>
                            </dgm:shape>
                            <dgm:presOf/>
                          </dgm:layoutNode>
                        </dgm:if>
                        <dgm:else name="Name95"/>
                      </dgm:choose>
                    </dgm:layoutNode>
                  </dgm:forEach>
                  <dgm:choose name="Name96">
                    <dgm:if name="Name97" axis="root ch" ptType="all node" func="cnt" op="gte" val="4">
                      <dgm:forEach name="Name98" axis="self" ptType="parTrans">
                        <dgm:layoutNode name="Name99" styleLbl="parChTrans1D1">
                          <dgm:choose name="Name100">
                            <dgm:if name="Name101" func="var" arg="dir" op="equ" val="norm">
                              <dgm:alg type="conn">
                                <dgm:param type="dim" val="1D"/>
                                <dgm:param type="begPts" val="midL"/>
                                <dgm:param type="srcNode" val="parTx4"/>
                                <dgm:param type="endSty" val="noArr"/>
                                <dgm:param type="dstNode" val="anchor3"/>
                              </dgm:alg>
                            </dgm:if>
                            <dgm:else name="Name102">
                              <dgm:alg type="conn">
                                <dgm:param type="dim" val="1D"/>
                                <dgm:param type="begPts" val="midR"/>
                                <dgm:param type="endSty" val="noArr"/>
                                <dgm:param type="srcNode" val="parTx4"/>
                                <dgm:param type="dstNode" val="anchor3"/>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if>
                    <dgm:else name="Name103"/>
                  </dgm:choose>
                </dgm:forEach>
              </dgm:layoutNode>
              <dgm:choose name="Name104">
                <dgm:if name="Name105" axis="root ch" ptType="all node" func="cnt" op="gte" val="4">
                  <dgm:layoutNode name="spPost3">
                    <dgm:alg type="sp"/>
                    <dgm:shape xmlns:r="http://schemas.openxmlformats.org/officeDocument/2006/relationships" r:blip="">
                      <dgm:adjLst/>
                    </dgm:shape>
                  </dgm:layoutNode>
                </dgm:if>
                <dgm:else name="Name106"/>
              </dgm:choose>
            </dgm:if>
            <dgm:else name="Name107"/>
          </dgm:choose>
        </dgm:if>
        <dgm:if name="Name108" axis="self" ptType="node" func="pos" op="equ" val="4">
          <dgm:layoutNode name="parTx4"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109">
            <dgm:if name="Name110" axis="ch" ptType="node" func="cnt" op="gte" val="1">
              <dgm:layoutNode name="spPre4">
                <dgm:alg type="sp"/>
                <dgm:shape xmlns:r="http://schemas.openxmlformats.org/officeDocument/2006/relationships" r:blip="">
                  <dgm:adjLst/>
                </dgm:shape>
              </dgm:layoutNode>
              <dgm:layoutNode name="chLin4">
                <dgm:alg type="lin">
                  <dgm:param type="linDir" val="fromT"/>
                </dgm:alg>
                <dgm:shape xmlns:r="http://schemas.openxmlformats.org/officeDocument/2006/relationships" r:blip="">
                  <dgm:adjLst/>
                </dgm:shape>
                <dgm:presOf/>
                <dgm:constrLst>
                  <dgm:constr type="w" for="ch" forName="txAndLines4" refType="w" fact="0.77"/>
                  <dgm:constr type="w" for="ch" forName="top4" refType="w" refFor="ch" refForName="txAndLines4" fact="0.78"/>
                </dgm:constrLst>
                <dgm:forEach name="Name111" axis="ch">
                  <dgm:forEach name="Name112" axis="self" ptType="parTrans">
                    <dgm:layoutNode name="Name113" styleLbl="parChTrans1D1">
                      <dgm:choose name="Name114">
                        <dgm:if name="Name115" func="var" arg="dir" op="equ" val="norm">
                          <dgm:alg type="conn">
                            <dgm:param type="dim" val="1D"/>
                            <dgm:param type="begPts" val="midR"/>
                            <dgm:param type="endSty" val="noArr"/>
                            <dgm:param type="dstNode" val="anchor4"/>
                          </dgm:alg>
                        </dgm:if>
                        <dgm:else name="Name116">
                          <dgm:alg type="conn">
                            <dgm:param type="dim" val="1D"/>
                            <dgm:param type="begPts" val="midL"/>
                            <dgm:param type="endSty" val="noArr"/>
                            <dgm:param type="srcNode" val="parTx4"/>
                            <dgm:param type="dstNode" val="anchor4"/>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117" axis="self" ptType="node">
                    <dgm:choose name="Name118">
                      <dgm:if name="Name119" axis="par ch" ptType="node node" func="cnt" op="equ" val="1">
                        <dgm:layoutNode name="top4">
                          <dgm:alg type="sp"/>
                          <dgm:shape xmlns:r="http://schemas.openxmlformats.org/officeDocument/2006/relationships" r:blip="">
                            <dgm:adjLst/>
                          </dgm:shape>
                          <dgm:constrLst>
                            <dgm:constr type="h" refType="w" fact="0.6"/>
                          </dgm:constrLst>
                        </dgm:layoutNode>
                      </dgm:if>
                      <dgm:else name="Name120"/>
                    </dgm:choose>
                    <dgm:layoutNode name="txAndLines4">
                      <dgm:choose name="Name121">
                        <dgm:if name="Name122" func="var" arg="dir" op="equ" val="norm">
                          <dgm:alg type="lin"/>
                        </dgm:if>
                        <dgm:else name="Name123">
                          <dgm:alg type="lin">
                            <dgm:param type="linDir" val="fromR"/>
                          </dgm:alg>
                        </dgm:else>
                      </dgm:choose>
                      <dgm:shape xmlns:r="http://schemas.openxmlformats.org/officeDocument/2006/relationships" r:blip="">
                        <dgm:adjLst/>
                      </dgm:shape>
                      <dgm:presOf/>
                      <dgm:choose name="Name124">
                        <dgm:if name="Name125" axis="root ch" ptType="all node" func="cnt" op="gte" val="5">
                          <dgm:constrLst>
                            <dgm:constr type="w" for="ch" forName="anchor4" refType="w"/>
                            <dgm:constr type="w" for="ch" forName="backup4" refType="w" fact="-1"/>
                            <dgm:constr type="w" for="ch" forName="preLine4" refType="w" fact="0.11"/>
                            <dgm:constr type="w" for="ch" forName="desTx4" refType="w" fact="0.78"/>
                            <dgm:constr type="w" for="ch" forName="postLine4" refType="w" fact="0.11"/>
                          </dgm:constrLst>
                        </dgm:if>
                        <dgm:else name="Name126">
                          <dgm:constrLst>
                            <dgm:constr type="w" for="ch" forName="anchor4" refType="w" fact="0.89"/>
                            <dgm:constr type="w" for="ch" forName="backup4" refType="w" fact="-0.89"/>
                            <dgm:constr type="w" for="ch" forName="preLine4" refType="w" fact="0.11"/>
                            <dgm:constr type="w" for="ch" forName="desTx4" refType="w" fact="0.78"/>
                          </dgm:constrLst>
                        </dgm:else>
                      </dgm:choose>
                      <dgm:layoutNode name="anchor4" moveWith="desTx4">
                        <dgm:alg type="sp"/>
                        <dgm:shape xmlns:r="http://schemas.openxmlformats.org/officeDocument/2006/relationships" r:blip="">
                          <dgm:adjLst/>
                        </dgm:shape>
                      </dgm:layoutNode>
                      <dgm:layoutNode name="backup4" moveWith="desTx4">
                        <dgm:alg type="sp"/>
                        <dgm:shape xmlns:r="http://schemas.openxmlformats.org/officeDocument/2006/relationships" r:blip="">
                          <dgm:adjLst/>
                        </dgm:shape>
                      </dgm:layoutNode>
                      <dgm:layoutNode name="preLine4" styleLbl="parChTrans1D1" moveWith="desTx4">
                        <dgm:alg type="sp"/>
                        <dgm:shape xmlns:r="http://schemas.openxmlformats.org/officeDocument/2006/relationships" type="line" r:blip="">
                          <dgm:adjLst/>
                        </dgm:shape>
                        <dgm:presOf/>
                      </dgm:layoutNode>
                      <dgm:layoutNode name="desTx4"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choose name="Name127">
                        <dgm:if name="Name128" axis="root ch" ptType="all node" func="cnt" op="gte" val="5">
                          <dgm:layoutNode name="postLine4" styleLbl="parChTrans1D1" moveWith="desTx4">
                            <dgm:alg type="sp"/>
                            <dgm:shape xmlns:r="http://schemas.openxmlformats.org/officeDocument/2006/relationships" type="line" r:blip="">
                              <dgm:adjLst/>
                            </dgm:shape>
                            <dgm:presOf/>
                          </dgm:layoutNode>
                        </dgm:if>
                        <dgm:else name="Name129"/>
                      </dgm:choose>
                    </dgm:layoutNode>
                  </dgm:forEach>
                  <dgm:choose name="Name130">
                    <dgm:if name="Name131" axis="root ch" ptType="all node" func="cnt" op="gte" val="5">
                      <dgm:forEach name="Name132" axis="self" ptType="parTrans">
                        <dgm:layoutNode name="Name133" styleLbl="parChTrans1D1">
                          <dgm:choose name="Name134">
                            <dgm:if name="Name135" func="var" arg="dir" op="equ" val="norm">
                              <dgm:alg type="conn">
                                <dgm:param type="dim" val="1D"/>
                                <dgm:param type="begPts" val="midL"/>
                                <dgm:param type="srcNode" val="parTx5"/>
                                <dgm:param type="endSty" val="noArr"/>
                                <dgm:param type="dstNode" val="anchor4"/>
                              </dgm:alg>
                            </dgm:if>
                            <dgm:else name="Name136">
                              <dgm:alg type="conn">
                                <dgm:param type="dim" val="1D"/>
                                <dgm:param type="begPts" val="midR"/>
                                <dgm:param type="endSty" val="noArr"/>
                                <dgm:param type="srcNode" val="parTx5"/>
                                <dgm:param type="dstNode" val="anchor4"/>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if>
                    <dgm:else name="Name137"/>
                  </dgm:choose>
                </dgm:forEach>
              </dgm:layoutNode>
              <dgm:choose name="Name138">
                <dgm:if name="Name139" axis="root ch" ptType="all node" func="cnt" op="gte" val="5">
                  <dgm:layoutNode name="spPost4">
                    <dgm:alg type="sp"/>
                    <dgm:shape xmlns:r="http://schemas.openxmlformats.org/officeDocument/2006/relationships" r:blip="">
                      <dgm:adjLst/>
                    </dgm:shape>
                  </dgm:layoutNode>
                </dgm:if>
                <dgm:else name="Name140"/>
              </dgm:choose>
            </dgm:if>
            <dgm:else name="Name141"/>
          </dgm:choose>
        </dgm:if>
        <dgm:if name="Name142" axis="self" ptType="node" func="pos" op="equ" val="5">
          <dgm:layoutNode name="parTx5"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143">
            <dgm:if name="Name144" axis="ch" ptType="node" func="cnt" op="gte" val="1">
              <dgm:layoutNode name="spPre5">
                <dgm:alg type="sp"/>
                <dgm:shape xmlns:r="http://schemas.openxmlformats.org/officeDocument/2006/relationships" r:blip="">
                  <dgm:adjLst/>
                </dgm:shape>
              </dgm:layoutNode>
              <dgm:layoutNode name="chLin5">
                <dgm:alg type="lin">
                  <dgm:param type="linDir" val="fromT"/>
                </dgm:alg>
                <dgm:shape xmlns:r="http://schemas.openxmlformats.org/officeDocument/2006/relationships" r:blip="">
                  <dgm:adjLst/>
                </dgm:shape>
                <dgm:presOf/>
                <dgm:constrLst>
                  <dgm:constr type="w" for="ch" forName="txAndLines5" refType="w" fact="0.77"/>
                  <dgm:constr type="w" for="ch" forName="top5" refType="w" refFor="ch" refForName="txAndLines5" fact="0.78"/>
                </dgm:constrLst>
                <dgm:forEach name="Name145" axis="ch">
                  <dgm:forEach name="Name146" axis="self" ptType="parTrans">
                    <dgm:layoutNode name="Name147" styleLbl="parChTrans1D1">
                      <dgm:choose name="Name148">
                        <dgm:if name="Name149" func="var" arg="dir" op="equ" val="norm">
                          <dgm:alg type="conn">
                            <dgm:param type="dim" val="1D"/>
                            <dgm:param type="begPts" val="midR"/>
                            <dgm:param type="endSty" val="noArr"/>
                            <dgm:param type="dstNode" val="anchor5"/>
                          </dgm:alg>
                        </dgm:if>
                        <dgm:else name="Name150">
                          <dgm:alg type="conn">
                            <dgm:param type="dim" val="1D"/>
                            <dgm:param type="begPts" val="midL"/>
                            <dgm:param type="endSty" val="noArr"/>
                            <dgm:param type="srcNode" val="parTx5"/>
                            <dgm:param type="dstNode" val="anchor5"/>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151" axis="self" ptType="node">
                    <dgm:choose name="Name152">
                      <dgm:if name="Name153" axis="par ch" ptType="node node" func="cnt" op="equ" val="1">
                        <dgm:layoutNode name="top5">
                          <dgm:alg type="sp"/>
                          <dgm:shape xmlns:r="http://schemas.openxmlformats.org/officeDocument/2006/relationships" r:blip="">
                            <dgm:adjLst/>
                          </dgm:shape>
                          <dgm:constrLst>
                            <dgm:constr type="h" refType="w" fact="0.6"/>
                          </dgm:constrLst>
                        </dgm:layoutNode>
                      </dgm:if>
                      <dgm:else name="Name154"/>
                    </dgm:choose>
                    <dgm:layoutNode name="txAndLines5">
                      <dgm:choose name="Name155">
                        <dgm:if name="Name156" func="var" arg="dir" op="equ" val="norm">
                          <dgm:alg type="lin"/>
                        </dgm:if>
                        <dgm:else name="Name157">
                          <dgm:alg type="lin">
                            <dgm:param type="linDir" val="fromR"/>
                          </dgm:alg>
                        </dgm:else>
                      </dgm:choose>
                      <dgm:shape xmlns:r="http://schemas.openxmlformats.org/officeDocument/2006/relationships" r:blip="">
                        <dgm:adjLst/>
                      </dgm:shape>
                      <dgm:presOf/>
                      <dgm:choose name="Name158">
                        <dgm:if name="Name159" axis="root ch" ptType="all node" func="cnt" op="gte" val="6">
                          <dgm:constrLst>
                            <dgm:constr type="w" for="ch" forName="anchor5" refType="w"/>
                            <dgm:constr type="w" for="ch" forName="backup5" refType="w" fact="-1"/>
                            <dgm:constr type="w" for="ch" forName="preLine5" refType="w" fact="0.11"/>
                            <dgm:constr type="w" for="ch" forName="desTx5" refType="w" fact="0.78"/>
                            <dgm:constr type="w" for="ch" forName="postLine5" refType="w" fact="0.11"/>
                          </dgm:constrLst>
                        </dgm:if>
                        <dgm:else name="Name160">
                          <dgm:constrLst>
                            <dgm:constr type="w" for="ch" forName="anchor5" refType="w" fact="0.89"/>
                            <dgm:constr type="w" for="ch" forName="backup5" refType="w" fact="-0.89"/>
                            <dgm:constr type="w" for="ch" forName="preLine5" refType="w" fact="0.11"/>
                            <dgm:constr type="w" for="ch" forName="desTx5" refType="w" fact="0.78"/>
                          </dgm:constrLst>
                        </dgm:else>
                      </dgm:choose>
                      <dgm:layoutNode name="anchor5" moveWith="desTx5">
                        <dgm:alg type="sp"/>
                        <dgm:shape xmlns:r="http://schemas.openxmlformats.org/officeDocument/2006/relationships" r:blip="">
                          <dgm:adjLst/>
                        </dgm:shape>
                      </dgm:layoutNode>
                      <dgm:layoutNode name="backup5" moveWith="desTx5">
                        <dgm:alg type="sp"/>
                        <dgm:shape xmlns:r="http://schemas.openxmlformats.org/officeDocument/2006/relationships" r:blip="">
                          <dgm:adjLst/>
                        </dgm:shape>
                      </dgm:layoutNode>
                      <dgm:layoutNode name="preLine5" styleLbl="parChTrans1D1" moveWith="desTx5">
                        <dgm:alg type="sp"/>
                        <dgm:shape xmlns:r="http://schemas.openxmlformats.org/officeDocument/2006/relationships" type="line" r:blip="">
                          <dgm:adjLst/>
                        </dgm:shape>
                        <dgm:presOf/>
                      </dgm:layoutNode>
                      <dgm:layoutNode name="desTx5"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choose name="Name161">
                        <dgm:if name="Name162" axis="root ch" ptType="all node" func="cnt" op="gte" val="6">
                          <dgm:layoutNode name="postLine5" styleLbl="parChTrans1D1" moveWith="desTx5">
                            <dgm:alg type="sp"/>
                            <dgm:shape xmlns:r="http://schemas.openxmlformats.org/officeDocument/2006/relationships" type="line" r:blip="">
                              <dgm:adjLst/>
                            </dgm:shape>
                            <dgm:presOf/>
                          </dgm:layoutNode>
                        </dgm:if>
                        <dgm:else name="Name163"/>
                      </dgm:choose>
                    </dgm:layoutNode>
                  </dgm:forEach>
                  <dgm:choose name="Name164">
                    <dgm:if name="Name165" axis="root ch" ptType="all node" func="cnt" op="gte" val="6">
                      <dgm:forEach name="Name166" axis="self" ptType="parTrans">
                        <dgm:layoutNode name="Name167" styleLbl="parChTrans1D1">
                          <dgm:choose name="Name168">
                            <dgm:if name="Name169" func="var" arg="dir" op="equ" val="norm">
                              <dgm:alg type="conn">
                                <dgm:param type="dim" val="1D"/>
                                <dgm:param type="begPts" val="midL"/>
                                <dgm:param type="srcNode" val="parTx6"/>
                                <dgm:param type="endSty" val="noArr"/>
                                <dgm:param type="dstNode" val="anchor5"/>
                              </dgm:alg>
                            </dgm:if>
                            <dgm:else name="Name170">
                              <dgm:alg type="conn">
                                <dgm:param type="dim" val="1D"/>
                                <dgm:param type="begPts" val="midR"/>
                                <dgm:param type="endSty" val="noArr"/>
                                <dgm:param type="srcNode" val="parTx6"/>
                                <dgm:param type="dstNode" val="anchor5"/>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if>
                    <dgm:else name="Name171"/>
                  </dgm:choose>
                </dgm:forEach>
              </dgm:layoutNode>
              <dgm:choose name="Name172">
                <dgm:if name="Name173" axis="root ch" ptType="all node" func="cnt" op="gte" val="6">
                  <dgm:layoutNode name="spPost5">
                    <dgm:alg type="sp"/>
                    <dgm:shape xmlns:r="http://schemas.openxmlformats.org/officeDocument/2006/relationships" r:blip="">
                      <dgm:adjLst/>
                    </dgm:shape>
                  </dgm:layoutNode>
                </dgm:if>
                <dgm:else name="Name174"/>
              </dgm:choose>
            </dgm:if>
            <dgm:else name="Name175"/>
          </dgm:choose>
        </dgm:if>
        <dgm:if name="Name176" axis="self" ptType="node" func="pos" op="equ" val="6">
          <dgm:layoutNode name="parTx6"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177">
            <dgm:if name="Name178" axis="ch" ptType="node" func="cnt" op="gte" val="1">
              <dgm:layoutNode name="spPre6">
                <dgm:alg type="sp"/>
                <dgm:shape xmlns:r="http://schemas.openxmlformats.org/officeDocument/2006/relationships" r:blip="">
                  <dgm:adjLst/>
                </dgm:shape>
              </dgm:layoutNode>
              <dgm:layoutNode name="chLin6">
                <dgm:alg type="lin">
                  <dgm:param type="linDir" val="fromT"/>
                </dgm:alg>
                <dgm:shape xmlns:r="http://schemas.openxmlformats.org/officeDocument/2006/relationships" r:blip="">
                  <dgm:adjLst/>
                </dgm:shape>
                <dgm:presOf/>
                <dgm:constrLst>
                  <dgm:constr type="w" for="ch" forName="txAndLines6" refType="w" fact="0.77"/>
                  <dgm:constr type="w" for="ch" forName="top6" refType="w" refFor="ch" refForName="txAndLines6" fact="0.78"/>
                </dgm:constrLst>
                <dgm:forEach name="Name179" axis="ch">
                  <dgm:forEach name="Name180" axis="self" ptType="parTrans">
                    <dgm:layoutNode name="Name181" styleLbl="parChTrans1D1">
                      <dgm:choose name="Name182">
                        <dgm:if name="Name183" func="var" arg="dir" op="equ" val="norm">
                          <dgm:alg type="conn">
                            <dgm:param type="dim" val="1D"/>
                            <dgm:param type="begPts" val="midR"/>
                            <dgm:param type="endSty" val="noArr"/>
                            <dgm:param type="dstNode" val="anchor6"/>
                          </dgm:alg>
                        </dgm:if>
                        <dgm:else name="Name184">
                          <dgm:alg type="conn">
                            <dgm:param type="dim" val="1D"/>
                            <dgm:param type="begPts" val="midL"/>
                            <dgm:param type="endSty" val="noArr"/>
                            <dgm:param type="srcNode" val="parTx6"/>
                            <dgm:param type="dstNode" val="anchor6"/>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185" axis="self" ptType="node">
                    <dgm:choose name="Name186">
                      <dgm:if name="Name187" axis="par ch" ptType="node node" func="cnt" op="equ" val="1">
                        <dgm:layoutNode name="top6">
                          <dgm:alg type="sp"/>
                          <dgm:shape xmlns:r="http://schemas.openxmlformats.org/officeDocument/2006/relationships" r:blip="">
                            <dgm:adjLst/>
                          </dgm:shape>
                          <dgm:constrLst>
                            <dgm:constr type="h" refType="w" fact="0.6"/>
                          </dgm:constrLst>
                        </dgm:layoutNode>
                      </dgm:if>
                      <dgm:else name="Name188"/>
                    </dgm:choose>
                    <dgm:layoutNode name="txAndLines6">
                      <dgm:choose name="Name189">
                        <dgm:if name="Name190" func="var" arg="dir" op="equ" val="norm">
                          <dgm:alg type="lin"/>
                        </dgm:if>
                        <dgm:else name="Name191">
                          <dgm:alg type="lin">
                            <dgm:param type="linDir" val="fromR"/>
                          </dgm:alg>
                        </dgm:else>
                      </dgm:choose>
                      <dgm:shape xmlns:r="http://schemas.openxmlformats.org/officeDocument/2006/relationships" r:blip="">
                        <dgm:adjLst/>
                      </dgm:shape>
                      <dgm:presOf/>
                      <dgm:choose name="Name192">
                        <dgm:if name="Name193" axis="root ch" ptType="all node" func="cnt" op="gte" val="7">
                          <dgm:constrLst>
                            <dgm:constr type="w" for="ch" forName="anchor6" refType="w"/>
                            <dgm:constr type="w" for="ch" forName="backup6" refType="w" fact="-1"/>
                            <dgm:constr type="w" for="ch" forName="preLine6" refType="w" fact="0.11"/>
                            <dgm:constr type="w" for="ch" forName="desTx6" refType="w" fact="0.78"/>
                            <dgm:constr type="w" for="ch" forName="postLine6" refType="w" fact="0.11"/>
                          </dgm:constrLst>
                        </dgm:if>
                        <dgm:else name="Name194">
                          <dgm:constrLst>
                            <dgm:constr type="w" for="ch" forName="anchor6" refType="w" fact="0.89"/>
                            <dgm:constr type="w" for="ch" forName="backup6" refType="w" fact="-0.89"/>
                            <dgm:constr type="w" for="ch" forName="preLine6" refType="w" fact="0.11"/>
                            <dgm:constr type="w" for="ch" forName="desTx6" refType="w" fact="0.78"/>
                          </dgm:constrLst>
                        </dgm:else>
                      </dgm:choose>
                      <dgm:layoutNode name="anchor6" moveWith="desTx6">
                        <dgm:alg type="sp"/>
                        <dgm:shape xmlns:r="http://schemas.openxmlformats.org/officeDocument/2006/relationships" r:blip="">
                          <dgm:adjLst/>
                        </dgm:shape>
                      </dgm:layoutNode>
                      <dgm:layoutNode name="backup6" moveWith="desTx6">
                        <dgm:alg type="sp"/>
                        <dgm:shape xmlns:r="http://schemas.openxmlformats.org/officeDocument/2006/relationships" r:blip="">
                          <dgm:adjLst/>
                        </dgm:shape>
                      </dgm:layoutNode>
                      <dgm:layoutNode name="preLine6" styleLbl="parChTrans1D1" moveWith="desTx6">
                        <dgm:alg type="sp"/>
                        <dgm:shape xmlns:r="http://schemas.openxmlformats.org/officeDocument/2006/relationships" type="line" r:blip="">
                          <dgm:adjLst/>
                        </dgm:shape>
                        <dgm:presOf/>
                      </dgm:layoutNode>
                      <dgm:layoutNode name="desTx6"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choose name="Name195">
                        <dgm:if name="Name196" axis="root ch" ptType="all node" func="cnt" op="gte" val="7">
                          <dgm:layoutNode name="postLine6" styleLbl="parChTrans1D1" moveWith="desTx6">
                            <dgm:alg type="sp"/>
                            <dgm:shape xmlns:r="http://schemas.openxmlformats.org/officeDocument/2006/relationships" type="line" r:blip="">
                              <dgm:adjLst/>
                            </dgm:shape>
                            <dgm:presOf/>
                          </dgm:layoutNode>
                        </dgm:if>
                        <dgm:else name="Name197"/>
                      </dgm:choose>
                    </dgm:layoutNode>
                  </dgm:forEach>
                  <dgm:choose name="Name198">
                    <dgm:if name="Name199" axis="root ch" ptType="all node" func="cnt" op="gte" val="7">
                      <dgm:forEach name="Name200" axis="self" ptType="parTrans">
                        <dgm:layoutNode name="Name201" styleLbl="parChTrans1D1">
                          <dgm:choose name="Name202">
                            <dgm:if name="Name203" func="var" arg="dir" op="equ" val="norm">
                              <dgm:alg type="conn">
                                <dgm:param type="dim" val="1D"/>
                                <dgm:param type="begPts" val="midL"/>
                                <dgm:param type="srcNode" val="parTx7"/>
                                <dgm:param type="endSty" val="noArr"/>
                                <dgm:param type="dstNode" val="anchor6"/>
                              </dgm:alg>
                            </dgm:if>
                            <dgm:else name="Name204">
                              <dgm:alg type="conn">
                                <dgm:param type="dim" val="1D"/>
                                <dgm:param type="begPts" val="midR"/>
                                <dgm:param type="endSty" val="noArr"/>
                                <dgm:param type="srcNode" val="parTx7"/>
                                <dgm:param type="dstNode" val="anchor6"/>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if>
                    <dgm:else name="Name205"/>
                  </dgm:choose>
                </dgm:forEach>
              </dgm:layoutNode>
              <dgm:choose name="Name206">
                <dgm:if name="Name207" axis="root ch" ptType="all node" func="cnt" op="gte" val="7">
                  <dgm:layoutNode name="spPost6">
                    <dgm:alg type="sp"/>
                    <dgm:shape xmlns:r="http://schemas.openxmlformats.org/officeDocument/2006/relationships" r:blip="">
                      <dgm:adjLst/>
                    </dgm:shape>
                  </dgm:layoutNode>
                </dgm:if>
                <dgm:else name="Name208"/>
              </dgm:choose>
            </dgm:if>
            <dgm:else name="Name209"/>
          </dgm:choose>
        </dgm:if>
        <dgm:if name="Name210" axis="self" ptType="node" func="pos" op="equ" val="7">
          <dgm:layoutNode name="parTx7"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211">
            <dgm:if name="Name212" axis="ch" ptType="node" func="cnt" op="gte" val="1">
              <dgm:layoutNode name="spPre7">
                <dgm:alg type="sp"/>
                <dgm:shape xmlns:r="http://schemas.openxmlformats.org/officeDocument/2006/relationships" r:blip="">
                  <dgm:adjLst/>
                </dgm:shape>
              </dgm:layoutNode>
              <dgm:layoutNode name="chLin7">
                <dgm:alg type="lin">
                  <dgm:param type="linDir" val="fromT"/>
                </dgm:alg>
                <dgm:shape xmlns:r="http://schemas.openxmlformats.org/officeDocument/2006/relationships" r:blip="">
                  <dgm:adjLst/>
                </dgm:shape>
                <dgm:presOf/>
                <dgm:constrLst>
                  <dgm:constr type="w" for="ch" forName="txAndLines7" refType="w" fact="0.77"/>
                  <dgm:constr type="w" for="ch" forName="top7" refType="w" refFor="ch" refForName="txAndLines7" fact="0.78"/>
                </dgm:constrLst>
                <dgm:forEach name="Name213" axis="ch">
                  <dgm:forEach name="Name214" axis="self" ptType="parTrans">
                    <dgm:layoutNode name="Name215" styleLbl="parChTrans1D1">
                      <dgm:choose name="Name216">
                        <dgm:if name="Name217" func="var" arg="dir" op="equ" val="norm">
                          <dgm:alg type="conn">
                            <dgm:param type="dim" val="1D"/>
                            <dgm:param type="begPts" val="midR"/>
                            <dgm:param type="endSty" val="noArr"/>
                            <dgm:param type="dstNode" val="anchor7"/>
                          </dgm:alg>
                        </dgm:if>
                        <dgm:else name="Name218">
                          <dgm:alg type="conn">
                            <dgm:param type="dim" val="1D"/>
                            <dgm:param type="begPts" val="midL"/>
                            <dgm:param type="endSty" val="noArr"/>
                            <dgm:param type="srcNode" val="parTx7"/>
                            <dgm:param type="dstNode" val="anchor7"/>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219" axis="self" ptType="node">
                    <dgm:choose name="Name220">
                      <dgm:if name="Name221" axis="par ch" ptType="node node" func="cnt" op="equ" val="1">
                        <dgm:layoutNode name="top7">
                          <dgm:alg type="sp"/>
                          <dgm:shape xmlns:r="http://schemas.openxmlformats.org/officeDocument/2006/relationships" r:blip="">
                            <dgm:adjLst/>
                          </dgm:shape>
                          <dgm:constrLst>
                            <dgm:constr type="h" refType="w" fact="0.6"/>
                          </dgm:constrLst>
                        </dgm:layoutNode>
                      </dgm:if>
                      <dgm:else name="Name222"/>
                    </dgm:choose>
                    <dgm:layoutNode name="txAndLines7">
                      <dgm:choose name="Name223">
                        <dgm:if name="Name224" func="var" arg="dir" op="equ" val="norm">
                          <dgm:alg type="lin"/>
                        </dgm:if>
                        <dgm:else name="Name225">
                          <dgm:alg type="lin">
                            <dgm:param type="linDir" val="fromR"/>
                          </dgm:alg>
                        </dgm:else>
                      </dgm:choose>
                      <dgm:shape xmlns:r="http://schemas.openxmlformats.org/officeDocument/2006/relationships" r:blip="">
                        <dgm:adjLst/>
                      </dgm:shape>
                      <dgm:presOf/>
                      <dgm:constrLst>
                        <dgm:constr type="w" for="ch" forName="anchor7" refType="w" fact="0.89"/>
                        <dgm:constr type="w" for="ch" forName="backup7" refType="w" fact="-0.89"/>
                        <dgm:constr type="w" for="ch" forName="preLine7" refType="w" fact="0.11"/>
                        <dgm:constr type="w" for="ch" forName="desTx7" refType="w" fact="0.78"/>
                      </dgm:constrLst>
                      <dgm:layoutNode name="anchor7" moveWith="desTx7">
                        <dgm:alg type="sp"/>
                        <dgm:shape xmlns:r="http://schemas.openxmlformats.org/officeDocument/2006/relationships" r:blip="">
                          <dgm:adjLst/>
                        </dgm:shape>
                      </dgm:layoutNode>
                      <dgm:layoutNode name="backup7" moveWith="desTx7">
                        <dgm:alg type="sp"/>
                        <dgm:shape xmlns:r="http://schemas.openxmlformats.org/officeDocument/2006/relationships" r:blip="">
                          <dgm:adjLst/>
                        </dgm:shape>
                      </dgm:layoutNode>
                      <dgm:layoutNode name="preLine7" styleLbl="parChTrans1D1" moveWith="desTx7">
                        <dgm:alg type="sp"/>
                        <dgm:shape xmlns:r="http://schemas.openxmlformats.org/officeDocument/2006/relationships" type="line" r:blip="">
                          <dgm:adjLst/>
                        </dgm:shape>
                        <dgm:presOf/>
                      </dgm:layoutNode>
                      <dgm:layoutNode name="desTx7"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layoutNode>
                  </dgm:forEach>
                </dgm:forEach>
              </dgm:layoutNode>
            </dgm:if>
            <dgm:else name="Name226"/>
          </dgm:choose>
        </dgm:if>
        <dgm:else name="Name22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63" name="Google Shape;263;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96" name="Google Shape;296;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218976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86" name="Google Shape;286;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7140317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96" name="Google Shape;296;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9448012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82" name="Google Shape;282;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86" name="Google Shape;286;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96" name="Google Shape;296;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86" name="Google Shape;286;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7198166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96" name="Google Shape;296;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9126351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86" name="Google Shape;286;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0515917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96" name="Google Shape;296;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0162427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86" name="Google Shape;286;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50722402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opic Name">
  <p:cSld name="Topic Name">
    <p:spTree>
      <p:nvGrpSpPr>
        <p:cNvPr id="1" name="Shape 54"/>
        <p:cNvGrpSpPr/>
        <p:nvPr/>
      </p:nvGrpSpPr>
      <p:grpSpPr>
        <a:xfrm>
          <a:off x="0" y="0"/>
          <a:ext cx="0" cy="0"/>
          <a:chOff x="0" y="0"/>
          <a:chExt cx="0" cy="0"/>
        </a:xfrm>
      </p:grpSpPr>
      <p:pic>
        <p:nvPicPr>
          <p:cNvPr id="55" name="Google Shape;55;p28" descr="A picture containing water, outdoor&#10;&#10;Description automatically generated"/>
          <p:cNvPicPr preferRelativeResize="0"/>
          <p:nvPr/>
        </p:nvPicPr>
        <p:blipFill rotWithShape="1">
          <a:blip r:embed="rId2">
            <a:alphaModFix/>
          </a:blip>
          <a:srcRect/>
          <a:stretch/>
        </p:blipFill>
        <p:spPr>
          <a:xfrm>
            <a:off x="0" y="0"/>
            <a:ext cx="16256000" cy="9144000"/>
          </a:xfrm>
          <a:prstGeom prst="rect">
            <a:avLst/>
          </a:prstGeom>
          <a:noFill/>
          <a:ln>
            <a:noFill/>
          </a:ln>
        </p:spPr>
      </p:pic>
      <p:pic>
        <p:nvPicPr>
          <p:cNvPr id="56" name="Google Shape;56;p28" descr="A close up of a logo&#10;&#10;Description automatically generated"/>
          <p:cNvPicPr preferRelativeResize="0"/>
          <p:nvPr/>
        </p:nvPicPr>
        <p:blipFill rotWithShape="1">
          <a:blip r:embed="rId3">
            <a:alphaModFix/>
          </a:blip>
          <a:srcRect/>
          <a:stretch/>
        </p:blipFill>
        <p:spPr>
          <a:xfrm>
            <a:off x="0" y="0"/>
            <a:ext cx="16256000" cy="9144000"/>
          </a:xfrm>
          <a:prstGeom prst="rect">
            <a:avLst/>
          </a:prstGeom>
          <a:noFill/>
          <a:ln>
            <a:noFill/>
          </a:ln>
        </p:spPr>
      </p:pic>
      <p:sp>
        <p:nvSpPr>
          <p:cNvPr id="57" name="Google Shape;57;p28"/>
          <p:cNvSpPr txBox="1">
            <a:spLocks noGrp="1"/>
          </p:cNvSpPr>
          <p:nvPr>
            <p:ph type="body" idx="1"/>
          </p:nvPr>
        </p:nvSpPr>
        <p:spPr>
          <a:xfrm>
            <a:off x="0" y="4114800"/>
            <a:ext cx="16256001" cy="914400"/>
          </a:xfrm>
          <a:prstGeom prst="rect">
            <a:avLst/>
          </a:prstGeom>
          <a:noFill/>
          <a:ln>
            <a:noFill/>
          </a:ln>
        </p:spPr>
        <p:txBody>
          <a:bodyPr spcFirstLastPara="1" wrap="square" lIns="91425" tIns="91425" rIns="91425" bIns="91425" anchor="t" anchorCtr="0">
            <a:noAutofit/>
          </a:bodyPr>
          <a:lstStyle>
            <a:lvl1pPr marL="457200" lvl="0" indent="-228600" algn="ctr">
              <a:lnSpc>
                <a:spcPct val="90000"/>
              </a:lnSpc>
              <a:spcBef>
                <a:spcPts val="1000"/>
              </a:spcBef>
              <a:spcAft>
                <a:spcPts val="0"/>
              </a:spcAft>
              <a:buSzPts val="2800"/>
              <a:buNone/>
              <a:defRPr b="1">
                <a:solidFill>
                  <a:schemeClr val="lt1"/>
                </a:solidFill>
                <a:latin typeface="Open Sans"/>
                <a:ea typeface="Open Sans"/>
                <a:cs typeface="Open Sans"/>
                <a:sym typeface="Open Sans"/>
              </a:defRPr>
            </a:lvl1pPr>
            <a:lvl2pPr marL="914400" lvl="1" indent="-381000" algn="l">
              <a:lnSpc>
                <a:spcPct val="90000"/>
              </a:lnSpc>
              <a:spcBef>
                <a:spcPts val="500"/>
              </a:spcBef>
              <a:spcAft>
                <a:spcPts val="0"/>
              </a:spcAft>
              <a:buSzPts val="2400"/>
              <a:buChar char="•"/>
              <a:defRPr/>
            </a:lvl2pPr>
            <a:lvl3pPr marL="1371600" lvl="2" indent="-355600" algn="l">
              <a:lnSpc>
                <a:spcPct val="90000"/>
              </a:lnSpc>
              <a:spcBef>
                <a:spcPts val="500"/>
              </a:spcBef>
              <a:spcAft>
                <a:spcPts val="0"/>
              </a:spcAft>
              <a:buSzPts val="20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SzPts val="1800"/>
              <a:buChar char="•"/>
              <a:defRPr/>
            </a:lvl6pPr>
            <a:lvl7pPr marL="3200400" lvl="6" indent="-342900" algn="l">
              <a:lnSpc>
                <a:spcPct val="90000"/>
              </a:lnSpc>
              <a:spcBef>
                <a:spcPts val="500"/>
              </a:spcBef>
              <a:spcAft>
                <a:spcPts val="0"/>
              </a:spcAft>
              <a:buSzPts val="1800"/>
              <a:buChar char="•"/>
              <a:defRPr/>
            </a:lvl7pPr>
            <a:lvl8pPr marL="3657600" lvl="7" indent="-342900" algn="l">
              <a:lnSpc>
                <a:spcPct val="90000"/>
              </a:lnSpc>
              <a:spcBef>
                <a:spcPts val="500"/>
              </a:spcBef>
              <a:spcAft>
                <a:spcPts val="0"/>
              </a:spcAft>
              <a:buSzPts val="1800"/>
              <a:buChar char="•"/>
              <a:defRPr/>
            </a:lvl8pPr>
            <a:lvl9pPr marL="4114800" lvl="8" indent="-342900" algn="l">
              <a:lnSpc>
                <a:spcPct val="90000"/>
              </a:lnSpc>
              <a:spcBef>
                <a:spcPts val="500"/>
              </a:spcBef>
              <a:spcAft>
                <a:spcPts val="0"/>
              </a:spcAft>
              <a:buSzPts val="1800"/>
              <a:buChar char="•"/>
              <a:defRPr/>
            </a:lvl9pPr>
          </a:lstStyle>
          <a:p>
            <a:endParaRPr/>
          </a:p>
        </p:txBody>
      </p:sp>
      <p:pic>
        <p:nvPicPr>
          <p:cNvPr id="58" name="Google Shape;58;p28" descr="A close up of a logo&#10;&#10;Description automatically generated"/>
          <p:cNvPicPr preferRelativeResize="0"/>
          <p:nvPr/>
        </p:nvPicPr>
        <p:blipFill rotWithShape="1">
          <a:blip r:embed="rId4">
            <a:alphaModFix/>
          </a:blip>
          <a:srcRect l="12857" t="2540" r="67232" b="87460"/>
          <a:stretch/>
        </p:blipFill>
        <p:spPr>
          <a:xfrm>
            <a:off x="246744" y="232229"/>
            <a:ext cx="3236687" cy="91440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ontent Slide">
  <p:cSld name="Content Slide">
    <p:spTree>
      <p:nvGrpSpPr>
        <p:cNvPr id="1" name="Shape 59"/>
        <p:cNvGrpSpPr/>
        <p:nvPr/>
      </p:nvGrpSpPr>
      <p:grpSpPr>
        <a:xfrm>
          <a:off x="0" y="0"/>
          <a:ext cx="0" cy="0"/>
          <a:chOff x="0" y="0"/>
          <a:chExt cx="0" cy="0"/>
        </a:xfrm>
      </p:grpSpPr>
      <p:pic>
        <p:nvPicPr>
          <p:cNvPr id="60" name="Google Shape;60;p29" descr="A close up of a logo&#10;&#10;Description automatically generated"/>
          <p:cNvPicPr preferRelativeResize="0"/>
          <p:nvPr/>
        </p:nvPicPr>
        <p:blipFill rotWithShape="1">
          <a:blip r:embed="rId2">
            <a:alphaModFix/>
          </a:blip>
          <a:srcRect/>
          <a:stretch/>
        </p:blipFill>
        <p:spPr>
          <a:xfrm>
            <a:off x="0" y="0"/>
            <a:ext cx="16256000" cy="9144000"/>
          </a:xfrm>
          <a:prstGeom prst="rect">
            <a:avLst/>
          </a:prstGeom>
          <a:noFill/>
          <a:ln>
            <a:noFill/>
          </a:ln>
        </p:spPr>
      </p:pic>
      <p:pic>
        <p:nvPicPr>
          <p:cNvPr id="61" name="Google Shape;61;p29" descr="A close up of a logo&#10;&#10;Description automatically generated"/>
          <p:cNvPicPr preferRelativeResize="0"/>
          <p:nvPr/>
        </p:nvPicPr>
        <p:blipFill rotWithShape="1">
          <a:blip r:embed="rId3">
            <a:alphaModFix/>
          </a:blip>
          <a:srcRect/>
          <a:stretch/>
        </p:blipFill>
        <p:spPr>
          <a:xfrm>
            <a:off x="0" y="0"/>
            <a:ext cx="16256000" cy="9144000"/>
          </a:xfrm>
          <a:prstGeom prst="rect">
            <a:avLst/>
          </a:prstGeom>
          <a:noFill/>
          <a:ln>
            <a:noFill/>
          </a:ln>
        </p:spPr>
      </p:pic>
      <p:sp>
        <p:nvSpPr>
          <p:cNvPr id="62" name="Google Shape;62;p29"/>
          <p:cNvSpPr txBox="1">
            <a:spLocks noGrp="1"/>
          </p:cNvSpPr>
          <p:nvPr>
            <p:ph type="title"/>
          </p:nvPr>
        </p:nvSpPr>
        <p:spPr>
          <a:xfrm>
            <a:off x="-10160" y="229878"/>
            <a:ext cx="16276320" cy="687244"/>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SzPts val="4400"/>
              <a:buFont typeface="Arial"/>
              <a:buNone/>
              <a:defRPr sz="2800" b="1">
                <a:solidFill>
                  <a:srgbClr val="3F3F3F"/>
                </a:solidFill>
                <a:latin typeface="Open Sans"/>
                <a:ea typeface="Open Sans"/>
                <a:cs typeface="Open Sans"/>
                <a:sym typeface="Open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29"/>
          <p:cNvSpPr/>
          <p:nvPr/>
        </p:nvSpPr>
        <p:spPr>
          <a:xfrm>
            <a:off x="16440756" y="259179"/>
            <a:ext cx="640080" cy="640080"/>
          </a:xfrm>
          <a:prstGeom prst="ellipse">
            <a:avLst/>
          </a:prstGeom>
          <a:solidFill>
            <a:srgbClr val="05668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64" name="Google Shape;64;p29"/>
          <p:cNvSpPr/>
          <p:nvPr/>
        </p:nvSpPr>
        <p:spPr>
          <a:xfrm>
            <a:off x="16440756" y="1121705"/>
            <a:ext cx="640080" cy="640080"/>
          </a:xfrm>
          <a:prstGeom prst="ellipse">
            <a:avLst/>
          </a:prstGeom>
          <a:solidFill>
            <a:srgbClr val="427AA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65" name="Google Shape;65;p29"/>
          <p:cNvSpPr/>
          <p:nvPr/>
        </p:nvSpPr>
        <p:spPr>
          <a:xfrm>
            <a:off x="16440756" y="1984231"/>
            <a:ext cx="640080" cy="640080"/>
          </a:xfrm>
          <a:prstGeom prst="ellipse">
            <a:avLst/>
          </a:prstGeom>
          <a:solidFill>
            <a:srgbClr val="EBF2F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66" name="Google Shape;66;p29"/>
          <p:cNvSpPr/>
          <p:nvPr/>
        </p:nvSpPr>
        <p:spPr>
          <a:xfrm>
            <a:off x="16440756" y="2846757"/>
            <a:ext cx="640080" cy="640080"/>
          </a:xfrm>
          <a:prstGeom prst="ellipse">
            <a:avLst/>
          </a:prstGeom>
          <a:solidFill>
            <a:srgbClr val="3A405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67" name="Google Shape;67;p29"/>
          <p:cNvSpPr/>
          <p:nvPr/>
        </p:nvSpPr>
        <p:spPr>
          <a:xfrm>
            <a:off x="16440756" y="3709283"/>
            <a:ext cx="640080" cy="640080"/>
          </a:xfrm>
          <a:prstGeom prst="ellipse">
            <a:avLst/>
          </a:prstGeom>
          <a:solidFill>
            <a:srgbClr val="F9DEC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68" name="Google Shape;68;p29"/>
          <p:cNvSpPr/>
          <p:nvPr/>
        </p:nvSpPr>
        <p:spPr>
          <a:xfrm>
            <a:off x="16440756" y="4571809"/>
            <a:ext cx="640080" cy="640080"/>
          </a:xfrm>
          <a:prstGeom prst="ellipse">
            <a:avLst/>
          </a:prstGeom>
          <a:solidFill>
            <a:srgbClr val="E9AFA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69" name="Google Shape;69;p29"/>
          <p:cNvSpPr/>
          <p:nvPr/>
        </p:nvSpPr>
        <p:spPr>
          <a:xfrm>
            <a:off x="16440756" y="5434335"/>
            <a:ext cx="640080" cy="640080"/>
          </a:xfrm>
          <a:prstGeom prst="ellipse">
            <a:avLst/>
          </a:prstGeom>
          <a:solidFill>
            <a:srgbClr val="EF646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70" name="Google Shape;70;p29"/>
          <p:cNvSpPr/>
          <p:nvPr/>
        </p:nvSpPr>
        <p:spPr>
          <a:xfrm>
            <a:off x="16440756" y="6296861"/>
            <a:ext cx="640080" cy="640080"/>
          </a:xfrm>
          <a:prstGeom prst="ellipse">
            <a:avLst/>
          </a:prstGeom>
          <a:solidFill>
            <a:srgbClr val="E4B36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71" name="Google Shape;71;p29"/>
          <p:cNvSpPr/>
          <p:nvPr/>
        </p:nvSpPr>
        <p:spPr>
          <a:xfrm>
            <a:off x="16440756" y="7159387"/>
            <a:ext cx="640080" cy="640080"/>
          </a:xfrm>
          <a:prstGeom prst="ellipse">
            <a:avLst/>
          </a:prstGeom>
          <a:solidFill>
            <a:srgbClr val="0075C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72" name="Google Shape;72;p29"/>
          <p:cNvSpPr/>
          <p:nvPr/>
        </p:nvSpPr>
        <p:spPr>
          <a:xfrm>
            <a:off x="16440756" y="8021912"/>
            <a:ext cx="640080" cy="640080"/>
          </a:xfrm>
          <a:prstGeom prst="ellipse">
            <a:avLst/>
          </a:prstGeom>
          <a:solidFill>
            <a:srgbClr val="0FCFE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73" name="Google Shape;73;p29"/>
          <p:cNvSpPr txBox="1">
            <a:spLocks noGrp="1"/>
          </p:cNvSpPr>
          <p:nvPr>
            <p:ph type="body" idx="1"/>
          </p:nvPr>
        </p:nvSpPr>
        <p:spPr>
          <a:xfrm>
            <a:off x="1008185" y="1808291"/>
            <a:ext cx="14548338" cy="5527418"/>
          </a:xfrm>
          <a:prstGeom prst="rect">
            <a:avLst/>
          </a:prstGeom>
          <a:noFill/>
          <a:ln>
            <a:noFill/>
          </a:ln>
        </p:spPr>
        <p:txBody>
          <a:bodyPr spcFirstLastPara="1" wrap="square" lIns="91425" tIns="0" rIns="91425" bIns="0" anchor="t" anchorCtr="0">
            <a:normAutofit/>
          </a:bodyPr>
          <a:lstStyle>
            <a:lvl1pPr marL="457200" lvl="0" indent="-228600" algn="l">
              <a:lnSpc>
                <a:spcPct val="115000"/>
              </a:lnSpc>
              <a:spcBef>
                <a:spcPts val="1000"/>
              </a:spcBef>
              <a:spcAft>
                <a:spcPts val="0"/>
              </a:spcAft>
              <a:buSzPts val="2800"/>
              <a:buFont typeface="Arial"/>
              <a:buNone/>
              <a:defRPr sz="2200">
                <a:solidFill>
                  <a:srgbClr val="3F3F3F"/>
                </a:solidFill>
                <a:latin typeface="Open Sans"/>
                <a:ea typeface="Open Sans"/>
                <a:cs typeface="Open Sans"/>
                <a:sym typeface="Open Sans"/>
              </a:defRPr>
            </a:lvl1pPr>
            <a:lvl2pPr marL="914400" lvl="1" indent="-381000" algn="l">
              <a:lnSpc>
                <a:spcPct val="90000"/>
              </a:lnSpc>
              <a:spcBef>
                <a:spcPts val="500"/>
              </a:spcBef>
              <a:spcAft>
                <a:spcPts val="0"/>
              </a:spcAft>
              <a:buSzPts val="2400"/>
              <a:buChar char="•"/>
              <a:defRPr/>
            </a:lvl2pPr>
            <a:lvl3pPr marL="1371600" lvl="2" indent="-355600" algn="l">
              <a:lnSpc>
                <a:spcPct val="90000"/>
              </a:lnSpc>
              <a:spcBef>
                <a:spcPts val="500"/>
              </a:spcBef>
              <a:spcAft>
                <a:spcPts val="0"/>
              </a:spcAft>
              <a:buSzPts val="20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SzPts val="1800"/>
              <a:buChar char="•"/>
              <a:defRPr/>
            </a:lvl6pPr>
            <a:lvl7pPr marL="3200400" lvl="6" indent="-342900" algn="l">
              <a:lnSpc>
                <a:spcPct val="90000"/>
              </a:lnSpc>
              <a:spcBef>
                <a:spcPts val="500"/>
              </a:spcBef>
              <a:spcAft>
                <a:spcPts val="0"/>
              </a:spcAft>
              <a:buSzPts val="1800"/>
              <a:buChar char="•"/>
              <a:defRPr/>
            </a:lvl7pPr>
            <a:lvl8pPr marL="3657600" lvl="7" indent="-342900" algn="l">
              <a:lnSpc>
                <a:spcPct val="90000"/>
              </a:lnSpc>
              <a:spcBef>
                <a:spcPts val="500"/>
              </a:spcBef>
              <a:spcAft>
                <a:spcPts val="0"/>
              </a:spcAft>
              <a:buSzPts val="1800"/>
              <a:buChar char="•"/>
              <a:defRPr/>
            </a:lvl8pPr>
            <a:lvl9pPr marL="4114800" lvl="8" indent="-342900" algn="l">
              <a:lnSpc>
                <a:spcPct val="90000"/>
              </a:lnSpc>
              <a:spcBef>
                <a:spcPts val="500"/>
              </a:spcBef>
              <a:spcAft>
                <a:spcPts val="0"/>
              </a:spcAft>
              <a:buSzPts val="1800"/>
              <a:buChar char="•"/>
              <a:defRPr/>
            </a:lvl9pPr>
          </a:lstStyle>
          <a:p>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7" name="object 3"/>
          <p:cNvSpPr/>
          <p:nvPr userDrawn="1"/>
        </p:nvSpPr>
        <p:spPr>
          <a:xfrm>
            <a:off x="0" y="7712066"/>
            <a:ext cx="16256000" cy="1467273"/>
          </a:xfrm>
          <a:custGeom>
            <a:avLst/>
            <a:gdLst/>
            <a:ahLst/>
            <a:cxnLst/>
            <a:rect l="l" t="t" r="r" b="b"/>
            <a:pathLst>
              <a:path w="12192000" h="1100454">
                <a:moveTo>
                  <a:pt x="0" y="1100327"/>
                </a:moveTo>
                <a:lnTo>
                  <a:pt x="12191999" y="1100327"/>
                </a:lnTo>
                <a:lnTo>
                  <a:pt x="12191999" y="0"/>
                </a:lnTo>
                <a:lnTo>
                  <a:pt x="0" y="0"/>
                </a:lnTo>
                <a:lnTo>
                  <a:pt x="0" y="1100327"/>
                </a:lnTo>
                <a:close/>
              </a:path>
            </a:pathLst>
          </a:custGeom>
          <a:noFill/>
          <a:ln>
            <a:noFill/>
          </a:ln>
        </p:spPr>
        <p:style>
          <a:lnRef idx="1">
            <a:schemeClr val="accent6"/>
          </a:lnRef>
          <a:fillRef idx="3">
            <a:schemeClr val="accent6"/>
          </a:fillRef>
          <a:effectRef idx="2">
            <a:schemeClr val="accent6"/>
          </a:effectRef>
          <a:fontRef idx="minor">
            <a:schemeClr val="lt1"/>
          </a:fontRef>
        </p:style>
        <p:txBody>
          <a:bodyPr wrap="square" lIns="0" tIns="0" rIns="0" bIns="0" rtlCol="0"/>
          <a:lstStyle/>
          <a:p>
            <a:pPr lvl="0"/>
            <a:endParaRPr sz="1867" dirty="0"/>
          </a:p>
        </p:txBody>
      </p:sp>
      <p:sp>
        <p:nvSpPr>
          <p:cNvPr id="15" name="object 8"/>
          <p:cNvSpPr/>
          <p:nvPr/>
        </p:nvSpPr>
        <p:spPr>
          <a:xfrm>
            <a:off x="489714" y="3180282"/>
            <a:ext cx="1862829" cy="1723813"/>
          </a:xfrm>
          <a:custGeom>
            <a:avLst/>
            <a:gdLst/>
            <a:ahLst/>
            <a:cxnLst/>
            <a:rect l="l" t="t" r="r" b="b"/>
            <a:pathLst>
              <a:path w="1274445" h="1292860">
                <a:moveTo>
                  <a:pt x="0" y="1292351"/>
                </a:moveTo>
                <a:lnTo>
                  <a:pt x="1274063" y="1292351"/>
                </a:lnTo>
                <a:lnTo>
                  <a:pt x="1274063" y="0"/>
                </a:lnTo>
                <a:lnTo>
                  <a:pt x="0" y="0"/>
                </a:lnTo>
                <a:lnTo>
                  <a:pt x="0" y="1292351"/>
                </a:lnTo>
                <a:close/>
              </a:path>
            </a:pathLst>
          </a:custGeom>
          <a:solidFill>
            <a:schemeClr val="tx2">
              <a:lumMod val="50000"/>
            </a:schemeClr>
          </a:solidFill>
        </p:spPr>
        <p:txBody>
          <a:bodyPr wrap="square" lIns="0" tIns="0" rIns="0" bIns="0" rtlCol="0"/>
          <a:lstStyle/>
          <a:p>
            <a:pPr algn="ctr">
              <a:lnSpc>
                <a:spcPct val="150000"/>
              </a:lnSpc>
            </a:pPr>
            <a:endParaRPr sz="5867" b="1" dirty="0">
              <a:latin typeface="Cambria" panose="02040503050406030204" pitchFamily="18" charset="0"/>
            </a:endParaRPr>
          </a:p>
        </p:txBody>
      </p:sp>
      <p:sp>
        <p:nvSpPr>
          <p:cNvPr id="16" name="object 9"/>
          <p:cNvSpPr/>
          <p:nvPr/>
        </p:nvSpPr>
        <p:spPr>
          <a:xfrm>
            <a:off x="489713" y="3180282"/>
            <a:ext cx="15085139" cy="1723813"/>
          </a:xfrm>
          <a:custGeom>
            <a:avLst/>
            <a:gdLst/>
            <a:ahLst/>
            <a:cxnLst/>
            <a:rect l="l" t="t" r="r" b="b"/>
            <a:pathLst>
              <a:path w="11532235" h="1292860">
                <a:moveTo>
                  <a:pt x="0" y="1292351"/>
                </a:moveTo>
                <a:lnTo>
                  <a:pt x="11532107" y="1292351"/>
                </a:lnTo>
                <a:lnTo>
                  <a:pt x="11532107" y="0"/>
                </a:lnTo>
                <a:lnTo>
                  <a:pt x="0" y="0"/>
                </a:lnTo>
                <a:lnTo>
                  <a:pt x="0" y="1292351"/>
                </a:lnTo>
                <a:close/>
              </a:path>
            </a:pathLst>
          </a:custGeom>
          <a:ln w="12191">
            <a:solidFill>
              <a:schemeClr val="tx2">
                <a:lumMod val="25000"/>
              </a:schemeClr>
            </a:solidFill>
          </a:ln>
        </p:spPr>
        <p:txBody>
          <a:bodyPr wrap="square" lIns="0" tIns="0" rIns="0" bIns="0" rtlCol="0"/>
          <a:lstStyle/>
          <a:p>
            <a:endParaRPr sz="1867" dirty="0"/>
          </a:p>
        </p:txBody>
      </p:sp>
      <p:sp>
        <p:nvSpPr>
          <p:cNvPr id="17" name="Holder 2"/>
          <p:cNvSpPr>
            <a:spLocks noGrp="1"/>
          </p:cNvSpPr>
          <p:nvPr>
            <p:ph type="title"/>
          </p:nvPr>
        </p:nvSpPr>
        <p:spPr>
          <a:xfrm>
            <a:off x="2836209" y="3531693"/>
            <a:ext cx="11244689" cy="902811"/>
          </a:xfrm>
        </p:spPr>
        <p:txBody>
          <a:bodyPr lIns="0" tIns="0" rIns="0" bIns="0"/>
          <a:lstStyle>
            <a:lvl1pPr>
              <a:defRPr sz="5867" b="1" i="0">
                <a:solidFill>
                  <a:schemeClr val="tx1"/>
                </a:solidFill>
                <a:latin typeface="Cambria" panose="02040503050406030204" pitchFamily="18" charset="0"/>
                <a:cs typeface="Calibri"/>
              </a:defRPr>
            </a:lvl1pPr>
          </a:lstStyle>
          <a:p>
            <a:r>
              <a:rPr lang="en-US" dirty="0"/>
              <a:t>Click to edit Master title style</a:t>
            </a:r>
            <a:endParaRPr dirty="0"/>
          </a:p>
        </p:txBody>
      </p:sp>
    </p:spTree>
    <p:extLst>
      <p:ext uri="{BB962C8B-B14F-4D97-AF65-F5344CB8AC3E}">
        <p14:creationId xmlns:p14="http://schemas.microsoft.com/office/powerpoint/2010/main" val="28228955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Guides ">
  <p:cSld name="Content Slide_1">
    <p:spTree>
      <p:nvGrpSpPr>
        <p:cNvPr id="1" name="Shape 210"/>
        <p:cNvGrpSpPr/>
        <p:nvPr/>
      </p:nvGrpSpPr>
      <p:grpSpPr>
        <a:xfrm>
          <a:off x="0" y="0"/>
          <a:ext cx="0" cy="0"/>
          <a:chOff x="0" y="0"/>
          <a:chExt cx="0" cy="0"/>
        </a:xfrm>
      </p:grpSpPr>
      <p:pic>
        <p:nvPicPr>
          <p:cNvPr id="211" name="Google Shape;211;g6ea8db464a_0_275"/>
          <p:cNvPicPr preferRelativeResize="0"/>
          <p:nvPr/>
        </p:nvPicPr>
        <p:blipFill rotWithShape="1">
          <a:blip r:embed="rId2">
            <a:alphaModFix/>
          </a:blip>
          <a:srcRect/>
          <a:stretch/>
        </p:blipFill>
        <p:spPr>
          <a:xfrm>
            <a:off x="0" y="0"/>
            <a:ext cx="16256002" cy="9144001"/>
          </a:xfrm>
          <a:prstGeom prst="rect">
            <a:avLst/>
          </a:prstGeom>
          <a:noFill/>
          <a:ln>
            <a:noFill/>
          </a:ln>
        </p:spPr>
      </p:pic>
      <p:pic>
        <p:nvPicPr>
          <p:cNvPr id="212" name="Google Shape;212;g6ea8db464a_0_275" descr="A close up of a logo&#10;&#10;Description automatically generated"/>
          <p:cNvPicPr preferRelativeResize="0"/>
          <p:nvPr/>
        </p:nvPicPr>
        <p:blipFill rotWithShape="1">
          <a:blip r:embed="rId3">
            <a:alphaModFix/>
          </a:blip>
          <a:srcRect/>
          <a:stretch/>
        </p:blipFill>
        <p:spPr>
          <a:xfrm>
            <a:off x="0" y="0"/>
            <a:ext cx="16256002" cy="9144001"/>
          </a:xfrm>
          <a:prstGeom prst="rect">
            <a:avLst/>
          </a:prstGeom>
          <a:noFill/>
          <a:ln>
            <a:noFill/>
          </a:ln>
        </p:spPr>
      </p:pic>
      <p:sp>
        <p:nvSpPr>
          <p:cNvPr id="213" name="Google Shape;213;g6ea8db464a_0_275"/>
          <p:cNvSpPr txBox="1">
            <a:spLocks noGrp="1"/>
          </p:cNvSpPr>
          <p:nvPr>
            <p:ph type="title"/>
          </p:nvPr>
        </p:nvSpPr>
        <p:spPr>
          <a:xfrm>
            <a:off x="-10160" y="229878"/>
            <a:ext cx="16276199" cy="687300"/>
          </a:xfrm>
          <a:prstGeom prst="rect">
            <a:avLst/>
          </a:prstGeom>
          <a:noFill/>
          <a:ln>
            <a:noFill/>
          </a:ln>
        </p:spPr>
        <p:txBody>
          <a:bodyPr spcFirstLastPara="1" wrap="square" lIns="91425" tIns="45700" rIns="91425" bIns="45700" anchor="ctr" anchorCtr="0">
            <a:noAutofit/>
          </a:bodyPr>
          <a:lstStyle>
            <a:lvl1pPr lvl="0" algn="ctr">
              <a:lnSpc>
                <a:spcPct val="90000"/>
              </a:lnSpc>
              <a:spcBef>
                <a:spcPts val="0"/>
              </a:spcBef>
              <a:spcAft>
                <a:spcPts val="0"/>
              </a:spcAft>
              <a:buSzPts val="4400"/>
              <a:buFont typeface="Arial"/>
              <a:buNone/>
              <a:defRPr sz="2800" b="1">
                <a:solidFill>
                  <a:srgbClr val="3F3F3F"/>
                </a:solidFill>
                <a:latin typeface="Open Sans"/>
                <a:ea typeface="Open Sans"/>
                <a:cs typeface="Open Sans"/>
                <a:sym typeface="Open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4" name="Google Shape;214;g6ea8db464a_0_275"/>
          <p:cNvSpPr/>
          <p:nvPr/>
        </p:nvSpPr>
        <p:spPr>
          <a:xfrm>
            <a:off x="16375347" y="785880"/>
            <a:ext cx="617100" cy="617100"/>
          </a:xfrm>
          <a:prstGeom prst="ellipse">
            <a:avLst/>
          </a:prstGeom>
          <a:solidFill>
            <a:srgbClr val="0284E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15" name="Google Shape;215;g6ea8db464a_0_275"/>
          <p:cNvSpPr/>
          <p:nvPr/>
        </p:nvSpPr>
        <p:spPr>
          <a:xfrm>
            <a:off x="16375347" y="2367024"/>
            <a:ext cx="617100" cy="617100"/>
          </a:xfrm>
          <a:prstGeom prst="ellipse">
            <a:avLst/>
          </a:prstGeom>
          <a:solidFill>
            <a:srgbClr val="44AAF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16" name="Google Shape;216;g6ea8db464a_0_275"/>
          <p:cNvSpPr/>
          <p:nvPr/>
        </p:nvSpPr>
        <p:spPr>
          <a:xfrm>
            <a:off x="16375347" y="1576452"/>
            <a:ext cx="617100" cy="617100"/>
          </a:xfrm>
          <a:prstGeom prst="ellipse">
            <a:avLst/>
          </a:prstGeom>
          <a:solidFill>
            <a:srgbClr val="37858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highlight>
                <a:srgbClr val="FFFF00"/>
              </a:highlight>
              <a:latin typeface="Arial"/>
              <a:ea typeface="Arial"/>
              <a:cs typeface="Arial"/>
              <a:sym typeface="Arial"/>
            </a:endParaRPr>
          </a:p>
        </p:txBody>
      </p:sp>
      <p:sp>
        <p:nvSpPr>
          <p:cNvPr id="217" name="Google Shape;217;g6ea8db464a_0_275"/>
          <p:cNvSpPr/>
          <p:nvPr/>
        </p:nvSpPr>
        <p:spPr>
          <a:xfrm>
            <a:off x="16375347" y="5529312"/>
            <a:ext cx="617100" cy="617100"/>
          </a:xfrm>
          <a:prstGeom prst="ellipse">
            <a:avLst/>
          </a:prstGeom>
          <a:solidFill>
            <a:srgbClr val="EFC88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highlight>
                <a:srgbClr val="FFFF00"/>
              </a:highlight>
              <a:latin typeface="Arial"/>
              <a:ea typeface="Arial"/>
              <a:cs typeface="Arial"/>
              <a:sym typeface="Arial"/>
            </a:endParaRPr>
          </a:p>
        </p:txBody>
      </p:sp>
      <p:sp>
        <p:nvSpPr>
          <p:cNvPr id="218" name="Google Shape;218;g6ea8db464a_0_275"/>
          <p:cNvSpPr/>
          <p:nvPr/>
        </p:nvSpPr>
        <p:spPr>
          <a:xfrm>
            <a:off x="16375347" y="4738740"/>
            <a:ext cx="617100" cy="617100"/>
          </a:xfrm>
          <a:prstGeom prst="ellipse">
            <a:avLst/>
          </a:prstGeom>
          <a:solidFill>
            <a:srgbClr val="C7D3D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19" name="Google Shape;219;g6ea8db464a_0_275"/>
          <p:cNvSpPr/>
          <p:nvPr/>
        </p:nvSpPr>
        <p:spPr>
          <a:xfrm>
            <a:off x="16375347" y="6319884"/>
            <a:ext cx="617100" cy="617100"/>
          </a:xfrm>
          <a:prstGeom prst="ellipse">
            <a:avLst/>
          </a:prstGeom>
          <a:solidFill>
            <a:srgbClr val="CF5C3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20" name="Google Shape;220;g6ea8db464a_0_275"/>
          <p:cNvSpPr/>
          <p:nvPr/>
        </p:nvSpPr>
        <p:spPr>
          <a:xfrm>
            <a:off x="16375347" y="3157596"/>
            <a:ext cx="617100" cy="617100"/>
          </a:xfrm>
          <a:prstGeom prst="ellipse">
            <a:avLst/>
          </a:prstGeom>
          <a:solidFill>
            <a:srgbClr val="162E5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21" name="Google Shape;221;g6ea8db464a_0_275"/>
          <p:cNvSpPr/>
          <p:nvPr/>
        </p:nvSpPr>
        <p:spPr>
          <a:xfrm>
            <a:off x="16375347" y="3948168"/>
            <a:ext cx="617100" cy="617100"/>
          </a:xfrm>
          <a:prstGeom prst="ellipse">
            <a:avLst/>
          </a:prstGeom>
          <a:solidFill>
            <a:srgbClr val="FF896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22" name="Google Shape;222;g6ea8db464a_0_275"/>
          <p:cNvSpPr/>
          <p:nvPr/>
        </p:nvSpPr>
        <p:spPr>
          <a:xfrm>
            <a:off x="16375347" y="7110456"/>
            <a:ext cx="617100" cy="617100"/>
          </a:xfrm>
          <a:prstGeom prst="ellipse">
            <a:avLst/>
          </a:prstGeom>
          <a:solidFill>
            <a:srgbClr val="83978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23" name="Google Shape;223;g6ea8db464a_0_275"/>
          <p:cNvSpPr/>
          <p:nvPr/>
        </p:nvSpPr>
        <p:spPr>
          <a:xfrm>
            <a:off x="16375347" y="7901030"/>
            <a:ext cx="617100" cy="617100"/>
          </a:xfrm>
          <a:prstGeom prst="ellipse">
            <a:avLst/>
          </a:prstGeom>
          <a:solidFill>
            <a:srgbClr val="009FB7"/>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Tree>
  </p:cSld>
  <p:clrMapOvr>
    <a:masterClrMapping/>
  </p:clrMapOvr>
  <p:extLst>
    <p:ext uri="{DCECCB84-F9BA-43D5-87BE-67443E8EF086}">
      <p15:sldGuideLst xmlns:p15="http://schemas.microsoft.com/office/powerpoint/2012/main">
        <p15:guide id="1" pos="576">
          <p15:clr>
            <a:srgbClr val="FA7B17"/>
          </p15:clr>
        </p15:guide>
        <p15:guide id="2" pos="9792">
          <p15:clr>
            <a:srgbClr val="FA7B17"/>
          </p15:clr>
        </p15:guide>
        <p15:guide id="3" orient="horz" pos="5184">
          <p15:clr>
            <a:srgbClr val="FA7B17"/>
          </p15:clr>
        </p15:guide>
        <p15:guide id="4" orient="horz" pos="578">
          <p15:clr>
            <a:srgbClr val="FA7B17"/>
          </p15:clr>
        </p15:guide>
        <p15:guide id="5" pos="864">
          <p15:clr>
            <a:srgbClr val="FA7B17"/>
          </p15:clr>
        </p15:guide>
        <p15:guide id="6" pos="9504">
          <p15:clr>
            <a:srgbClr val="FA7B17"/>
          </p15:clr>
        </p15:guide>
        <p15:guide id="7" orient="horz" pos="864">
          <p15:clr>
            <a:srgbClr val="FA7B17"/>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Knowledge Check ">
  <p:cSld name="Knowledge Check ">
    <p:spTree>
      <p:nvGrpSpPr>
        <p:cNvPr id="1" name="Shape 74"/>
        <p:cNvGrpSpPr/>
        <p:nvPr/>
      </p:nvGrpSpPr>
      <p:grpSpPr>
        <a:xfrm>
          <a:off x="0" y="0"/>
          <a:ext cx="0" cy="0"/>
          <a:chOff x="0" y="0"/>
          <a:chExt cx="0" cy="0"/>
        </a:xfrm>
      </p:grpSpPr>
      <p:pic>
        <p:nvPicPr>
          <p:cNvPr id="75" name="Google Shape;75;p30" descr="A picture containing water, air&#10;&#10;Description automatically generated"/>
          <p:cNvPicPr preferRelativeResize="0"/>
          <p:nvPr/>
        </p:nvPicPr>
        <p:blipFill rotWithShape="1">
          <a:blip r:embed="rId2">
            <a:alphaModFix/>
          </a:blip>
          <a:srcRect/>
          <a:stretch/>
        </p:blipFill>
        <p:spPr>
          <a:xfrm>
            <a:off x="0" y="0"/>
            <a:ext cx="16256000" cy="9144000"/>
          </a:xfrm>
          <a:prstGeom prst="rect">
            <a:avLst/>
          </a:prstGeom>
          <a:noFill/>
          <a:ln>
            <a:noFill/>
          </a:ln>
        </p:spPr>
      </p:pic>
      <p:pic>
        <p:nvPicPr>
          <p:cNvPr id="76" name="Google Shape;76;p30" descr="A close up of a logo&#10;&#10;Description automatically generated"/>
          <p:cNvPicPr preferRelativeResize="0"/>
          <p:nvPr/>
        </p:nvPicPr>
        <p:blipFill rotWithShape="1">
          <a:blip r:embed="rId3">
            <a:alphaModFix/>
          </a:blip>
          <a:srcRect/>
          <a:stretch/>
        </p:blipFill>
        <p:spPr>
          <a:xfrm>
            <a:off x="0" y="0"/>
            <a:ext cx="16256000" cy="9144000"/>
          </a:xfrm>
          <a:prstGeom prst="rect">
            <a:avLst/>
          </a:prstGeom>
          <a:noFill/>
          <a:ln>
            <a:noFill/>
          </a:ln>
        </p:spPr>
      </p:pic>
      <p:sp>
        <p:nvSpPr>
          <p:cNvPr id="77" name="Google Shape;77;p30"/>
          <p:cNvSpPr/>
          <p:nvPr/>
        </p:nvSpPr>
        <p:spPr>
          <a:xfrm>
            <a:off x="8128000" y="4310390"/>
            <a:ext cx="4819925" cy="430887"/>
          </a:xfrm>
          <a:prstGeom prst="rect">
            <a:avLst/>
          </a:prstGeom>
          <a:noFill/>
          <a:ln>
            <a:noFill/>
          </a:ln>
        </p:spPr>
        <p:txBody>
          <a:bodyPr spcFirstLastPara="1" wrap="square" lIns="91425" tIns="0" rIns="91425" bIns="0" anchor="t" anchorCtr="0">
            <a:spAutoFit/>
          </a:bodyPr>
          <a:lstStyle/>
          <a:p>
            <a:pPr marL="0" marR="0" lvl="0" indent="0" algn="ctr" rtl="0">
              <a:lnSpc>
                <a:spcPct val="100000"/>
              </a:lnSpc>
              <a:spcBef>
                <a:spcPts val="0"/>
              </a:spcBef>
              <a:spcAft>
                <a:spcPts val="0"/>
              </a:spcAft>
              <a:buClr>
                <a:srgbClr val="000000"/>
              </a:buClr>
              <a:buSzPts val="2800"/>
              <a:buFont typeface="Arial"/>
              <a:buNone/>
            </a:pPr>
            <a:r>
              <a:rPr lang="en-US" sz="2800" b="1" i="0" u="none" strike="noStrike" cap="none">
                <a:solidFill>
                  <a:schemeClr val="lt1"/>
                </a:solidFill>
                <a:latin typeface="Open Sans"/>
                <a:ea typeface="Open Sans"/>
                <a:cs typeface="Open Sans"/>
                <a:sym typeface="Open Sans"/>
              </a:rPr>
              <a:t>Knowledge Check</a:t>
            </a:r>
            <a:endParaRPr sz="1400" b="0" i="0" u="none" strike="noStrike" cap="none">
              <a:solidFill>
                <a:srgbClr val="000000"/>
              </a:solidFill>
              <a:latin typeface="Arial"/>
              <a:ea typeface="Arial"/>
              <a:cs typeface="Arial"/>
              <a:sym typeface="Arial"/>
            </a:endParaRPr>
          </a:p>
        </p:txBody>
      </p:sp>
      <p:pic>
        <p:nvPicPr>
          <p:cNvPr id="78" name="Google Shape;78;p30" descr="A close up of a logo&#10;&#10;Description automatically generated"/>
          <p:cNvPicPr preferRelativeResize="0"/>
          <p:nvPr/>
        </p:nvPicPr>
        <p:blipFill rotWithShape="1">
          <a:blip r:embed="rId4">
            <a:alphaModFix/>
          </a:blip>
          <a:srcRect l="12857" t="2540" r="67232" b="87460"/>
          <a:stretch/>
        </p:blipFill>
        <p:spPr>
          <a:xfrm>
            <a:off x="246744" y="232229"/>
            <a:ext cx="3236687" cy="914400"/>
          </a:xfrm>
          <a:prstGeom prst="rect">
            <a:avLst/>
          </a:prstGeom>
          <a:noFill/>
          <a:ln>
            <a:noFill/>
          </a:ln>
        </p:spPr>
      </p:pic>
    </p:spTree>
    <p:extLst>
      <p:ext uri="{BB962C8B-B14F-4D97-AF65-F5344CB8AC3E}">
        <p14:creationId xmlns:p14="http://schemas.microsoft.com/office/powerpoint/2010/main" val="28374728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1_quiz content">
  <p:cSld name="1_quiz content">
    <p:spTree>
      <p:nvGrpSpPr>
        <p:cNvPr id="1" name="Shape 79"/>
        <p:cNvGrpSpPr/>
        <p:nvPr/>
      </p:nvGrpSpPr>
      <p:grpSpPr>
        <a:xfrm>
          <a:off x="0" y="0"/>
          <a:ext cx="0" cy="0"/>
          <a:chOff x="0" y="0"/>
          <a:chExt cx="0" cy="0"/>
        </a:xfrm>
      </p:grpSpPr>
      <p:pic>
        <p:nvPicPr>
          <p:cNvPr id="80" name="Google Shape;80;p31"/>
          <p:cNvPicPr preferRelativeResize="0"/>
          <p:nvPr/>
        </p:nvPicPr>
        <p:blipFill rotWithShape="1">
          <a:blip r:embed="rId2">
            <a:alphaModFix/>
          </a:blip>
          <a:srcRect/>
          <a:stretch/>
        </p:blipFill>
        <p:spPr>
          <a:xfrm>
            <a:off x="0" y="0"/>
            <a:ext cx="16256000" cy="9144000"/>
          </a:xfrm>
          <a:prstGeom prst="rect">
            <a:avLst/>
          </a:prstGeom>
          <a:noFill/>
          <a:ln>
            <a:noFill/>
          </a:ln>
        </p:spPr>
      </p:pic>
      <p:pic>
        <p:nvPicPr>
          <p:cNvPr id="81" name="Google Shape;81;p31" descr="A close up of a logo&#10;&#10;Description automatically generated"/>
          <p:cNvPicPr preferRelativeResize="0"/>
          <p:nvPr/>
        </p:nvPicPr>
        <p:blipFill rotWithShape="1">
          <a:blip r:embed="rId3">
            <a:alphaModFix/>
          </a:blip>
          <a:srcRect/>
          <a:stretch/>
        </p:blipFill>
        <p:spPr>
          <a:xfrm>
            <a:off x="0" y="0"/>
            <a:ext cx="16256000" cy="9144000"/>
          </a:xfrm>
          <a:prstGeom prst="rect">
            <a:avLst/>
          </a:prstGeom>
          <a:noFill/>
          <a:ln>
            <a:noFill/>
          </a:ln>
        </p:spPr>
      </p:pic>
      <p:sp>
        <p:nvSpPr>
          <p:cNvPr id="82" name="Google Shape;82;p31"/>
          <p:cNvSpPr txBox="1"/>
          <p:nvPr/>
        </p:nvSpPr>
        <p:spPr>
          <a:xfrm>
            <a:off x="1280469" y="732325"/>
            <a:ext cx="1698904" cy="46166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000" b="1" i="0" u="none" strike="noStrike" cap="none">
                <a:solidFill>
                  <a:srgbClr val="FFFFFF"/>
                </a:solidFill>
                <a:latin typeface="Open Sans"/>
                <a:ea typeface="Open Sans"/>
                <a:cs typeface="Open Sans"/>
                <a:sym typeface="Open Sans"/>
              </a:rPr>
              <a:t>Knowledge Check</a:t>
            </a:r>
            <a:endParaRPr sz="2000" b="1" i="0" u="none" strike="noStrike" cap="none">
              <a:solidFill>
                <a:srgbClr val="FFFFFF"/>
              </a:solidFill>
              <a:latin typeface="Open Sans"/>
              <a:ea typeface="Open Sans"/>
              <a:cs typeface="Open Sans"/>
              <a:sym typeface="Open Sans"/>
            </a:endParaRPr>
          </a:p>
        </p:txBody>
      </p:sp>
      <p:sp>
        <p:nvSpPr>
          <p:cNvPr id="83" name="Google Shape;83;p31"/>
          <p:cNvSpPr txBox="1">
            <a:spLocks noGrp="1"/>
          </p:cNvSpPr>
          <p:nvPr>
            <p:ph type="body" idx="1"/>
          </p:nvPr>
        </p:nvSpPr>
        <p:spPr>
          <a:xfrm>
            <a:off x="1280469" y="1281797"/>
            <a:ext cx="1698904" cy="67418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SzPts val="2800"/>
              <a:buNone/>
              <a:defRPr sz="2200" b="1">
                <a:solidFill>
                  <a:schemeClr val="lt1"/>
                </a:solidFill>
                <a:latin typeface="Open Sans"/>
                <a:ea typeface="Open Sans"/>
                <a:cs typeface="Open Sans"/>
                <a:sym typeface="Open Sans"/>
              </a:defRPr>
            </a:lvl1pPr>
            <a:lvl2pPr marL="914400" lvl="1" indent="-381000" algn="l">
              <a:lnSpc>
                <a:spcPct val="90000"/>
              </a:lnSpc>
              <a:spcBef>
                <a:spcPts val="500"/>
              </a:spcBef>
              <a:spcAft>
                <a:spcPts val="0"/>
              </a:spcAft>
              <a:buSzPts val="2400"/>
              <a:buChar char="•"/>
              <a:defRPr/>
            </a:lvl2pPr>
            <a:lvl3pPr marL="1371600" lvl="2" indent="-355600" algn="l">
              <a:lnSpc>
                <a:spcPct val="90000"/>
              </a:lnSpc>
              <a:spcBef>
                <a:spcPts val="500"/>
              </a:spcBef>
              <a:spcAft>
                <a:spcPts val="0"/>
              </a:spcAft>
              <a:buSzPts val="20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SzPts val="1800"/>
              <a:buChar char="•"/>
              <a:defRPr/>
            </a:lvl6pPr>
            <a:lvl7pPr marL="3200400" lvl="6" indent="-342900" algn="l">
              <a:lnSpc>
                <a:spcPct val="90000"/>
              </a:lnSpc>
              <a:spcBef>
                <a:spcPts val="500"/>
              </a:spcBef>
              <a:spcAft>
                <a:spcPts val="0"/>
              </a:spcAft>
              <a:buSzPts val="1800"/>
              <a:buChar char="•"/>
              <a:defRPr/>
            </a:lvl7pPr>
            <a:lvl8pPr marL="3657600" lvl="7" indent="-342900" algn="l">
              <a:lnSpc>
                <a:spcPct val="90000"/>
              </a:lnSpc>
              <a:spcBef>
                <a:spcPts val="500"/>
              </a:spcBef>
              <a:spcAft>
                <a:spcPts val="0"/>
              </a:spcAft>
              <a:buSzPts val="1800"/>
              <a:buChar char="•"/>
              <a:defRPr/>
            </a:lvl8pPr>
            <a:lvl9pPr marL="4114800" lvl="8" indent="-342900" algn="l">
              <a:lnSpc>
                <a:spcPct val="90000"/>
              </a:lnSpc>
              <a:spcBef>
                <a:spcPts val="500"/>
              </a:spcBef>
              <a:spcAft>
                <a:spcPts val="0"/>
              </a:spcAft>
              <a:buSzPts val="1800"/>
              <a:buChar char="•"/>
              <a:defRPr/>
            </a:lvl9pPr>
          </a:lstStyle>
          <a:p>
            <a:endParaRPr/>
          </a:p>
        </p:txBody>
      </p:sp>
      <p:sp>
        <p:nvSpPr>
          <p:cNvPr id="84" name="Google Shape;84;p31"/>
          <p:cNvSpPr txBox="1">
            <a:spLocks noGrp="1"/>
          </p:cNvSpPr>
          <p:nvPr>
            <p:ph type="body" idx="2"/>
          </p:nvPr>
        </p:nvSpPr>
        <p:spPr>
          <a:xfrm>
            <a:off x="3012031" y="571937"/>
            <a:ext cx="12323689" cy="1424965"/>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SzPts val="2800"/>
              <a:buNone/>
              <a:defRPr sz="2200" b="1">
                <a:solidFill>
                  <a:srgbClr val="3F3F3F"/>
                </a:solidFill>
                <a:latin typeface="Open Sans"/>
                <a:ea typeface="Open Sans"/>
                <a:cs typeface="Open Sans"/>
                <a:sym typeface="Open Sans"/>
              </a:defRPr>
            </a:lvl1pPr>
            <a:lvl2pPr marL="914400" lvl="1" indent="-381000" algn="l">
              <a:lnSpc>
                <a:spcPct val="90000"/>
              </a:lnSpc>
              <a:spcBef>
                <a:spcPts val="500"/>
              </a:spcBef>
              <a:spcAft>
                <a:spcPts val="0"/>
              </a:spcAft>
              <a:buSzPts val="2400"/>
              <a:buChar char="•"/>
              <a:defRPr/>
            </a:lvl2pPr>
            <a:lvl3pPr marL="1371600" lvl="2" indent="-355600" algn="l">
              <a:lnSpc>
                <a:spcPct val="90000"/>
              </a:lnSpc>
              <a:spcBef>
                <a:spcPts val="500"/>
              </a:spcBef>
              <a:spcAft>
                <a:spcPts val="0"/>
              </a:spcAft>
              <a:buSzPts val="20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SzPts val="1800"/>
              <a:buChar char="•"/>
              <a:defRPr/>
            </a:lvl6pPr>
            <a:lvl7pPr marL="3200400" lvl="6" indent="-342900" algn="l">
              <a:lnSpc>
                <a:spcPct val="90000"/>
              </a:lnSpc>
              <a:spcBef>
                <a:spcPts val="500"/>
              </a:spcBef>
              <a:spcAft>
                <a:spcPts val="0"/>
              </a:spcAft>
              <a:buSzPts val="1800"/>
              <a:buChar char="•"/>
              <a:defRPr/>
            </a:lvl7pPr>
            <a:lvl8pPr marL="3657600" lvl="7" indent="-342900" algn="l">
              <a:lnSpc>
                <a:spcPct val="90000"/>
              </a:lnSpc>
              <a:spcBef>
                <a:spcPts val="500"/>
              </a:spcBef>
              <a:spcAft>
                <a:spcPts val="0"/>
              </a:spcAft>
              <a:buSzPts val="1800"/>
              <a:buChar char="•"/>
              <a:defRPr/>
            </a:lvl8pPr>
            <a:lvl9pPr marL="4114800" lvl="8" indent="-342900" algn="l">
              <a:lnSpc>
                <a:spcPct val="90000"/>
              </a:lnSpc>
              <a:spcBef>
                <a:spcPts val="500"/>
              </a:spcBef>
              <a:spcAft>
                <a:spcPts val="0"/>
              </a:spcAft>
              <a:buSzPts val="1800"/>
              <a:buChar char="•"/>
              <a:defRPr/>
            </a:lvl9pPr>
          </a:lstStyle>
          <a:p>
            <a:endParaRPr/>
          </a:p>
        </p:txBody>
      </p:sp>
      <p:sp>
        <p:nvSpPr>
          <p:cNvPr id="85" name="Google Shape;85;p31"/>
          <p:cNvSpPr txBox="1"/>
          <p:nvPr/>
        </p:nvSpPr>
        <p:spPr>
          <a:xfrm>
            <a:off x="1716761" y="2836543"/>
            <a:ext cx="548640" cy="54864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US" sz="2000" b="0" i="0" u="none" strike="noStrike" cap="none">
                <a:solidFill>
                  <a:srgbClr val="3F3F3F"/>
                </a:solidFill>
                <a:latin typeface="Open Sans"/>
                <a:ea typeface="Open Sans"/>
                <a:cs typeface="Open Sans"/>
                <a:sym typeface="Open Sans"/>
              </a:rPr>
              <a:t>A.</a:t>
            </a:r>
            <a:endParaRPr sz="2000" b="0" i="0" u="none" strike="noStrike" cap="none">
              <a:solidFill>
                <a:srgbClr val="000000"/>
              </a:solidFill>
              <a:latin typeface="Open Sans"/>
              <a:ea typeface="Open Sans"/>
              <a:cs typeface="Open Sans"/>
              <a:sym typeface="Open Sans"/>
            </a:endParaRPr>
          </a:p>
        </p:txBody>
      </p:sp>
      <p:sp>
        <p:nvSpPr>
          <p:cNvPr id="86" name="Google Shape;86;p31"/>
          <p:cNvSpPr txBox="1"/>
          <p:nvPr/>
        </p:nvSpPr>
        <p:spPr>
          <a:xfrm>
            <a:off x="1716761" y="3657148"/>
            <a:ext cx="548640" cy="54864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US" sz="2000" b="0" i="0" u="none" strike="noStrike" cap="none">
                <a:solidFill>
                  <a:srgbClr val="3F3F3F"/>
                </a:solidFill>
                <a:latin typeface="Open Sans"/>
                <a:ea typeface="Open Sans"/>
                <a:cs typeface="Open Sans"/>
                <a:sym typeface="Open Sans"/>
              </a:rPr>
              <a:t>B.</a:t>
            </a:r>
            <a:endParaRPr sz="2000" b="0" i="0" u="none" strike="noStrike" cap="none">
              <a:solidFill>
                <a:srgbClr val="000000"/>
              </a:solidFill>
              <a:latin typeface="Open Sans"/>
              <a:ea typeface="Open Sans"/>
              <a:cs typeface="Open Sans"/>
              <a:sym typeface="Open Sans"/>
            </a:endParaRPr>
          </a:p>
        </p:txBody>
      </p:sp>
      <p:sp>
        <p:nvSpPr>
          <p:cNvPr id="87" name="Google Shape;87;p31"/>
          <p:cNvSpPr txBox="1"/>
          <p:nvPr/>
        </p:nvSpPr>
        <p:spPr>
          <a:xfrm>
            <a:off x="1716761" y="4477753"/>
            <a:ext cx="548640" cy="54864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US" sz="2000" b="0" i="0" u="none" strike="noStrike" cap="none">
                <a:solidFill>
                  <a:srgbClr val="3F3F3F"/>
                </a:solidFill>
                <a:latin typeface="Open Sans"/>
                <a:ea typeface="Open Sans"/>
                <a:cs typeface="Open Sans"/>
                <a:sym typeface="Open Sans"/>
              </a:rPr>
              <a:t>C.</a:t>
            </a:r>
            <a:endParaRPr sz="2000" b="0" i="0" u="none" strike="noStrike" cap="none">
              <a:solidFill>
                <a:srgbClr val="000000"/>
              </a:solidFill>
              <a:latin typeface="Open Sans"/>
              <a:ea typeface="Open Sans"/>
              <a:cs typeface="Open Sans"/>
              <a:sym typeface="Open Sans"/>
            </a:endParaRPr>
          </a:p>
        </p:txBody>
      </p:sp>
      <p:sp>
        <p:nvSpPr>
          <p:cNvPr id="88" name="Google Shape;88;p31"/>
          <p:cNvSpPr txBox="1"/>
          <p:nvPr/>
        </p:nvSpPr>
        <p:spPr>
          <a:xfrm>
            <a:off x="1716761" y="5298358"/>
            <a:ext cx="548640" cy="54864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US" sz="2000" b="0" i="0" u="none" strike="noStrike" cap="none">
                <a:solidFill>
                  <a:srgbClr val="3F3F3F"/>
                </a:solidFill>
                <a:latin typeface="Open Sans"/>
                <a:ea typeface="Open Sans"/>
                <a:cs typeface="Open Sans"/>
                <a:sym typeface="Open Sans"/>
              </a:rPr>
              <a:t>D.</a:t>
            </a:r>
            <a:endParaRPr sz="2000" b="0" i="0" u="none" strike="noStrike" cap="none">
              <a:solidFill>
                <a:srgbClr val="000000"/>
              </a:solidFill>
              <a:latin typeface="Open Sans"/>
              <a:ea typeface="Open Sans"/>
              <a:cs typeface="Open Sans"/>
              <a:sym typeface="Open Sans"/>
            </a:endParaRPr>
          </a:p>
        </p:txBody>
      </p:sp>
      <p:sp>
        <p:nvSpPr>
          <p:cNvPr id="89" name="Google Shape;89;p31"/>
          <p:cNvSpPr txBox="1">
            <a:spLocks noGrp="1"/>
          </p:cNvSpPr>
          <p:nvPr>
            <p:ph type="body" idx="3"/>
          </p:nvPr>
        </p:nvSpPr>
        <p:spPr>
          <a:xfrm>
            <a:off x="2329744" y="2788417"/>
            <a:ext cx="11250640" cy="701711"/>
          </a:xfrm>
          <a:prstGeom prst="rect">
            <a:avLst/>
          </a:prstGeom>
          <a:noFill/>
          <a:ln>
            <a:noFill/>
          </a:ln>
        </p:spPr>
        <p:txBody>
          <a:bodyPr spcFirstLastPara="1" wrap="square" lIns="91425" tIns="0" rIns="91425" bIns="0" anchor="t" anchorCtr="0">
            <a:normAutofit/>
          </a:bodyPr>
          <a:lstStyle>
            <a:lvl1pPr marL="457200" lvl="0" indent="-228600" algn="l">
              <a:lnSpc>
                <a:spcPct val="90000"/>
              </a:lnSpc>
              <a:spcBef>
                <a:spcPts val="1000"/>
              </a:spcBef>
              <a:spcAft>
                <a:spcPts val="0"/>
              </a:spcAft>
              <a:buSzPts val="2800"/>
              <a:buNone/>
              <a:defRPr sz="2000">
                <a:solidFill>
                  <a:srgbClr val="3F3F3F"/>
                </a:solidFill>
                <a:latin typeface="Open Sans"/>
                <a:ea typeface="Open Sans"/>
                <a:cs typeface="Open Sans"/>
                <a:sym typeface="Open Sans"/>
              </a:defRPr>
            </a:lvl1pPr>
            <a:lvl2pPr marL="914400" lvl="1" indent="-381000" algn="l">
              <a:lnSpc>
                <a:spcPct val="90000"/>
              </a:lnSpc>
              <a:spcBef>
                <a:spcPts val="500"/>
              </a:spcBef>
              <a:spcAft>
                <a:spcPts val="0"/>
              </a:spcAft>
              <a:buSzPts val="2400"/>
              <a:buChar char="•"/>
              <a:defRPr/>
            </a:lvl2pPr>
            <a:lvl3pPr marL="1371600" lvl="2" indent="-355600" algn="l">
              <a:lnSpc>
                <a:spcPct val="90000"/>
              </a:lnSpc>
              <a:spcBef>
                <a:spcPts val="500"/>
              </a:spcBef>
              <a:spcAft>
                <a:spcPts val="0"/>
              </a:spcAft>
              <a:buSzPts val="20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SzPts val="1800"/>
              <a:buChar char="•"/>
              <a:defRPr/>
            </a:lvl6pPr>
            <a:lvl7pPr marL="3200400" lvl="6" indent="-342900" algn="l">
              <a:lnSpc>
                <a:spcPct val="90000"/>
              </a:lnSpc>
              <a:spcBef>
                <a:spcPts val="500"/>
              </a:spcBef>
              <a:spcAft>
                <a:spcPts val="0"/>
              </a:spcAft>
              <a:buSzPts val="1800"/>
              <a:buChar char="•"/>
              <a:defRPr/>
            </a:lvl7pPr>
            <a:lvl8pPr marL="3657600" lvl="7" indent="-342900" algn="l">
              <a:lnSpc>
                <a:spcPct val="90000"/>
              </a:lnSpc>
              <a:spcBef>
                <a:spcPts val="500"/>
              </a:spcBef>
              <a:spcAft>
                <a:spcPts val="0"/>
              </a:spcAft>
              <a:buSzPts val="1800"/>
              <a:buChar char="•"/>
              <a:defRPr/>
            </a:lvl8pPr>
            <a:lvl9pPr marL="4114800" lvl="8" indent="-342900" algn="l">
              <a:lnSpc>
                <a:spcPct val="90000"/>
              </a:lnSpc>
              <a:spcBef>
                <a:spcPts val="500"/>
              </a:spcBef>
              <a:spcAft>
                <a:spcPts val="0"/>
              </a:spcAft>
              <a:buSzPts val="1800"/>
              <a:buChar char="•"/>
              <a:defRPr/>
            </a:lvl9pPr>
          </a:lstStyle>
          <a:p>
            <a:endParaRPr/>
          </a:p>
        </p:txBody>
      </p:sp>
      <p:sp>
        <p:nvSpPr>
          <p:cNvPr id="90" name="Google Shape;90;p31"/>
          <p:cNvSpPr txBox="1">
            <a:spLocks noGrp="1"/>
          </p:cNvSpPr>
          <p:nvPr>
            <p:ph type="body" idx="4"/>
          </p:nvPr>
        </p:nvSpPr>
        <p:spPr>
          <a:xfrm>
            <a:off x="2329744" y="3609022"/>
            <a:ext cx="11250640" cy="701711"/>
          </a:xfrm>
          <a:prstGeom prst="rect">
            <a:avLst/>
          </a:prstGeom>
          <a:noFill/>
          <a:ln>
            <a:noFill/>
          </a:ln>
        </p:spPr>
        <p:txBody>
          <a:bodyPr spcFirstLastPara="1" wrap="square" lIns="91425" tIns="0" rIns="91425" bIns="0" anchor="t" anchorCtr="0">
            <a:normAutofit/>
          </a:bodyPr>
          <a:lstStyle>
            <a:lvl1pPr marL="457200" lvl="0" indent="-228600" algn="l">
              <a:lnSpc>
                <a:spcPct val="90000"/>
              </a:lnSpc>
              <a:spcBef>
                <a:spcPts val="1000"/>
              </a:spcBef>
              <a:spcAft>
                <a:spcPts val="0"/>
              </a:spcAft>
              <a:buSzPts val="2800"/>
              <a:buNone/>
              <a:defRPr sz="2000">
                <a:solidFill>
                  <a:srgbClr val="3F3F3F"/>
                </a:solidFill>
                <a:latin typeface="Open Sans"/>
                <a:ea typeface="Open Sans"/>
                <a:cs typeface="Open Sans"/>
                <a:sym typeface="Open Sans"/>
              </a:defRPr>
            </a:lvl1pPr>
            <a:lvl2pPr marL="914400" lvl="1" indent="-381000" algn="l">
              <a:lnSpc>
                <a:spcPct val="90000"/>
              </a:lnSpc>
              <a:spcBef>
                <a:spcPts val="500"/>
              </a:spcBef>
              <a:spcAft>
                <a:spcPts val="0"/>
              </a:spcAft>
              <a:buSzPts val="2400"/>
              <a:buChar char="•"/>
              <a:defRPr/>
            </a:lvl2pPr>
            <a:lvl3pPr marL="1371600" lvl="2" indent="-355600" algn="l">
              <a:lnSpc>
                <a:spcPct val="90000"/>
              </a:lnSpc>
              <a:spcBef>
                <a:spcPts val="500"/>
              </a:spcBef>
              <a:spcAft>
                <a:spcPts val="0"/>
              </a:spcAft>
              <a:buSzPts val="20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SzPts val="1800"/>
              <a:buChar char="•"/>
              <a:defRPr/>
            </a:lvl6pPr>
            <a:lvl7pPr marL="3200400" lvl="6" indent="-342900" algn="l">
              <a:lnSpc>
                <a:spcPct val="90000"/>
              </a:lnSpc>
              <a:spcBef>
                <a:spcPts val="500"/>
              </a:spcBef>
              <a:spcAft>
                <a:spcPts val="0"/>
              </a:spcAft>
              <a:buSzPts val="1800"/>
              <a:buChar char="•"/>
              <a:defRPr/>
            </a:lvl7pPr>
            <a:lvl8pPr marL="3657600" lvl="7" indent="-342900" algn="l">
              <a:lnSpc>
                <a:spcPct val="90000"/>
              </a:lnSpc>
              <a:spcBef>
                <a:spcPts val="500"/>
              </a:spcBef>
              <a:spcAft>
                <a:spcPts val="0"/>
              </a:spcAft>
              <a:buSzPts val="1800"/>
              <a:buChar char="•"/>
              <a:defRPr/>
            </a:lvl8pPr>
            <a:lvl9pPr marL="4114800" lvl="8" indent="-342900" algn="l">
              <a:lnSpc>
                <a:spcPct val="90000"/>
              </a:lnSpc>
              <a:spcBef>
                <a:spcPts val="500"/>
              </a:spcBef>
              <a:spcAft>
                <a:spcPts val="0"/>
              </a:spcAft>
              <a:buSzPts val="1800"/>
              <a:buChar char="•"/>
              <a:defRPr/>
            </a:lvl9pPr>
          </a:lstStyle>
          <a:p>
            <a:endParaRPr/>
          </a:p>
        </p:txBody>
      </p:sp>
      <p:sp>
        <p:nvSpPr>
          <p:cNvPr id="91" name="Google Shape;91;p31"/>
          <p:cNvSpPr txBox="1">
            <a:spLocks noGrp="1"/>
          </p:cNvSpPr>
          <p:nvPr>
            <p:ph type="body" idx="5"/>
          </p:nvPr>
        </p:nvSpPr>
        <p:spPr>
          <a:xfrm>
            <a:off x="2329744" y="4429627"/>
            <a:ext cx="11250640" cy="701711"/>
          </a:xfrm>
          <a:prstGeom prst="rect">
            <a:avLst/>
          </a:prstGeom>
          <a:noFill/>
          <a:ln>
            <a:noFill/>
          </a:ln>
        </p:spPr>
        <p:txBody>
          <a:bodyPr spcFirstLastPara="1" wrap="square" lIns="91425" tIns="0" rIns="91425" bIns="0" anchor="t" anchorCtr="0">
            <a:normAutofit/>
          </a:bodyPr>
          <a:lstStyle>
            <a:lvl1pPr marL="457200" lvl="0" indent="-228600" algn="l">
              <a:lnSpc>
                <a:spcPct val="90000"/>
              </a:lnSpc>
              <a:spcBef>
                <a:spcPts val="1000"/>
              </a:spcBef>
              <a:spcAft>
                <a:spcPts val="0"/>
              </a:spcAft>
              <a:buSzPts val="2800"/>
              <a:buNone/>
              <a:defRPr sz="2000">
                <a:solidFill>
                  <a:srgbClr val="3F3F3F"/>
                </a:solidFill>
                <a:latin typeface="Open Sans"/>
                <a:ea typeface="Open Sans"/>
                <a:cs typeface="Open Sans"/>
                <a:sym typeface="Open Sans"/>
              </a:defRPr>
            </a:lvl1pPr>
            <a:lvl2pPr marL="914400" lvl="1" indent="-381000" algn="l">
              <a:lnSpc>
                <a:spcPct val="90000"/>
              </a:lnSpc>
              <a:spcBef>
                <a:spcPts val="500"/>
              </a:spcBef>
              <a:spcAft>
                <a:spcPts val="0"/>
              </a:spcAft>
              <a:buSzPts val="2400"/>
              <a:buChar char="•"/>
              <a:defRPr/>
            </a:lvl2pPr>
            <a:lvl3pPr marL="1371600" lvl="2" indent="-355600" algn="l">
              <a:lnSpc>
                <a:spcPct val="90000"/>
              </a:lnSpc>
              <a:spcBef>
                <a:spcPts val="500"/>
              </a:spcBef>
              <a:spcAft>
                <a:spcPts val="0"/>
              </a:spcAft>
              <a:buSzPts val="20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SzPts val="1800"/>
              <a:buChar char="•"/>
              <a:defRPr/>
            </a:lvl6pPr>
            <a:lvl7pPr marL="3200400" lvl="6" indent="-342900" algn="l">
              <a:lnSpc>
                <a:spcPct val="90000"/>
              </a:lnSpc>
              <a:spcBef>
                <a:spcPts val="500"/>
              </a:spcBef>
              <a:spcAft>
                <a:spcPts val="0"/>
              </a:spcAft>
              <a:buSzPts val="1800"/>
              <a:buChar char="•"/>
              <a:defRPr/>
            </a:lvl7pPr>
            <a:lvl8pPr marL="3657600" lvl="7" indent="-342900" algn="l">
              <a:lnSpc>
                <a:spcPct val="90000"/>
              </a:lnSpc>
              <a:spcBef>
                <a:spcPts val="500"/>
              </a:spcBef>
              <a:spcAft>
                <a:spcPts val="0"/>
              </a:spcAft>
              <a:buSzPts val="1800"/>
              <a:buChar char="•"/>
              <a:defRPr/>
            </a:lvl8pPr>
            <a:lvl9pPr marL="4114800" lvl="8" indent="-342900" algn="l">
              <a:lnSpc>
                <a:spcPct val="90000"/>
              </a:lnSpc>
              <a:spcBef>
                <a:spcPts val="500"/>
              </a:spcBef>
              <a:spcAft>
                <a:spcPts val="0"/>
              </a:spcAft>
              <a:buSzPts val="1800"/>
              <a:buChar char="•"/>
              <a:defRPr/>
            </a:lvl9pPr>
          </a:lstStyle>
          <a:p>
            <a:endParaRPr/>
          </a:p>
        </p:txBody>
      </p:sp>
      <p:sp>
        <p:nvSpPr>
          <p:cNvPr id="92" name="Google Shape;92;p31"/>
          <p:cNvSpPr txBox="1">
            <a:spLocks noGrp="1"/>
          </p:cNvSpPr>
          <p:nvPr>
            <p:ph type="body" idx="6"/>
          </p:nvPr>
        </p:nvSpPr>
        <p:spPr>
          <a:xfrm>
            <a:off x="2329744" y="5250232"/>
            <a:ext cx="11250640" cy="701711"/>
          </a:xfrm>
          <a:prstGeom prst="rect">
            <a:avLst/>
          </a:prstGeom>
          <a:noFill/>
          <a:ln>
            <a:noFill/>
          </a:ln>
        </p:spPr>
        <p:txBody>
          <a:bodyPr spcFirstLastPara="1" wrap="square" lIns="91425" tIns="0" rIns="91425" bIns="0" anchor="t" anchorCtr="0">
            <a:normAutofit/>
          </a:bodyPr>
          <a:lstStyle>
            <a:lvl1pPr marL="457200" lvl="0" indent="-228600" algn="l">
              <a:lnSpc>
                <a:spcPct val="90000"/>
              </a:lnSpc>
              <a:spcBef>
                <a:spcPts val="1000"/>
              </a:spcBef>
              <a:spcAft>
                <a:spcPts val="0"/>
              </a:spcAft>
              <a:buSzPts val="2800"/>
              <a:buNone/>
              <a:defRPr sz="2000">
                <a:solidFill>
                  <a:srgbClr val="3F3F3F"/>
                </a:solidFill>
                <a:latin typeface="Open Sans"/>
                <a:ea typeface="Open Sans"/>
                <a:cs typeface="Open Sans"/>
                <a:sym typeface="Open Sans"/>
              </a:defRPr>
            </a:lvl1pPr>
            <a:lvl2pPr marL="914400" lvl="1" indent="-381000" algn="l">
              <a:lnSpc>
                <a:spcPct val="90000"/>
              </a:lnSpc>
              <a:spcBef>
                <a:spcPts val="500"/>
              </a:spcBef>
              <a:spcAft>
                <a:spcPts val="0"/>
              </a:spcAft>
              <a:buSzPts val="2400"/>
              <a:buChar char="•"/>
              <a:defRPr/>
            </a:lvl2pPr>
            <a:lvl3pPr marL="1371600" lvl="2" indent="-355600" algn="l">
              <a:lnSpc>
                <a:spcPct val="90000"/>
              </a:lnSpc>
              <a:spcBef>
                <a:spcPts val="500"/>
              </a:spcBef>
              <a:spcAft>
                <a:spcPts val="0"/>
              </a:spcAft>
              <a:buSzPts val="20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SzPts val="1800"/>
              <a:buChar char="•"/>
              <a:defRPr/>
            </a:lvl6pPr>
            <a:lvl7pPr marL="3200400" lvl="6" indent="-342900" algn="l">
              <a:lnSpc>
                <a:spcPct val="90000"/>
              </a:lnSpc>
              <a:spcBef>
                <a:spcPts val="500"/>
              </a:spcBef>
              <a:spcAft>
                <a:spcPts val="0"/>
              </a:spcAft>
              <a:buSzPts val="1800"/>
              <a:buChar char="•"/>
              <a:defRPr/>
            </a:lvl7pPr>
            <a:lvl8pPr marL="3657600" lvl="7" indent="-342900" algn="l">
              <a:lnSpc>
                <a:spcPct val="90000"/>
              </a:lnSpc>
              <a:spcBef>
                <a:spcPts val="500"/>
              </a:spcBef>
              <a:spcAft>
                <a:spcPts val="0"/>
              </a:spcAft>
              <a:buSzPts val="1800"/>
              <a:buChar char="•"/>
              <a:defRPr/>
            </a:lvl8pPr>
            <a:lvl9pPr marL="4114800" lvl="8" indent="-342900" algn="l">
              <a:lnSpc>
                <a:spcPct val="90000"/>
              </a:lnSpc>
              <a:spcBef>
                <a:spcPts val="500"/>
              </a:spcBef>
              <a:spcAft>
                <a:spcPts val="0"/>
              </a:spcAft>
              <a:buSzPts val="1800"/>
              <a:buChar char="•"/>
              <a:defRPr/>
            </a:lvl9pPr>
          </a:lstStyle>
          <a:p>
            <a:endParaRPr/>
          </a:p>
        </p:txBody>
      </p:sp>
    </p:spTree>
    <p:extLst>
      <p:ext uri="{BB962C8B-B14F-4D97-AF65-F5344CB8AC3E}">
        <p14:creationId xmlns:p14="http://schemas.microsoft.com/office/powerpoint/2010/main" val="11872043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1_quiz ans">
  <p:cSld name="1_quiz ans">
    <p:spTree>
      <p:nvGrpSpPr>
        <p:cNvPr id="1" name="Shape 103"/>
        <p:cNvGrpSpPr/>
        <p:nvPr/>
      </p:nvGrpSpPr>
      <p:grpSpPr>
        <a:xfrm>
          <a:off x="0" y="0"/>
          <a:ext cx="0" cy="0"/>
          <a:chOff x="0" y="0"/>
          <a:chExt cx="0" cy="0"/>
        </a:xfrm>
      </p:grpSpPr>
      <p:pic>
        <p:nvPicPr>
          <p:cNvPr id="104" name="Google Shape;104;p32"/>
          <p:cNvPicPr preferRelativeResize="0"/>
          <p:nvPr/>
        </p:nvPicPr>
        <p:blipFill rotWithShape="1">
          <a:blip r:embed="rId2">
            <a:alphaModFix/>
          </a:blip>
          <a:srcRect/>
          <a:stretch/>
        </p:blipFill>
        <p:spPr>
          <a:xfrm>
            <a:off x="0" y="0"/>
            <a:ext cx="16256000" cy="9144000"/>
          </a:xfrm>
          <a:prstGeom prst="rect">
            <a:avLst/>
          </a:prstGeom>
          <a:noFill/>
          <a:ln>
            <a:noFill/>
          </a:ln>
        </p:spPr>
      </p:pic>
      <p:pic>
        <p:nvPicPr>
          <p:cNvPr id="105" name="Google Shape;105;p32" descr="A close up of a logo&#10;&#10;Description automatically generated"/>
          <p:cNvPicPr preferRelativeResize="0"/>
          <p:nvPr/>
        </p:nvPicPr>
        <p:blipFill rotWithShape="1">
          <a:blip r:embed="rId3">
            <a:alphaModFix/>
          </a:blip>
          <a:srcRect/>
          <a:stretch/>
        </p:blipFill>
        <p:spPr>
          <a:xfrm>
            <a:off x="0" y="0"/>
            <a:ext cx="16256000" cy="9144000"/>
          </a:xfrm>
          <a:prstGeom prst="rect">
            <a:avLst/>
          </a:prstGeom>
          <a:noFill/>
          <a:ln>
            <a:noFill/>
          </a:ln>
        </p:spPr>
      </p:pic>
      <p:sp>
        <p:nvSpPr>
          <p:cNvPr id="106" name="Google Shape;106;p32"/>
          <p:cNvSpPr txBox="1"/>
          <p:nvPr/>
        </p:nvSpPr>
        <p:spPr>
          <a:xfrm>
            <a:off x="1280469" y="732325"/>
            <a:ext cx="1698904" cy="46166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000" b="1" i="0" u="none" strike="noStrike" cap="none">
                <a:solidFill>
                  <a:srgbClr val="FFFFFF"/>
                </a:solidFill>
                <a:latin typeface="Open Sans"/>
                <a:ea typeface="Open Sans"/>
                <a:cs typeface="Open Sans"/>
                <a:sym typeface="Open Sans"/>
              </a:rPr>
              <a:t>Knowledge Check</a:t>
            </a:r>
            <a:endParaRPr sz="2000" b="1" i="0" u="none" strike="noStrike" cap="none">
              <a:solidFill>
                <a:srgbClr val="FFFFFF"/>
              </a:solidFill>
              <a:latin typeface="Open Sans"/>
              <a:ea typeface="Open Sans"/>
              <a:cs typeface="Open Sans"/>
              <a:sym typeface="Open Sans"/>
            </a:endParaRPr>
          </a:p>
        </p:txBody>
      </p:sp>
      <p:sp>
        <p:nvSpPr>
          <p:cNvPr id="107" name="Google Shape;107;p32"/>
          <p:cNvSpPr txBox="1">
            <a:spLocks noGrp="1"/>
          </p:cNvSpPr>
          <p:nvPr>
            <p:ph type="body" idx="1"/>
          </p:nvPr>
        </p:nvSpPr>
        <p:spPr>
          <a:xfrm>
            <a:off x="1280469" y="1281797"/>
            <a:ext cx="1698904" cy="67418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SzPts val="2800"/>
              <a:buNone/>
              <a:defRPr sz="2200" b="1">
                <a:solidFill>
                  <a:schemeClr val="lt1"/>
                </a:solidFill>
                <a:latin typeface="Open Sans"/>
                <a:ea typeface="Open Sans"/>
                <a:cs typeface="Open Sans"/>
                <a:sym typeface="Open Sans"/>
              </a:defRPr>
            </a:lvl1pPr>
            <a:lvl2pPr marL="914400" lvl="1" indent="-381000" algn="l">
              <a:lnSpc>
                <a:spcPct val="90000"/>
              </a:lnSpc>
              <a:spcBef>
                <a:spcPts val="500"/>
              </a:spcBef>
              <a:spcAft>
                <a:spcPts val="0"/>
              </a:spcAft>
              <a:buSzPts val="2400"/>
              <a:buChar char="•"/>
              <a:defRPr/>
            </a:lvl2pPr>
            <a:lvl3pPr marL="1371600" lvl="2" indent="-355600" algn="l">
              <a:lnSpc>
                <a:spcPct val="90000"/>
              </a:lnSpc>
              <a:spcBef>
                <a:spcPts val="500"/>
              </a:spcBef>
              <a:spcAft>
                <a:spcPts val="0"/>
              </a:spcAft>
              <a:buSzPts val="20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SzPts val="1800"/>
              <a:buChar char="•"/>
              <a:defRPr/>
            </a:lvl6pPr>
            <a:lvl7pPr marL="3200400" lvl="6" indent="-342900" algn="l">
              <a:lnSpc>
                <a:spcPct val="90000"/>
              </a:lnSpc>
              <a:spcBef>
                <a:spcPts val="500"/>
              </a:spcBef>
              <a:spcAft>
                <a:spcPts val="0"/>
              </a:spcAft>
              <a:buSzPts val="1800"/>
              <a:buChar char="•"/>
              <a:defRPr/>
            </a:lvl7pPr>
            <a:lvl8pPr marL="3657600" lvl="7" indent="-342900" algn="l">
              <a:lnSpc>
                <a:spcPct val="90000"/>
              </a:lnSpc>
              <a:spcBef>
                <a:spcPts val="500"/>
              </a:spcBef>
              <a:spcAft>
                <a:spcPts val="0"/>
              </a:spcAft>
              <a:buSzPts val="1800"/>
              <a:buChar char="•"/>
              <a:defRPr/>
            </a:lvl8pPr>
            <a:lvl9pPr marL="4114800" lvl="8" indent="-342900" algn="l">
              <a:lnSpc>
                <a:spcPct val="90000"/>
              </a:lnSpc>
              <a:spcBef>
                <a:spcPts val="500"/>
              </a:spcBef>
              <a:spcAft>
                <a:spcPts val="0"/>
              </a:spcAft>
              <a:buSzPts val="1800"/>
              <a:buChar char="•"/>
              <a:defRPr/>
            </a:lvl9pPr>
          </a:lstStyle>
          <a:p>
            <a:endParaRPr/>
          </a:p>
        </p:txBody>
      </p:sp>
      <p:sp>
        <p:nvSpPr>
          <p:cNvPr id="108" name="Google Shape;108;p32"/>
          <p:cNvSpPr txBox="1">
            <a:spLocks noGrp="1"/>
          </p:cNvSpPr>
          <p:nvPr>
            <p:ph type="body" idx="2"/>
          </p:nvPr>
        </p:nvSpPr>
        <p:spPr>
          <a:xfrm>
            <a:off x="3012031" y="571937"/>
            <a:ext cx="12323689" cy="1424965"/>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SzPts val="2800"/>
              <a:buNone/>
              <a:defRPr sz="2200" b="1">
                <a:solidFill>
                  <a:srgbClr val="3F3F3F"/>
                </a:solidFill>
                <a:latin typeface="Open Sans"/>
                <a:ea typeface="Open Sans"/>
                <a:cs typeface="Open Sans"/>
                <a:sym typeface="Open Sans"/>
              </a:defRPr>
            </a:lvl1pPr>
            <a:lvl2pPr marL="914400" lvl="1" indent="-381000" algn="l">
              <a:lnSpc>
                <a:spcPct val="90000"/>
              </a:lnSpc>
              <a:spcBef>
                <a:spcPts val="500"/>
              </a:spcBef>
              <a:spcAft>
                <a:spcPts val="0"/>
              </a:spcAft>
              <a:buSzPts val="2400"/>
              <a:buChar char="•"/>
              <a:defRPr/>
            </a:lvl2pPr>
            <a:lvl3pPr marL="1371600" lvl="2" indent="-355600" algn="l">
              <a:lnSpc>
                <a:spcPct val="90000"/>
              </a:lnSpc>
              <a:spcBef>
                <a:spcPts val="500"/>
              </a:spcBef>
              <a:spcAft>
                <a:spcPts val="0"/>
              </a:spcAft>
              <a:buSzPts val="20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SzPts val="1800"/>
              <a:buChar char="•"/>
              <a:defRPr/>
            </a:lvl6pPr>
            <a:lvl7pPr marL="3200400" lvl="6" indent="-342900" algn="l">
              <a:lnSpc>
                <a:spcPct val="90000"/>
              </a:lnSpc>
              <a:spcBef>
                <a:spcPts val="500"/>
              </a:spcBef>
              <a:spcAft>
                <a:spcPts val="0"/>
              </a:spcAft>
              <a:buSzPts val="1800"/>
              <a:buChar char="•"/>
              <a:defRPr/>
            </a:lvl7pPr>
            <a:lvl8pPr marL="3657600" lvl="7" indent="-342900" algn="l">
              <a:lnSpc>
                <a:spcPct val="90000"/>
              </a:lnSpc>
              <a:spcBef>
                <a:spcPts val="500"/>
              </a:spcBef>
              <a:spcAft>
                <a:spcPts val="0"/>
              </a:spcAft>
              <a:buSzPts val="1800"/>
              <a:buChar char="•"/>
              <a:defRPr/>
            </a:lvl8pPr>
            <a:lvl9pPr marL="4114800" lvl="8" indent="-342900" algn="l">
              <a:lnSpc>
                <a:spcPct val="90000"/>
              </a:lnSpc>
              <a:spcBef>
                <a:spcPts val="500"/>
              </a:spcBef>
              <a:spcAft>
                <a:spcPts val="0"/>
              </a:spcAft>
              <a:buSzPts val="1800"/>
              <a:buChar char="•"/>
              <a:defRPr/>
            </a:lvl9pPr>
          </a:lstStyle>
          <a:p>
            <a:endParaRPr/>
          </a:p>
        </p:txBody>
      </p:sp>
      <p:sp>
        <p:nvSpPr>
          <p:cNvPr id="109" name="Google Shape;109;p32"/>
          <p:cNvSpPr txBox="1">
            <a:spLocks noGrp="1"/>
          </p:cNvSpPr>
          <p:nvPr>
            <p:ph type="body" idx="3"/>
          </p:nvPr>
        </p:nvSpPr>
        <p:spPr>
          <a:xfrm>
            <a:off x="670033" y="7935120"/>
            <a:ext cx="15194414" cy="99867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SzPts val="2800"/>
              <a:buNone/>
              <a:defRPr sz="2000" b="1">
                <a:solidFill>
                  <a:srgbClr val="3F3F3F"/>
                </a:solidFill>
                <a:latin typeface="Open Sans"/>
                <a:ea typeface="Open Sans"/>
                <a:cs typeface="Open Sans"/>
                <a:sym typeface="Open Sans"/>
              </a:defRPr>
            </a:lvl1pPr>
            <a:lvl2pPr marL="914400" lvl="1" indent="-381000" algn="l">
              <a:lnSpc>
                <a:spcPct val="90000"/>
              </a:lnSpc>
              <a:spcBef>
                <a:spcPts val="500"/>
              </a:spcBef>
              <a:spcAft>
                <a:spcPts val="0"/>
              </a:spcAft>
              <a:buSzPts val="2400"/>
              <a:buChar char="•"/>
              <a:defRPr/>
            </a:lvl2pPr>
            <a:lvl3pPr marL="1371600" lvl="2" indent="-355600" algn="l">
              <a:lnSpc>
                <a:spcPct val="90000"/>
              </a:lnSpc>
              <a:spcBef>
                <a:spcPts val="500"/>
              </a:spcBef>
              <a:spcAft>
                <a:spcPts val="0"/>
              </a:spcAft>
              <a:buSzPts val="20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SzPts val="1800"/>
              <a:buChar char="•"/>
              <a:defRPr/>
            </a:lvl6pPr>
            <a:lvl7pPr marL="3200400" lvl="6" indent="-342900" algn="l">
              <a:lnSpc>
                <a:spcPct val="90000"/>
              </a:lnSpc>
              <a:spcBef>
                <a:spcPts val="500"/>
              </a:spcBef>
              <a:spcAft>
                <a:spcPts val="0"/>
              </a:spcAft>
              <a:buSzPts val="1800"/>
              <a:buChar char="•"/>
              <a:defRPr/>
            </a:lvl7pPr>
            <a:lvl8pPr marL="3657600" lvl="7" indent="-342900" algn="l">
              <a:lnSpc>
                <a:spcPct val="90000"/>
              </a:lnSpc>
              <a:spcBef>
                <a:spcPts val="500"/>
              </a:spcBef>
              <a:spcAft>
                <a:spcPts val="0"/>
              </a:spcAft>
              <a:buSzPts val="1800"/>
              <a:buChar char="•"/>
              <a:defRPr/>
            </a:lvl8pPr>
            <a:lvl9pPr marL="4114800" lvl="8" indent="-342900" algn="l">
              <a:lnSpc>
                <a:spcPct val="90000"/>
              </a:lnSpc>
              <a:spcBef>
                <a:spcPts val="500"/>
              </a:spcBef>
              <a:spcAft>
                <a:spcPts val="0"/>
              </a:spcAft>
              <a:buSzPts val="1800"/>
              <a:buChar char="•"/>
              <a:defRPr/>
            </a:lvl9pPr>
          </a:lstStyle>
          <a:p>
            <a:endParaRPr/>
          </a:p>
        </p:txBody>
      </p:sp>
      <p:sp>
        <p:nvSpPr>
          <p:cNvPr id="110" name="Google Shape;110;p32"/>
          <p:cNvSpPr txBox="1"/>
          <p:nvPr/>
        </p:nvSpPr>
        <p:spPr>
          <a:xfrm>
            <a:off x="670034" y="7373503"/>
            <a:ext cx="2749059" cy="40011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rgbClr val="3F3F3F"/>
                </a:solidFill>
                <a:latin typeface="Open Sans"/>
                <a:ea typeface="Open Sans"/>
                <a:cs typeface="Open Sans"/>
                <a:sym typeface="Open Sans"/>
              </a:rPr>
              <a:t>The correct answer is</a:t>
            </a:r>
            <a:endParaRPr sz="1400" b="0" i="0" u="none" strike="noStrike" cap="none">
              <a:solidFill>
                <a:srgbClr val="000000"/>
              </a:solidFill>
              <a:latin typeface="Open Sans"/>
              <a:ea typeface="Open Sans"/>
              <a:cs typeface="Open Sans"/>
              <a:sym typeface="Open Sans"/>
            </a:endParaRPr>
          </a:p>
        </p:txBody>
      </p:sp>
      <p:cxnSp>
        <p:nvCxnSpPr>
          <p:cNvPr id="111" name="Google Shape;111;p32"/>
          <p:cNvCxnSpPr/>
          <p:nvPr/>
        </p:nvCxnSpPr>
        <p:spPr>
          <a:xfrm>
            <a:off x="670034" y="7854368"/>
            <a:ext cx="15074462" cy="0"/>
          </a:xfrm>
          <a:prstGeom prst="straightConnector1">
            <a:avLst/>
          </a:prstGeom>
          <a:noFill/>
          <a:ln w="9525" cap="flat" cmpd="sng">
            <a:solidFill>
              <a:schemeClr val="dk1"/>
            </a:solidFill>
            <a:prstDash val="solid"/>
            <a:round/>
            <a:headEnd type="none" w="sm" len="sm"/>
            <a:tailEnd type="none" w="sm" len="sm"/>
          </a:ln>
        </p:spPr>
      </p:cxnSp>
      <p:sp>
        <p:nvSpPr>
          <p:cNvPr id="112" name="Google Shape;112;p32"/>
          <p:cNvSpPr txBox="1">
            <a:spLocks noGrp="1"/>
          </p:cNvSpPr>
          <p:nvPr>
            <p:ph type="body" idx="4"/>
          </p:nvPr>
        </p:nvSpPr>
        <p:spPr>
          <a:xfrm>
            <a:off x="3346904" y="7368182"/>
            <a:ext cx="9022188" cy="400110"/>
          </a:xfrm>
          <a:prstGeom prst="rect">
            <a:avLst/>
          </a:prstGeom>
          <a:noFill/>
          <a:ln>
            <a:noFill/>
          </a:ln>
        </p:spPr>
        <p:txBody>
          <a:bodyPr spcFirstLastPara="1" wrap="square" lIns="91425" tIns="0" rIns="91425" bIns="0" anchor="b" anchorCtr="0">
            <a:noAutofit/>
          </a:bodyPr>
          <a:lstStyle>
            <a:lvl1pPr marL="457200" lvl="0" indent="-228600" algn="l">
              <a:lnSpc>
                <a:spcPct val="90000"/>
              </a:lnSpc>
              <a:spcBef>
                <a:spcPts val="1000"/>
              </a:spcBef>
              <a:spcAft>
                <a:spcPts val="0"/>
              </a:spcAft>
              <a:buSzPts val="2800"/>
              <a:buNone/>
              <a:defRPr sz="2200" b="1">
                <a:solidFill>
                  <a:srgbClr val="024F93"/>
                </a:solidFill>
                <a:latin typeface="Open Sans"/>
                <a:ea typeface="Open Sans"/>
                <a:cs typeface="Open Sans"/>
                <a:sym typeface="Open Sans"/>
              </a:defRPr>
            </a:lvl1pPr>
            <a:lvl2pPr marL="914400" lvl="1" indent="-381000" algn="l">
              <a:lnSpc>
                <a:spcPct val="90000"/>
              </a:lnSpc>
              <a:spcBef>
                <a:spcPts val="500"/>
              </a:spcBef>
              <a:spcAft>
                <a:spcPts val="0"/>
              </a:spcAft>
              <a:buSzPts val="2400"/>
              <a:buChar char="•"/>
              <a:defRPr/>
            </a:lvl2pPr>
            <a:lvl3pPr marL="1371600" lvl="2" indent="-355600" algn="l">
              <a:lnSpc>
                <a:spcPct val="90000"/>
              </a:lnSpc>
              <a:spcBef>
                <a:spcPts val="500"/>
              </a:spcBef>
              <a:spcAft>
                <a:spcPts val="0"/>
              </a:spcAft>
              <a:buSzPts val="20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SzPts val="1800"/>
              <a:buChar char="•"/>
              <a:defRPr/>
            </a:lvl6pPr>
            <a:lvl7pPr marL="3200400" lvl="6" indent="-342900" algn="l">
              <a:lnSpc>
                <a:spcPct val="90000"/>
              </a:lnSpc>
              <a:spcBef>
                <a:spcPts val="500"/>
              </a:spcBef>
              <a:spcAft>
                <a:spcPts val="0"/>
              </a:spcAft>
              <a:buSzPts val="1800"/>
              <a:buChar char="•"/>
              <a:defRPr/>
            </a:lvl7pPr>
            <a:lvl8pPr marL="3657600" lvl="7" indent="-342900" algn="l">
              <a:lnSpc>
                <a:spcPct val="90000"/>
              </a:lnSpc>
              <a:spcBef>
                <a:spcPts val="500"/>
              </a:spcBef>
              <a:spcAft>
                <a:spcPts val="0"/>
              </a:spcAft>
              <a:buSzPts val="1800"/>
              <a:buChar char="•"/>
              <a:defRPr/>
            </a:lvl8pPr>
            <a:lvl9pPr marL="4114800" lvl="8" indent="-342900" algn="l">
              <a:lnSpc>
                <a:spcPct val="90000"/>
              </a:lnSpc>
              <a:spcBef>
                <a:spcPts val="500"/>
              </a:spcBef>
              <a:spcAft>
                <a:spcPts val="0"/>
              </a:spcAft>
              <a:buSzPts val="1800"/>
              <a:buChar char="•"/>
              <a:defRPr/>
            </a:lvl9pPr>
          </a:lstStyle>
          <a:p>
            <a:endParaRPr/>
          </a:p>
        </p:txBody>
      </p:sp>
      <p:sp>
        <p:nvSpPr>
          <p:cNvPr id="113" name="Google Shape;113;p32"/>
          <p:cNvSpPr txBox="1"/>
          <p:nvPr/>
        </p:nvSpPr>
        <p:spPr>
          <a:xfrm>
            <a:off x="1716761" y="2836543"/>
            <a:ext cx="548640" cy="54864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US" sz="2000" b="0" i="0" u="none" strike="noStrike" cap="none">
                <a:solidFill>
                  <a:srgbClr val="3F3F3F"/>
                </a:solidFill>
                <a:latin typeface="Open Sans"/>
                <a:ea typeface="Open Sans"/>
                <a:cs typeface="Open Sans"/>
                <a:sym typeface="Open Sans"/>
              </a:rPr>
              <a:t>A.</a:t>
            </a:r>
            <a:endParaRPr sz="2000" b="0" i="0" u="none" strike="noStrike" cap="none">
              <a:solidFill>
                <a:srgbClr val="000000"/>
              </a:solidFill>
              <a:latin typeface="Open Sans"/>
              <a:ea typeface="Open Sans"/>
              <a:cs typeface="Open Sans"/>
              <a:sym typeface="Open Sans"/>
            </a:endParaRPr>
          </a:p>
        </p:txBody>
      </p:sp>
      <p:sp>
        <p:nvSpPr>
          <p:cNvPr id="114" name="Google Shape;114;p32"/>
          <p:cNvSpPr txBox="1"/>
          <p:nvPr/>
        </p:nvSpPr>
        <p:spPr>
          <a:xfrm>
            <a:off x="1716761" y="3657148"/>
            <a:ext cx="548640" cy="54864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US" sz="2000" b="0" i="0" u="none" strike="noStrike" cap="none">
                <a:solidFill>
                  <a:srgbClr val="3F3F3F"/>
                </a:solidFill>
                <a:latin typeface="Open Sans"/>
                <a:ea typeface="Open Sans"/>
                <a:cs typeface="Open Sans"/>
                <a:sym typeface="Open Sans"/>
              </a:rPr>
              <a:t>B.</a:t>
            </a:r>
            <a:endParaRPr sz="2000" b="0" i="0" u="none" strike="noStrike" cap="none">
              <a:solidFill>
                <a:srgbClr val="000000"/>
              </a:solidFill>
              <a:latin typeface="Open Sans"/>
              <a:ea typeface="Open Sans"/>
              <a:cs typeface="Open Sans"/>
              <a:sym typeface="Open Sans"/>
            </a:endParaRPr>
          </a:p>
        </p:txBody>
      </p:sp>
      <p:sp>
        <p:nvSpPr>
          <p:cNvPr id="115" name="Google Shape;115;p32"/>
          <p:cNvSpPr txBox="1"/>
          <p:nvPr/>
        </p:nvSpPr>
        <p:spPr>
          <a:xfrm>
            <a:off x="1716761" y="4477753"/>
            <a:ext cx="548640" cy="54864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US" sz="2000" b="0" i="0" u="none" strike="noStrike" cap="none">
                <a:solidFill>
                  <a:srgbClr val="3F3F3F"/>
                </a:solidFill>
                <a:latin typeface="Open Sans"/>
                <a:ea typeface="Open Sans"/>
                <a:cs typeface="Open Sans"/>
                <a:sym typeface="Open Sans"/>
              </a:rPr>
              <a:t>C.</a:t>
            </a:r>
            <a:endParaRPr sz="2000" b="0" i="0" u="none" strike="noStrike" cap="none">
              <a:solidFill>
                <a:srgbClr val="000000"/>
              </a:solidFill>
              <a:latin typeface="Open Sans"/>
              <a:ea typeface="Open Sans"/>
              <a:cs typeface="Open Sans"/>
              <a:sym typeface="Open Sans"/>
            </a:endParaRPr>
          </a:p>
        </p:txBody>
      </p:sp>
      <p:sp>
        <p:nvSpPr>
          <p:cNvPr id="116" name="Google Shape;116;p32"/>
          <p:cNvSpPr txBox="1"/>
          <p:nvPr/>
        </p:nvSpPr>
        <p:spPr>
          <a:xfrm>
            <a:off x="1716761" y="5298358"/>
            <a:ext cx="548640" cy="54864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US" sz="2000" b="0" i="0" u="none" strike="noStrike" cap="none">
                <a:solidFill>
                  <a:srgbClr val="3F3F3F"/>
                </a:solidFill>
                <a:latin typeface="Open Sans"/>
                <a:ea typeface="Open Sans"/>
                <a:cs typeface="Open Sans"/>
                <a:sym typeface="Open Sans"/>
              </a:rPr>
              <a:t>D.</a:t>
            </a:r>
            <a:endParaRPr sz="2000" b="0" i="0" u="none" strike="noStrike" cap="none">
              <a:solidFill>
                <a:srgbClr val="000000"/>
              </a:solidFill>
              <a:latin typeface="Open Sans"/>
              <a:ea typeface="Open Sans"/>
              <a:cs typeface="Open Sans"/>
              <a:sym typeface="Open Sans"/>
            </a:endParaRPr>
          </a:p>
        </p:txBody>
      </p:sp>
      <p:sp>
        <p:nvSpPr>
          <p:cNvPr id="117" name="Google Shape;117;p32"/>
          <p:cNvSpPr txBox="1">
            <a:spLocks noGrp="1"/>
          </p:cNvSpPr>
          <p:nvPr>
            <p:ph type="body" idx="5"/>
          </p:nvPr>
        </p:nvSpPr>
        <p:spPr>
          <a:xfrm>
            <a:off x="2329744" y="2788417"/>
            <a:ext cx="11250640" cy="701711"/>
          </a:xfrm>
          <a:prstGeom prst="rect">
            <a:avLst/>
          </a:prstGeom>
          <a:noFill/>
          <a:ln>
            <a:noFill/>
          </a:ln>
        </p:spPr>
        <p:txBody>
          <a:bodyPr spcFirstLastPara="1" wrap="square" lIns="91425" tIns="0" rIns="91425" bIns="0" anchor="t" anchorCtr="0">
            <a:normAutofit/>
          </a:bodyPr>
          <a:lstStyle>
            <a:lvl1pPr marL="457200" lvl="0" indent="-228600" algn="l">
              <a:lnSpc>
                <a:spcPct val="90000"/>
              </a:lnSpc>
              <a:spcBef>
                <a:spcPts val="1000"/>
              </a:spcBef>
              <a:spcAft>
                <a:spcPts val="0"/>
              </a:spcAft>
              <a:buSzPts val="2800"/>
              <a:buNone/>
              <a:defRPr sz="2000">
                <a:solidFill>
                  <a:srgbClr val="3F3F3F"/>
                </a:solidFill>
                <a:latin typeface="Open Sans"/>
                <a:ea typeface="Open Sans"/>
                <a:cs typeface="Open Sans"/>
                <a:sym typeface="Open Sans"/>
              </a:defRPr>
            </a:lvl1pPr>
            <a:lvl2pPr marL="914400" lvl="1" indent="-381000" algn="l">
              <a:lnSpc>
                <a:spcPct val="90000"/>
              </a:lnSpc>
              <a:spcBef>
                <a:spcPts val="500"/>
              </a:spcBef>
              <a:spcAft>
                <a:spcPts val="0"/>
              </a:spcAft>
              <a:buSzPts val="2400"/>
              <a:buChar char="•"/>
              <a:defRPr/>
            </a:lvl2pPr>
            <a:lvl3pPr marL="1371600" lvl="2" indent="-355600" algn="l">
              <a:lnSpc>
                <a:spcPct val="90000"/>
              </a:lnSpc>
              <a:spcBef>
                <a:spcPts val="500"/>
              </a:spcBef>
              <a:spcAft>
                <a:spcPts val="0"/>
              </a:spcAft>
              <a:buSzPts val="20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SzPts val="1800"/>
              <a:buChar char="•"/>
              <a:defRPr/>
            </a:lvl6pPr>
            <a:lvl7pPr marL="3200400" lvl="6" indent="-342900" algn="l">
              <a:lnSpc>
                <a:spcPct val="90000"/>
              </a:lnSpc>
              <a:spcBef>
                <a:spcPts val="500"/>
              </a:spcBef>
              <a:spcAft>
                <a:spcPts val="0"/>
              </a:spcAft>
              <a:buSzPts val="1800"/>
              <a:buChar char="•"/>
              <a:defRPr/>
            </a:lvl7pPr>
            <a:lvl8pPr marL="3657600" lvl="7" indent="-342900" algn="l">
              <a:lnSpc>
                <a:spcPct val="90000"/>
              </a:lnSpc>
              <a:spcBef>
                <a:spcPts val="500"/>
              </a:spcBef>
              <a:spcAft>
                <a:spcPts val="0"/>
              </a:spcAft>
              <a:buSzPts val="1800"/>
              <a:buChar char="•"/>
              <a:defRPr/>
            </a:lvl8pPr>
            <a:lvl9pPr marL="4114800" lvl="8" indent="-342900" algn="l">
              <a:lnSpc>
                <a:spcPct val="90000"/>
              </a:lnSpc>
              <a:spcBef>
                <a:spcPts val="500"/>
              </a:spcBef>
              <a:spcAft>
                <a:spcPts val="0"/>
              </a:spcAft>
              <a:buSzPts val="1800"/>
              <a:buChar char="•"/>
              <a:defRPr/>
            </a:lvl9pPr>
          </a:lstStyle>
          <a:p>
            <a:endParaRPr/>
          </a:p>
        </p:txBody>
      </p:sp>
      <p:sp>
        <p:nvSpPr>
          <p:cNvPr id="118" name="Google Shape;118;p32"/>
          <p:cNvSpPr txBox="1">
            <a:spLocks noGrp="1"/>
          </p:cNvSpPr>
          <p:nvPr>
            <p:ph type="body" idx="6"/>
          </p:nvPr>
        </p:nvSpPr>
        <p:spPr>
          <a:xfrm>
            <a:off x="2329744" y="3609022"/>
            <a:ext cx="11250640" cy="701711"/>
          </a:xfrm>
          <a:prstGeom prst="rect">
            <a:avLst/>
          </a:prstGeom>
          <a:noFill/>
          <a:ln>
            <a:noFill/>
          </a:ln>
        </p:spPr>
        <p:txBody>
          <a:bodyPr spcFirstLastPara="1" wrap="square" lIns="91425" tIns="0" rIns="91425" bIns="0" anchor="t" anchorCtr="0">
            <a:normAutofit/>
          </a:bodyPr>
          <a:lstStyle>
            <a:lvl1pPr marL="457200" lvl="0" indent="-228600" algn="l">
              <a:lnSpc>
                <a:spcPct val="90000"/>
              </a:lnSpc>
              <a:spcBef>
                <a:spcPts val="1000"/>
              </a:spcBef>
              <a:spcAft>
                <a:spcPts val="0"/>
              </a:spcAft>
              <a:buSzPts val="2800"/>
              <a:buNone/>
              <a:defRPr sz="2000">
                <a:solidFill>
                  <a:srgbClr val="3F3F3F"/>
                </a:solidFill>
                <a:latin typeface="Open Sans"/>
                <a:ea typeface="Open Sans"/>
                <a:cs typeface="Open Sans"/>
                <a:sym typeface="Open Sans"/>
              </a:defRPr>
            </a:lvl1pPr>
            <a:lvl2pPr marL="914400" lvl="1" indent="-381000" algn="l">
              <a:lnSpc>
                <a:spcPct val="90000"/>
              </a:lnSpc>
              <a:spcBef>
                <a:spcPts val="500"/>
              </a:spcBef>
              <a:spcAft>
                <a:spcPts val="0"/>
              </a:spcAft>
              <a:buSzPts val="2400"/>
              <a:buChar char="•"/>
              <a:defRPr/>
            </a:lvl2pPr>
            <a:lvl3pPr marL="1371600" lvl="2" indent="-355600" algn="l">
              <a:lnSpc>
                <a:spcPct val="90000"/>
              </a:lnSpc>
              <a:spcBef>
                <a:spcPts val="500"/>
              </a:spcBef>
              <a:spcAft>
                <a:spcPts val="0"/>
              </a:spcAft>
              <a:buSzPts val="20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SzPts val="1800"/>
              <a:buChar char="•"/>
              <a:defRPr/>
            </a:lvl6pPr>
            <a:lvl7pPr marL="3200400" lvl="6" indent="-342900" algn="l">
              <a:lnSpc>
                <a:spcPct val="90000"/>
              </a:lnSpc>
              <a:spcBef>
                <a:spcPts val="500"/>
              </a:spcBef>
              <a:spcAft>
                <a:spcPts val="0"/>
              </a:spcAft>
              <a:buSzPts val="1800"/>
              <a:buChar char="•"/>
              <a:defRPr/>
            </a:lvl7pPr>
            <a:lvl8pPr marL="3657600" lvl="7" indent="-342900" algn="l">
              <a:lnSpc>
                <a:spcPct val="90000"/>
              </a:lnSpc>
              <a:spcBef>
                <a:spcPts val="500"/>
              </a:spcBef>
              <a:spcAft>
                <a:spcPts val="0"/>
              </a:spcAft>
              <a:buSzPts val="1800"/>
              <a:buChar char="•"/>
              <a:defRPr/>
            </a:lvl8pPr>
            <a:lvl9pPr marL="4114800" lvl="8" indent="-342900" algn="l">
              <a:lnSpc>
                <a:spcPct val="90000"/>
              </a:lnSpc>
              <a:spcBef>
                <a:spcPts val="500"/>
              </a:spcBef>
              <a:spcAft>
                <a:spcPts val="0"/>
              </a:spcAft>
              <a:buSzPts val="1800"/>
              <a:buChar char="•"/>
              <a:defRPr/>
            </a:lvl9pPr>
          </a:lstStyle>
          <a:p>
            <a:endParaRPr/>
          </a:p>
        </p:txBody>
      </p:sp>
      <p:sp>
        <p:nvSpPr>
          <p:cNvPr id="119" name="Google Shape;119;p32"/>
          <p:cNvSpPr txBox="1">
            <a:spLocks noGrp="1"/>
          </p:cNvSpPr>
          <p:nvPr>
            <p:ph type="body" idx="7"/>
          </p:nvPr>
        </p:nvSpPr>
        <p:spPr>
          <a:xfrm>
            <a:off x="2329744" y="4429627"/>
            <a:ext cx="11250640" cy="701711"/>
          </a:xfrm>
          <a:prstGeom prst="rect">
            <a:avLst/>
          </a:prstGeom>
          <a:noFill/>
          <a:ln>
            <a:noFill/>
          </a:ln>
        </p:spPr>
        <p:txBody>
          <a:bodyPr spcFirstLastPara="1" wrap="square" lIns="91425" tIns="0" rIns="91425" bIns="0" anchor="t" anchorCtr="0">
            <a:normAutofit/>
          </a:bodyPr>
          <a:lstStyle>
            <a:lvl1pPr marL="457200" lvl="0" indent="-228600" algn="l">
              <a:lnSpc>
                <a:spcPct val="90000"/>
              </a:lnSpc>
              <a:spcBef>
                <a:spcPts val="1000"/>
              </a:spcBef>
              <a:spcAft>
                <a:spcPts val="0"/>
              </a:spcAft>
              <a:buSzPts val="2800"/>
              <a:buNone/>
              <a:defRPr sz="2000">
                <a:solidFill>
                  <a:srgbClr val="3F3F3F"/>
                </a:solidFill>
                <a:latin typeface="Open Sans"/>
                <a:ea typeface="Open Sans"/>
                <a:cs typeface="Open Sans"/>
                <a:sym typeface="Open Sans"/>
              </a:defRPr>
            </a:lvl1pPr>
            <a:lvl2pPr marL="914400" lvl="1" indent="-381000" algn="l">
              <a:lnSpc>
                <a:spcPct val="90000"/>
              </a:lnSpc>
              <a:spcBef>
                <a:spcPts val="500"/>
              </a:spcBef>
              <a:spcAft>
                <a:spcPts val="0"/>
              </a:spcAft>
              <a:buSzPts val="2400"/>
              <a:buChar char="•"/>
              <a:defRPr/>
            </a:lvl2pPr>
            <a:lvl3pPr marL="1371600" lvl="2" indent="-355600" algn="l">
              <a:lnSpc>
                <a:spcPct val="90000"/>
              </a:lnSpc>
              <a:spcBef>
                <a:spcPts val="500"/>
              </a:spcBef>
              <a:spcAft>
                <a:spcPts val="0"/>
              </a:spcAft>
              <a:buSzPts val="20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SzPts val="1800"/>
              <a:buChar char="•"/>
              <a:defRPr/>
            </a:lvl6pPr>
            <a:lvl7pPr marL="3200400" lvl="6" indent="-342900" algn="l">
              <a:lnSpc>
                <a:spcPct val="90000"/>
              </a:lnSpc>
              <a:spcBef>
                <a:spcPts val="500"/>
              </a:spcBef>
              <a:spcAft>
                <a:spcPts val="0"/>
              </a:spcAft>
              <a:buSzPts val="1800"/>
              <a:buChar char="•"/>
              <a:defRPr/>
            </a:lvl7pPr>
            <a:lvl8pPr marL="3657600" lvl="7" indent="-342900" algn="l">
              <a:lnSpc>
                <a:spcPct val="90000"/>
              </a:lnSpc>
              <a:spcBef>
                <a:spcPts val="500"/>
              </a:spcBef>
              <a:spcAft>
                <a:spcPts val="0"/>
              </a:spcAft>
              <a:buSzPts val="1800"/>
              <a:buChar char="•"/>
              <a:defRPr/>
            </a:lvl8pPr>
            <a:lvl9pPr marL="4114800" lvl="8" indent="-342900" algn="l">
              <a:lnSpc>
                <a:spcPct val="90000"/>
              </a:lnSpc>
              <a:spcBef>
                <a:spcPts val="500"/>
              </a:spcBef>
              <a:spcAft>
                <a:spcPts val="0"/>
              </a:spcAft>
              <a:buSzPts val="1800"/>
              <a:buChar char="•"/>
              <a:defRPr/>
            </a:lvl9pPr>
          </a:lstStyle>
          <a:p>
            <a:endParaRPr/>
          </a:p>
        </p:txBody>
      </p:sp>
      <p:sp>
        <p:nvSpPr>
          <p:cNvPr id="120" name="Google Shape;120;p32"/>
          <p:cNvSpPr txBox="1">
            <a:spLocks noGrp="1"/>
          </p:cNvSpPr>
          <p:nvPr>
            <p:ph type="body" idx="8"/>
          </p:nvPr>
        </p:nvSpPr>
        <p:spPr>
          <a:xfrm>
            <a:off x="2329744" y="5250232"/>
            <a:ext cx="11250640" cy="701711"/>
          </a:xfrm>
          <a:prstGeom prst="rect">
            <a:avLst/>
          </a:prstGeom>
          <a:noFill/>
          <a:ln>
            <a:noFill/>
          </a:ln>
        </p:spPr>
        <p:txBody>
          <a:bodyPr spcFirstLastPara="1" wrap="square" lIns="91425" tIns="0" rIns="91425" bIns="0" anchor="t" anchorCtr="0">
            <a:normAutofit/>
          </a:bodyPr>
          <a:lstStyle>
            <a:lvl1pPr marL="457200" lvl="0" indent="-228600" algn="l">
              <a:lnSpc>
                <a:spcPct val="90000"/>
              </a:lnSpc>
              <a:spcBef>
                <a:spcPts val="1000"/>
              </a:spcBef>
              <a:spcAft>
                <a:spcPts val="0"/>
              </a:spcAft>
              <a:buSzPts val="2800"/>
              <a:buNone/>
              <a:defRPr sz="2000">
                <a:solidFill>
                  <a:srgbClr val="3F3F3F"/>
                </a:solidFill>
                <a:latin typeface="Open Sans"/>
                <a:ea typeface="Open Sans"/>
                <a:cs typeface="Open Sans"/>
                <a:sym typeface="Open Sans"/>
              </a:defRPr>
            </a:lvl1pPr>
            <a:lvl2pPr marL="914400" lvl="1" indent="-381000" algn="l">
              <a:lnSpc>
                <a:spcPct val="90000"/>
              </a:lnSpc>
              <a:spcBef>
                <a:spcPts val="500"/>
              </a:spcBef>
              <a:spcAft>
                <a:spcPts val="0"/>
              </a:spcAft>
              <a:buSzPts val="2400"/>
              <a:buChar char="•"/>
              <a:defRPr/>
            </a:lvl2pPr>
            <a:lvl3pPr marL="1371600" lvl="2" indent="-355600" algn="l">
              <a:lnSpc>
                <a:spcPct val="90000"/>
              </a:lnSpc>
              <a:spcBef>
                <a:spcPts val="500"/>
              </a:spcBef>
              <a:spcAft>
                <a:spcPts val="0"/>
              </a:spcAft>
              <a:buSzPts val="20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SzPts val="1800"/>
              <a:buChar char="•"/>
              <a:defRPr/>
            </a:lvl6pPr>
            <a:lvl7pPr marL="3200400" lvl="6" indent="-342900" algn="l">
              <a:lnSpc>
                <a:spcPct val="90000"/>
              </a:lnSpc>
              <a:spcBef>
                <a:spcPts val="500"/>
              </a:spcBef>
              <a:spcAft>
                <a:spcPts val="0"/>
              </a:spcAft>
              <a:buSzPts val="1800"/>
              <a:buChar char="•"/>
              <a:defRPr/>
            </a:lvl7pPr>
            <a:lvl8pPr marL="3657600" lvl="7" indent="-342900" algn="l">
              <a:lnSpc>
                <a:spcPct val="90000"/>
              </a:lnSpc>
              <a:spcBef>
                <a:spcPts val="500"/>
              </a:spcBef>
              <a:spcAft>
                <a:spcPts val="0"/>
              </a:spcAft>
              <a:buSzPts val="1800"/>
              <a:buChar char="•"/>
              <a:defRPr/>
            </a:lvl8pPr>
            <a:lvl9pPr marL="4114800" lvl="8" indent="-342900" algn="l">
              <a:lnSpc>
                <a:spcPct val="90000"/>
              </a:lnSpc>
              <a:spcBef>
                <a:spcPts val="500"/>
              </a:spcBef>
              <a:spcAft>
                <a:spcPts val="0"/>
              </a:spcAft>
              <a:buSzPts val="1800"/>
              <a:buChar char="•"/>
              <a:defRPr/>
            </a:lvl9pPr>
          </a:lstStyle>
          <a:p>
            <a:endParaRPr/>
          </a:p>
        </p:txBody>
      </p:sp>
    </p:spTree>
    <p:extLst>
      <p:ext uri="{BB962C8B-B14F-4D97-AF65-F5344CB8AC3E}">
        <p14:creationId xmlns:p14="http://schemas.microsoft.com/office/powerpoint/2010/main" val="8509521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1"/>
          <p:cNvSpPr txBox="1">
            <a:spLocks noGrp="1"/>
          </p:cNvSpPr>
          <p:nvPr>
            <p:ph type="title"/>
          </p:nvPr>
        </p:nvSpPr>
        <p:spPr>
          <a:xfrm>
            <a:off x="1117600" y="487363"/>
            <a:ext cx="14020801" cy="1766887"/>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21"/>
          <p:cNvSpPr txBox="1">
            <a:spLocks noGrp="1"/>
          </p:cNvSpPr>
          <p:nvPr>
            <p:ph type="body" idx="1"/>
          </p:nvPr>
        </p:nvSpPr>
        <p:spPr>
          <a:xfrm>
            <a:off x="1117600" y="2433638"/>
            <a:ext cx="14020801" cy="5802312"/>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21"/>
          <p:cNvSpPr txBox="1">
            <a:spLocks noGrp="1"/>
          </p:cNvSpPr>
          <p:nvPr>
            <p:ph type="dt" idx="10"/>
          </p:nvPr>
        </p:nvSpPr>
        <p:spPr>
          <a:xfrm>
            <a:off x="1117600" y="8475663"/>
            <a:ext cx="3657600" cy="48577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21"/>
          <p:cNvSpPr txBox="1">
            <a:spLocks noGrp="1"/>
          </p:cNvSpPr>
          <p:nvPr>
            <p:ph type="ftr" idx="11"/>
          </p:nvPr>
        </p:nvSpPr>
        <p:spPr>
          <a:xfrm>
            <a:off x="5384800" y="8475663"/>
            <a:ext cx="5486400" cy="48577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21"/>
          <p:cNvSpPr txBox="1">
            <a:spLocks noGrp="1"/>
          </p:cNvSpPr>
          <p:nvPr>
            <p:ph type="sldNum" idx="12"/>
          </p:nvPr>
        </p:nvSpPr>
        <p:spPr>
          <a:xfrm>
            <a:off x="11480800" y="8475663"/>
            <a:ext cx="3657600" cy="48577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55" r:id="rId1"/>
    <p:sldLayoutId id="2147483656" r:id="rId2"/>
    <p:sldLayoutId id="2147483673" r:id="rId3"/>
    <p:sldLayoutId id="2147483672" r:id="rId4"/>
    <p:sldLayoutId id="2147483674" r:id="rId5"/>
    <p:sldLayoutId id="2147483675" r:id="rId6"/>
    <p:sldLayoutId id="2147483676"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6.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7"/>
          <p:cNvSpPr txBox="1">
            <a:spLocks noGrp="1"/>
          </p:cNvSpPr>
          <p:nvPr>
            <p:ph type="body" idx="1"/>
          </p:nvPr>
        </p:nvSpPr>
        <p:spPr>
          <a:xfrm>
            <a:off x="-1" y="3477490"/>
            <a:ext cx="16256001" cy="9144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1000"/>
              </a:spcBef>
              <a:spcAft>
                <a:spcPts val="0"/>
              </a:spcAft>
              <a:buSzPts val="2800"/>
              <a:buNone/>
            </a:pPr>
            <a:r>
              <a:rPr lang="en-US" sz="6000" dirty="0">
                <a:latin typeface="Cambria" panose="02040503050406030204" pitchFamily="18" charset="0"/>
                <a:ea typeface="Cambria" panose="02040503050406030204" pitchFamily="18" charset="0"/>
              </a:rPr>
              <a:t>Basic Computer Science</a:t>
            </a:r>
            <a:endParaRPr sz="6000" dirty="0">
              <a:latin typeface="Cambria" panose="02040503050406030204" pitchFamily="18" charset="0"/>
              <a:ea typeface="Cambria" panose="020405030504060302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9CC76-7D72-4969-BD00-A0B24BDA5F33}"/>
              </a:ext>
            </a:extLst>
          </p:cNvPr>
          <p:cNvSpPr>
            <a:spLocks noGrp="1"/>
          </p:cNvSpPr>
          <p:nvPr>
            <p:ph type="title"/>
          </p:nvPr>
        </p:nvSpPr>
        <p:spPr/>
        <p:txBody>
          <a:bodyPr>
            <a:normAutofit/>
          </a:bodyPr>
          <a:lstStyle/>
          <a:p>
            <a:r>
              <a:rPr lang="en-US" sz="4000" dirty="0">
                <a:latin typeface="Cambria" panose="02040503050406030204" pitchFamily="18" charset="0"/>
                <a:ea typeface="Cambria" panose="02040503050406030204" pitchFamily="18" charset="0"/>
              </a:rPr>
              <a:t>Incremental Model</a:t>
            </a:r>
            <a:endParaRPr lang="en-IN" sz="4000" dirty="0">
              <a:latin typeface="Cambria" panose="02040503050406030204" pitchFamily="18" charset="0"/>
              <a:ea typeface="Cambria" panose="02040503050406030204" pitchFamily="18" charset="0"/>
            </a:endParaRPr>
          </a:p>
        </p:txBody>
      </p:sp>
      <p:pic>
        <p:nvPicPr>
          <p:cNvPr id="5" name="Google Shape;272;p8">
            <a:extLst>
              <a:ext uri="{FF2B5EF4-FFF2-40B4-BE49-F238E27FC236}">
                <a16:creationId xmlns:a16="http://schemas.microsoft.com/office/drawing/2014/main" id="{519DCF76-2ABA-46FE-AC2D-ED1F517ACD11}"/>
              </a:ext>
            </a:extLst>
          </p:cNvPr>
          <p:cNvPicPr preferRelativeResize="0"/>
          <p:nvPr/>
        </p:nvPicPr>
        <p:blipFill rotWithShape="1">
          <a:blip r:embed="rId2">
            <a:alphaModFix/>
          </a:blip>
          <a:srcRect/>
          <a:stretch/>
        </p:blipFill>
        <p:spPr>
          <a:xfrm>
            <a:off x="6472989" y="819254"/>
            <a:ext cx="3356359" cy="365760"/>
          </a:xfrm>
          <a:prstGeom prst="rect">
            <a:avLst/>
          </a:prstGeom>
          <a:noFill/>
          <a:ln>
            <a:noFill/>
          </a:ln>
        </p:spPr>
      </p:pic>
      <p:sp>
        <p:nvSpPr>
          <p:cNvPr id="7" name="Text Placeholder 2">
            <a:extLst>
              <a:ext uri="{FF2B5EF4-FFF2-40B4-BE49-F238E27FC236}">
                <a16:creationId xmlns:a16="http://schemas.microsoft.com/office/drawing/2014/main" id="{9D0794A8-F0A1-4F54-A000-5E2D5472C0A0}"/>
              </a:ext>
            </a:extLst>
          </p:cNvPr>
          <p:cNvSpPr>
            <a:spLocks noGrp="1"/>
          </p:cNvSpPr>
          <p:nvPr>
            <p:ph type="body" idx="1"/>
          </p:nvPr>
        </p:nvSpPr>
        <p:spPr>
          <a:xfrm>
            <a:off x="1341814" y="1494775"/>
            <a:ext cx="13980248" cy="7169447"/>
          </a:xfrm>
        </p:spPr>
        <p:txBody>
          <a:bodyPr>
            <a:normAutofit/>
          </a:bodyPr>
          <a:lstStyle/>
          <a:p>
            <a:pPr marL="342900" indent="-342900">
              <a:lnSpc>
                <a:spcPts val="4000"/>
              </a:lnSpc>
              <a:buClr>
                <a:srgbClr val="3F3F3F"/>
              </a:buClr>
              <a:buSzPts val="2200"/>
              <a:buFont typeface="Arial"/>
              <a:buChar char="•"/>
            </a:pPr>
            <a:r>
              <a:rPr lang="en-US" sz="2800" dirty="0">
                <a:latin typeface="Cambria" panose="02040503050406030204" pitchFamily="18" charset="0"/>
                <a:ea typeface="Cambria" panose="02040503050406030204" pitchFamily="18" charset="0"/>
              </a:rPr>
              <a:t>This model is done in steps from analysis, implementation, testing and maintenance.</a:t>
            </a:r>
          </a:p>
          <a:p>
            <a:pPr marL="342900" indent="-342900">
              <a:lnSpc>
                <a:spcPts val="4000"/>
              </a:lnSpc>
              <a:buClr>
                <a:srgbClr val="3F3F3F"/>
              </a:buClr>
              <a:buSzPts val="2200"/>
              <a:buFont typeface="Arial"/>
              <a:buChar char="•"/>
            </a:pPr>
            <a:r>
              <a:rPr lang="en-US" sz="2800" dirty="0">
                <a:latin typeface="Cambria" panose="02040503050406030204" pitchFamily="18" charset="0"/>
                <a:ea typeface="Cambria" panose="02040503050406030204" pitchFamily="18" charset="0"/>
              </a:rPr>
              <a:t>Each iteration passes through the requirements, design, coding and testing phases.</a:t>
            </a:r>
          </a:p>
          <a:p>
            <a:pPr marL="342900" indent="-342900">
              <a:lnSpc>
                <a:spcPts val="4000"/>
              </a:lnSpc>
              <a:buClr>
                <a:srgbClr val="3F3F3F"/>
              </a:buClr>
              <a:buSzPts val="2200"/>
              <a:buFont typeface="Arial"/>
              <a:buChar char="•"/>
            </a:pPr>
            <a:r>
              <a:rPr lang="en-US" sz="2800" dirty="0">
                <a:latin typeface="Cambria" panose="02040503050406030204" pitchFamily="18" charset="0"/>
                <a:ea typeface="Cambria" panose="02040503050406030204" pitchFamily="18" charset="0"/>
              </a:rPr>
              <a:t>It involves both development and maintenance. </a:t>
            </a:r>
          </a:p>
          <a:p>
            <a:pPr marL="342900" indent="-342900">
              <a:lnSpc>
                <a:spcPts val="4000"/>
              </a:lnSpc>
              <a:buClr>
                <a:srgbClr val="3F3F3F"/>
              </a:buClr>
              <a:buSzPts val="2200"/>
              <a:buFont typeface="Arial"/>
              <a:buChar char="•"/>
            </a:pPr>
            <a:r>
              <a:rPr lang="en-US" sz="2800" dirty="0">
                <a:latin typeface="Cambria" panose="02040503050406030204" pitchFamily="18" charset="0"/>
                <a:ea typeface="Cambria" panose="02040503050406030204" pitchFamily="18" charset="0"/>
              </a:rPr>
              <a:t>The product is defined as finished when it satisfies all its requirements. </a:t>
            </a:r>
          </a:p>
          <a:p>
            <a:pPr marL="342900" indent="-342900">
              <a:lnSpc>
                <a:spcPts val="4000"/>
              </a:lnSpc>
              <a:buClr>
                <a:srgbClr val="3F3F3F"/>
              </a:buClr>
              <a:buSzPts val="2200"/>
              <a:buFont typeface="Arial"/>
              <a:buChar char="•"/>
            </a:pPr>
            <a:r>
              <a:rPr lang="en-US" sz="2800" dirty="0">
                <a:latin typeface="Cambria" panose="02040503050406030204" pitchFamily="18" charset="0"/>
                <a:ea typeface="Cambria" panose="02040503050406030204" pitchFamily="18" charset="0"/>
              </a:rPr>
              <a:t>This model combines the elements of the waterfall with the iterative of prototyping.</a:t>
            </a:r>
          </a:p>
          <a:p>
            <a:pPr marL="342900" indent="-342900">
              <a:lnSpc>
                <a:spcPts val="4000"/>
              </a:lnSpc>
              <a:buClr>
                <a:srgbClr val="3F3F3F"/>
              </a:buClr>
              <a:buSzPts val="2200"/>
              <a:buFont typeface="Arial"/>
              <a:buChar char="•"/>
            </a:pPr>
            <a:r>
              <a:rPr lang="en-US" sz="2800" dirty="0">
                <a:latin typeface="Cambria" panose="02040503050406030204" pitchFamily="18" charset="0"/>
                <a:ea typeface="Cambria" panose="02040503050406030204" pitchFamily="18" charset="0"/>
              </a:rPr>
              <a:t>The system is put into production when the first increment is delivered.</a:t>
            </a:r>
          </a:p>
          <a:p>
            <a:pPr marL="342900" indent="-342900">
              <a:lnSpc>
                <a:spcPts val="4000"/>
              </a:lnSpc>
              <a:buClr>
                <a:srgbClr val="3F3F3F"/>
              </a:buClr>
              <a:buSzPts val="2200"/>
              <a:buFont typeface="Arial"/>
              <a:buChar char="•"/>
            </a:pPr>
            <a:r>
              <a:rPr lang="en-US" sz="2800" dirty="0">
                <a:latin typeface="Cambria" panose="02040503050406030204" pitchFamily="18" charset="0"/>
                <a:ea typeface="Cambria" panose="02040503050406030204" pitchFamily="18" charset="0"/>
              </a:rPr>
              <a:t>System development is broken down into many mini development projects.</a:t>
            </a:r>
          </a:p>
          <a:p>
            <a:pPr marL="342900" indent="-342900">
              <a:lnSpc>
                <a:spcPts val="4000"/>
              </a:lnSpc>
              <a:buClr>
                <a:srgbClr val="3F3F3F"/>
              </a:buClr>
              <a:buSzPts val="2200"/>
              <a:buFont typeface="Arial"/>
              <a:buChar char="•"/>
            </a:pPr>
            <a:r>
              <a:rPr lang="en-US" sz="2800" dirty="0">
                <a:latin typeface="Cambria" panose="02040503050406030204" pitchFamily="18" charset="0"/>
                <a:ea typeface="Cambria" panose="02040503050406030204" pitchFamily="18" charset="0"/>
              </a:rPr>
              <a:t>Highest priority requirement is tackled first.</a:t>
            </a:r>
          </a:p>
        </p:txBody>
      </p:sp>
    </p:spTree>
    <p:extLst>
      <p:ext uri="{BB962C8B-B14F-4D97-AF65-F5344CB8AC3E}">
        <p14:creationId xmlns:p14="http://schemas.microsoft.com/office/powerpoint/2010/main" val="1578166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5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fade">
                                      <p:cBhvr>
                                        <p:cTn id="22" dur="500"/>
                                        <p:tgtEl>
                                          <p:spTgt spid="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animEffect transition="in" filter="fade">
                                      <p:cBhvr>
                                        <p:cTn id="27" dur="500"/>
                                        <p:tgtEl>
                                          <p:spTgt spid="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7">
                                            <p:txEl>
                                              <p:pRg st="5" end="5"/>
                                            </p:txEl>
                                          </p:spTgt>
                                        </p:tgtEl>
                                        <p:attrNameLst>
                                          <p:attrName>style.visibility</p:attrName>
                                        </p:attrNameLst>
                                      </p:cBhvr>
                                      <p:to>
                                        <p:strVal val="visible"/>
                                      </p:to>
                                    </p:set>
                                    <p:animEffect transition="in" filter="fade">
                                      <p:cBhvr>
                                        <p:cTn id="32" dur="500"/>
                                        <p:tgtEl>
                                          <p:spTgt spid="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7">
                                            <p:txEl>
                                              <p:pRg st="6" end="6"/>
                                            </p:txEl>
                                          </p:spTgt>
                                        </p:tgtEl>
                                        <p:attrNameLst>
                                          <p:attrName>style.visibility</p:attrName>
                                        </p:attrNameLst>
                                      </p:cBhvr>
                                      <p:to>
                                        <p:strVal val="visible"/>
                                      </p:to>
                                    </p:set>
                                    <p:animEffect transition="in" filter="fade">
                                      <p:cBhvr>
                                        <p:cTn id="37" dur="500"/>
                                        <p:tgtEl>
                                          <p:spTgt spid="7">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7">
                                            <p:txEl>
                                              <p:pRg st="7" end="7"/>
                                            </p:txEl>
                                          </p:spTgt>
                                        </p:tgtEl>
                                        <p:attrNameLst>
                                          <p:attrName>style.visibility</p:attrName>
                                        </p:attrNameLst>
                                      </p:cBhvr>
                                      <p:to>
                                        <p:strVal val="visible"/>
                                      </p:to>
                                    </p:set>
                                    <p:animEffect transition="in" filter="fade">
                                      <p:cBhvr>
                                        <p:cTn id="42" dur="500"/>
                                        <p:tgtEl>
                                          <p:spTgt spid="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9CC76-7D72-4969-BD00-A0B24BDA5F33}"/>
              </a:ext>
            </a:extLst>
          </p:cNvPr>
          <p:cNvSpPr>
            <a:spLocks noGrp="1"/>
          </p:cNvSpPr>
          <p:nvPr>
            <p:ph type="title"/>
          </p:nvPr>
        </p:nvSpPr>
        <p:spPr/>
        <p:txBody>
          <a:bodyPr>
            <a:normAutofit/>
          </a:bodyPr>
          <a:lstStyle/>
          <a:p>
            <a:r>
              <a:rPr lang="en-US" sz="4000" dirty="0">
                <a:latin typeface="Cambria" panose="02040503050406030204" pitchFamily="18" charset="0"/>
                <a:ea typeface="Cambria" panose="02040503050406030204" pitchFamily="18" charset="0"/>
              </a:rPr>
              <a:t>Incremental Model</a:t>
            </a:r>
            <a:endParaRPr lang="en-IN" sz="4000" dirty="0">
              <a:latin typeface="Cambria" panose="02040503050406030204" pitchFamily="18" charset="0"/>
              <a:ea typeface="Cambria" panose="02040503050406030204" pitchFamily="18" charset="0"/>
            </a:endParaRPr>
          </a:p>
        </p:txBody>
      </p:sp>
      <p:pic>
        <p:nvPicPr>
          <p:cNvPr id="5" name="Google Shape;272;p8">
            <a:extLst>
              <a:ext uri="{FF2B5EF4-FFF2-40B4-BE49-F238E27FC236}">
                <a16:creationId xmlns:a16="http://schemas.microsoft.com/office/drawing/2014/main" id="{519DCF76-2ABA-46FE-AC2D-ED1F517ACD11}"/>
              </a:ext>
            </a:extLst>
          </p:cNvPr>
          <p:cNvPicPr preferRelativeResize="0"/>
          <p:nvPr/>
        </p:nvPicPr>
        <p:blipFill rotWithShape="1">
          <a:blip r:embed="rId2">
            <a:alphaModFix/>
          </a:blip>
          <a:srcRect/>
          <a:stretch/>
        </p:blipFill>
        <p:spPr>
          <a:xfrm>
            <a:off x="6472989" y="819254"/>
            <a:ext cx="3356359" cy="365760"/>
          </a:xfrm>
          <a:prstGeom prst="rect">
            <a:avLst/>
          </a:prstGeom>
          <a:noFill/>
          <a:ln>
            <a:noFill/>
          </a:ln>
        </p:spPr>
      </p:pic>
      <p:pic>
        <p:nvPicPr>
          <p:cNvPr id="6146" name="Picture 2" descr="incremental model">
            <a:extLst>
              <a:ext uri="{FF2B5EF4-FFF2-40B4-BE49-F238E27FC236}">
                <a16:creationId xmlns:a16="http://schemas.microsoft.com/office/drawing/2014/main" id="{EE1D0A34-2737-4780-81C5-97EA47BF3FE0}"/>
              </a:ext>
            </a:extLst>
          </p:cNvPr>
          <p:cNvPicPr>
            <a:picLocks noChangeAspect="1" noChangeArrowheads="1"/>
          </p:cNvPicPr>
          <p:nvPr/>
        </p:nvPicPr>
        <p:blipFill rotWithShape="1">
          <a:blip r:embed="rId3">
            <a:duotone>
              <a:schemeClr val="accent3">
                <a:shade val="45000"/>
                <a:satMod val="135000"/>
              </a:schemeClr>
              <a:prstClr val="white"/>
            </a:duotone>
            <a:extLst>
              <a:ext uri="{28A0092B-C50C-407E-A947-70E740481C1C}">
                <a14:useLocalDpi xmlns:a14="http://schemas.microsoft.com/office/drawing/2010/main" val="0"/>
              </a:ext>
            </a:extLst>
          </a:blip>
          <a:srcRect b="8426"/>
          <a:stretch/>
        </p:blipFill>
        <p:spPr bwMode="auto">
          <a:xfrm>
            <a:off x="1168388" y="2469810"/>
            <a:ext cx="13919223" cy="42043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54823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9CC76-7D72-4969-BD00-A0B24BDA5F33}"/>
              </a:ext>
            </a:extLst>
          </p:cNvPr>
          <p:cNvSpPr>
            <a:spLocks noGrp="1"/>
          </p:cNvSpPr>
          <p:nvPr>
            <p:ph type="title"/>
          </p:nvPr>
        </p:nvSpPr>
        <p:spPr/>
        <p:txBody>
          <a:bodyPr>
            <a:normAutofit/>
          </a:bodyPr>
          <a:lstStyle/>
          <a:p>
            <a:r>
              <a:rPr lang="en-US" sz="4000" dirty="0">
                <a:latin typeface="Cambria" panose="02040503050406030204" pitchFamily="18" charset="0"/>
                <a:ea typeface="Cambria" panose="02040503050406030204" pitchFamily="18" charset="0"/>
              </a:rPr>
              <a:t>RAD Model</a:t>
            </a:r>
            <a:endParaRPr lang="en-IN" sz="4000" dirty="0">
              <a:latin typeface="Cambria" panose="02040503050406030204" pitchFamily="18" charset="0"/>
              <a:ea typeface="Cambria" panose="02040503050406030204" pitchFamily="18" charset="0"/>
            </a:endParaRPr>
          </a:p>
        </p:txBody>
      </p:sp>
      <p:pic>
        <p:nvPicPr>
          <p:cNvPr id="5" name="Google Shape;272;p8">
            <a:extLst>
              <a:ext uri="{FF2B5EF4-FFF2-40B4-BE49-F238E27FC236}">
                <a16:creationId xmlns:a16="http://schemas.microsoft.com/office/drawing/2014/main" id="{519DCF76-2ABA-46FE-AC2D-ED1F517ACD11}"/>
              </a:ext>
            </a:extLst>
          </p:cNvPr>
          <p:cNvPicPr preferRelativeResize="0"/>
          <p:nvPr/>
        </p:nvPicPr>
        <p:blipFill rotWithShape="1">
          <a:blip r:embed="rId2">
            <a:alphaModFix/>
          </a:blip>
          <a:srcRect/>
          <a:stretch/>
        </p:blipFill>
        <p:spPr>
          <a:xfrm>
            <a:off x="6472989" y="819254"/>
            <a:ext cx="3356359" cy="365760"/>
          </a:xfrm>
          <a:prstGeom prst="rect">
            <a:avLst/>
          </a:prstGeom>
          <a:noFill/>
          <a:ln>
            <a:noFill/>
          </a:ln>
        </p:spPr>
      </p:pic>
      <p:sp>
        <p:nvSpPr>
          <p:cNvPr id="7" name="Text Placeholder 2">
            <a:extLst>
              <a:ext uri="{FF2B5EF4-FFF2-40B4-BE49-F238E27FC236}">
                <a16:creationId xmlns:a16="http://schemas.microsoft.com/office/drawing/2014/main" id="{9D0794A8-F0A1-4F54-A000-5E2D5472C0A0}"/>
              </a:ext>
            </a:extLst>
          </p:cNvPr>
          <p:cNvSpPr>
            <a:spLocks noGrp="1"/>
          </p:cNvSpPr>
          <p:nvPr>
            <p:ph type="body" idx="1"/>
          </p:nvPr>
        </p:nvSpPr>
        <p:spPr>
          <a:xfrm>
            <a:off x="1341814" y="1494775"/>
            <a:ext cx="13980248" cy="7169447"/>
          </a:xfrm>
        </p:spPr>
        <p:txBody>
          <a:bodyPr>
            <a:normAutofit/>
          </a:bodyPr>
          <a:lstStyle/>
          <a:p>
            <a:pPr marL="342900" indent="-342900">
              <a:lnSpc>
                <a:spcPts val="4000"/>
              </a:lnSpc>
              <a:buClr>
                <a:srgbClr val="3F3F3F"/>
              </a:buClr>
              <a:buSzPts val="2200"/>
              <a:buFont typeface="Arial"/>
              <a:buChar char="•"/>
            </a:pPr>
            <a:r>
              <a:rPr lang="en-US" sz="2800" dirty="0">
                <a:latin typeface="Cambria" panose="02040503050406030204" pitchFamily="18" charset="0"/>
                <a:ea typeface="Cambria" panose="02040503050406030204" pitchFamily="18" charset="0"/>
              </a:rPr>
              <a:t>Rapid application development is often referred as the adaptive software development.</a:t>
            </a:r>
          </a:p>
          <a:p>
            <a:pPr marL="342900" indent="-342900">
              <a:lnSpc>
                <a:spcPts val="4000"/>
              </a:lnSpc>
              <a:buClr>
                <a:srgbClr val="3F3F3F"/>
              </a:buClr>
              <a:buSzPts val="2200"/>
              <a:buFont typeface="Arial"/>
              <a:buChar char="•"/>
            </a:pPr>
            <a:r>
              <a:rPr lang="en-US" sz="2800" dirty="0">
                <a:latin typeface="Cambria" panose="02040503050406030204" pitchFamily="18" charset="0"/>
                <a:ea typeface="Cambria" panose="02040503050406030204" pitchFamily="18" charset="0"/>
              </a:rPr>
              <a:t>RAD is an incremental prototyping approach to software development.</a:t>
            </a:r>
          </a:p>
          <a:p>
            <a:pPr marL="342900" indent="-342900">
              <a:lnSpc>
                <a:spcPts val="4000"/>
              </a:lnSpc>
              <a:buClr>
                <a:srgbClr val="3F3F3F"/>
              </a:buClr>
              <a:buSzPts val="2200"/>
              <a:buFont typeface="Arial"/>
              <a:buChar char="•"/>
            </a:pPr>
            <a:r>
              <a:rPr lang="en-US" sz="2800" dirty="0">
                <a:latin typeface="Cambria" panose="02040503050406030204" pitchFamily="18" charset="0"/>
                <a:ea typeface="Cambria" panose="02040503050406030204" pitchFamily="18" charset="0"/>
              </a:rPr>
              <a:t>Here, end users can produce better feedback when examining a live system.</a:t>
            </a:r>
          </a:p>
          <a:p>
            <a:pPr marL="342900" indent="-342900">
              <a:lnSpc>
                <a:spcPts val="4000"/>
              </a:lnSpc>
              <a:buClr>
                <a:srgbClr val="3F3F3F"/>
              </a:buClr>
              <a:buSzPts val="2200"/>
              <a:buFont typeface="Arial"/>
              <a:buChar char="•"/>
            </a:pPr>
            <a:r>
              <a:rPr lang="en-US" sz="2800" dirty="0">
                <a:latin typeface="Cambria" panose="02040503050406030204" pitchFamily="18" charset="0"/>
                <a:ea typeface="Cambria" panose="02040503050406030204" pitchFamily="18" charset="0"/>
              </a:rPr>
              <a:t>It puts less emphasis on planning and more emphasis on an adaptive process.</a:t>
            </a:r>
          </a:p>
          <a:p>
            <a:pPr marL="342900" indent="-342900">
              <a:lnSpc>
                <a:spcPts val="4000"/>
              </a:lnSpc>
              <a:buClr>
                <a:srgbClr val="3F3F3F"/>
              </a:buClr>
              <a:buSzPts val="2200"/>
              <a:buFont typeface="Arial"/>
              <a:buChar char="•"/>
            </a:pPr>
            <a:r>
              <a:rPr lang="en-US" sz="2800" dirty="0">
                <a:latin typeface="Cambria" panose="02040503050406030204" pitchFamily="18" charset="0"/>
                <a:ea typeface="Cambria" panose="02040503050406030204" pitchFamily="18" charset="0"/>
              </a:rPr>
              <a:t>RAD is a concept that products can be developed faster and of higher quality through:</a:t>
            </a:r>
          </a:p>
          <a:p>
            <a:pPr marL="800100" lvl="2" indent="-342900">
              <a:lnSpc>
                <a:spcPts val="4000"/>
              </a:lnSpc>
              <a:spcBef>
                <a:spcPts val="1000"/>
              </a:spcBef>
              <a:buClr>
                <a:srgbClr val="3F3F3F"/>
              </a:buClr>
              <a:buSzPts val="2200"/>
            </a:pPr>
            <a:r>
              <a:rPr lang="en-US" sz="2800" dirty="0">
                <a:solidFill>
                  <a:srgbClr val="3F3F3F"/>
                </a:solidFill>
                <a:latin typeface="Cambria" panose="02040503050406030204" pitchFamily="18" charset="0"/>
                <a:ea typeface="Cambria" panose="02040503050406030204" pitchFamily="18" charset="0"/>
                <a:cs typeface="Open Sans"/>
                <a:sym typeface="Open Sans"/>
              </a:rPr>
              <a:t>Gathering requirements using workshops or focus groups.</a:t>
            </a:r>
          </a:p>
          <a:p>
            <a:pPr marL="800100" lvl="2" indent="-342900">
              <a:lnSpc>
                <a:spcPts val="4000"/>
              </a:lnSpc>
              <a:spcBef>
                <a:spcPts val="1000"/>
              </a:spcBef>
              <a:buClr>
                <a:srgbClr val="3F3F3F"/>
              </a:buClr>
              <a:buSzPts val="2200"/>
            </a:pPr>
            <a:r>
              <a:rPr lang="en-US" sz="2800" dirty="0">
                <a:solidFill>
                  <a:srgbClr val="3F3F3F"/>
                </a:solidFill>
                <a:latin typeface="Cambria" panose="02040503050406030204" pitchFamily="18" charset="0"/>
                <a:ea typeface="Cambria" panose="02040503050406030204" pitchFamily="18" charset="0"/>
                <a:cs typeface="Open Sans"/>
                <a:sym typeface="Open Sans"/>
              </a:rPr>
              <a:t>Prototyping and early, reiterative user testing of designs.</a:t>
            </a:r>
          </a:p>
          <a:p>
            <a:pPr marL="800100" lvl="2" indent="-342900">
              <a:lnSpc>
                <a:spcPts val="4000"/>
              </a:lnSpc>
              <a:spcBef>
                <a:spcPts val="1000"/>
              </a:spcBef>
              <a:buClr>
                <a:srgbClr val="3F3F3F"/>
              </a:buClr>
              <a:buSzPts val="2200"/>
            </a:pPr>
            <a:r>
              <a:rPr lang="en-US" sz="2800" dirty="0">
                <a:solidFill>
                  <a:srgbClr val="3F3F3F"/>
                </a:solidFill>
                <a:latin typeface="Cambria" panose="02040503050406030204" pitchFamily="18" charset="0"/>
                <a:ea typeface="Cambria" panose="02040503050406030204" pitchFamily="18" charset="0"/>
                <a:cs typeface="Open Sans"/>
                <a:sym typeface="Open Sans"/>
              </a:rPr>
              <a:t>The re-use of software components.</a:t>
            </a:r>
          </a:p>
          <a:p>
            <a:pPr marL="800100" lvl="2" indent="-342900">
              <a:lnSpc>
                <a:spcPts val="4000"/>
              </a:lnSpc>
              <a:spcBef>
                <a:spcPts val="1000"/>
              </a:spcBef>
              <a:buClr>
                <a:srgbClr val="3F3F3F"/>
              </a:buClr>
              <a:buSzPts val="2200"/>
            </a:pPr>
            <a:r>
              <a:rPr lang="en-US" sz="2800" dirty="0">
                <a:solidFill>
                  <a:srgbClr val="3F3F3F"/>
                </a:solidFill>
                <a:latin typeface="Cambria" panose="02040503050406030204" pitchFamily="18" charset="0"/>
                <a:ea typeface="Cambria" panose="02040503050406030204" pitchFamily="18" charset="0"/>
                <a:cs typeface="Open Sans"/>
                <a:sym typeface="Open Sans"/>
              </a:rPr>
              <a:t>Less formality in reviews and other team communication.</a:t>
            </a:r>
          </a:p>
          <a:p>
            <a:pPr marL="342900" indent="-342900">
              <a:lnSpc>
                <a:spcPts val="4000"/>
              </a:lnSpc>
              <a:buClr>
                <a:srgbClr val="3F3F3F"/>
              </a:buClr>
              <a:buSzPts val="2200"/>
              <a:buFont typeface="Arial"/>
              <a:buChar char="•"/>
            </a:pPr>
            <a:endParaRPr lang="en-US" sz="28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642868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5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fade">
                                      <p:cBhvr>
                                        <p:cTn id="22" dur="500"/>
                                        <p:tgtEl>
                                          <p:spTgt spid="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animEffect transition="in" filter="fade">
                                      <p:cBhvr>
                                        <p:cTn id="27" dur="500"/>
                                        <p:tgtEl>
                                          <p:spTgt spid="7">
                                            <p:txEl>
                                              <p:pRg st="4" end="4"/>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7">
                                            <p:txEl>
                                              <p:pRg st="5" end="5"/>
                                            </p:txEl>
                                          </p:spTgt>
                                        </p:tgtEl>
                                        <p:attrNameLst>
                                          <p:attrName>style.visibility</p:attrName>
                                        </p:attrNameLst>
                                      </p:cBhvr>
                                      <p:to>
                                        <p:strVal val="visible"/>
                                      </p:to>
                                    </p:set>
                                    <p:animEffect transition="in" filter="fade">
                                      <p:cBhvr>
                                        <p:cTn id="30" dur="500"/>
                                        <p:tgtEl>
                                          <p:spTgt spid="7">
                                            <p:txEl>
                                              <p:pRg st="5" end="5"/>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7">
                                            <p:txEl>
                                              <p:pRg st="6" end="6"/>
                                            </p:txEl>
                                          </p:spTgt>
                                        </p:tgtEl>
                                        <p:attrNameLst>
                                          <p:attrName>style.visibility</p:attrName>
                                        </p:attrNameLst>
                                      </p:cBhvr>
                                      <p:to>
                                        <p:strVal val="visible"/>
                                      </p:to>
                                    </p:set>
                                    <p:animEffect transition="in" filter="fade">
                                      <p:cBhvr>
                                        <p:cTn id="33" dur="500"/>
                                        <p:tgtEl>
                                          <p:spTgt spid="7">
                                            <p:txEl>
                                              <p:pRg st="6" end="6"/>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7">
                                            <p:txEl>
                                              <p:pRg st="7" end="7"/>
                                            </p:txEl>
                                          </p:spTgt>
                                        </p:tgtEl>
                                        <p:attrNameLst>
                                          <p:attrName>style.visibility</p:attrName>
                                        </p:attrNameLst>
                                      </p:cBhvr>
                                      <p:to>
                                        <p:strVal val="visible"/>
                                      </p:to>
                                    </p:set>
                                    <p:animEffect transition="in" filter="fade">
                                      <p:cBhvr>
                                        <p:cTn id="36" dur="500"/>
                                        <p:tgtEl>
                                          <p:spTgt spid="7">
                                            <p:txEl>
                                              <p:pRg st="7" end="7"/>
                                            </p:tx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7">
                                            <p:txEl>
                                              <p:pRg st="8" end="8"/>
                                            </p:txEl>
                                          </p:spTgt>
                                        </p:tgtEl>
                                        <p:attrNameLst>
                                          <p:attrName>style.visibility</p:attrName>
                                        </p:attrNameLst>
                                      </p:cBhvr>
                                      <p:to>
                                        <p:strVal val="visible"/>
                                      </p:to>
                                    </p:set>
                                    <p:animEffect transition="in" filter="fade">
                                      <p:cBhvr>
                                        <p:cTn id="39" dur="500"/>
                                        <p:tgtEl>
                                          <p:spTgt spid="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9CC76-7D72-4969-BD00-A0B24BDA5F33}"/>
              </a:ext>
            </a:extLst>
          </p:cNvPr>
          <p:cNvSpPr>
            <a:spLocks noGrp="1"/>
          </p:cNvSpPr>
          <p:nvPr>
            <p:ph type="title"/>
          </p:nvPr>
        </p:nvSpPr>
        <p:spPr/>
        <p:txBody>
          <a:bodyPr>
            <a:normAutofit/>
          </a:bodyPr>
          <a:lstStyle/>
          <a:p>
            <a:r>
              <a:rPr lang="en-US" sz="4000" dirty="0">
                <a:latin typeface="Cambria" panose="02040503050406030204" pitchFamily="18" charset="0"/>
                <a:ea typeface="Cambria" panose="02040503050406030204" pitchFamily="18" charset="0"/>
              </a:rPr>
              <a:t>RAD Model</a:t>
            </a:r>
            <a:endParaRPr lang="en-IN" sz="4000" dirty="0">
              <a:latin typeface="Cambria" panose="02040503050406030204" pitchFamily="18" charset="0"/>
              <a:ea typeface="Cambria" panose="02040503050406030204" pitchFamily="18" charset="0"/>
            </a:endParaRPr>
          </a:p>
        </p:txBody>
      </p:sp>
      <p:pic>
        <p:nvPicPr>
          <p:cNvPr id="5" name="Google Shape;272;p8">
            <a:extLst>
              <a:ext uri="{FF2B5EF4-FFF2-40B4-BE49-F238E27FC236}">
                <a16:creationId xmlns:a16="http://schemas.microsoft.com/office/drawing/2014/main" id="{519DCF76-2ABA-46FE-AC2D-ED1F517ACD11}"/>
              </a:ext>
            </a:extLst>
          </p:cNvPr>
          <p:cNvPicPr preferRelativeResize="0"/>
          <p:nvPr/>
        </p:nvPicPr>
        <p:blipFill rotWithShape="1">
          <a:blip r:embed="rId2">
            <a:alphaModFix/>
          </a:blip>
          <a:srcRect/>
          <a:stretch/>
        </p:blipFill>
        <p:spPr>
          <a:xfrm>
            <a:off x="6472989" y="819254"/>
            <a:ext cx="3356359" cy="365760"/>
          </a:xfrm>
          <a:prstGeom prst="rect">
            <a:avLst/>
          </a:prstGeom>
          <a:noFill/>
          <a:ln>
            <a:noFill/>
          </a:ln>
        </p:spPr>
      </p:pic>
      <p:pic>
        <p:nvPicPr>
          <p:cNvPr id="4" name="Picture 3">
            <a:extLst>
              <a:ext uri="{FF2B5EF4-FFF2-40B4-BE49-F238E27FC236}">
                <a16:creationId xmlns:a16="http://schemas.microsoft.com/office/drawing/2014/main" id="{F732E7CB-8FF8-4393-9AC9-0EEA3386FBC7}"/>
              </a:ext>
            </a:extLst>
          </p:cNvPr>
          <p:cNvPicPr>
            <a:picLocks noChangeAspect="1"/>
          </p:cNvPicPr>
          <p:nvPr/>
        </p:nvPicPr>
        <p:blipFill>
          <a:blip r:embed="rId3">
            <a:duotone>
              <a:schemeClr val="accent3">
                <a:shade val="45000"/>
                <a:satMod val="135000"/>
              </a:schemeClr>
              <a:prstClr val="white"/>
            </a:duotone>
          </a:blip>
          <a:stretch>
            <a:fillRect/>
          </a:stretch>
        </p:blipFill>
        <p:spPr>
          <a:xfrm>
            <a:off x="1432414" y="2536287"/>
            <a:ext cx="13391172" cy="4071425"/>
          </a:xfrm>
          <a:prstGeom prst="rect">
            <a:avLst/>
          </a:prstGeom>
        </p:spPr>
      </p:pic>
    </p:spTree>
    <p:extLst>
      <p:ext uri="{BB962C8B-B14F-4D97-AF65-F5344CB8AC3E}">
        <p14:creationId xmlns:p14="http://schemas.microsoft.com/office/powerpoint/2010/main" val="19055210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9CC76-7D72-4969-BD00-A0B24BDA5F33}"/>
              </a:ext>
            </a:extLst>
          </p:cNvPr>
          <p:cNvSpPr>
            <a:spLocks noGrp="1"/>
          </p:cNvSpPr>
          <p:nvPr>
            <p:ph type="title"/>
          </p:nvPr>
        </p:nvSpPr>
        <p:spPr/>
        <p:txBody>
          <a:bodyPr>
            <a:normAutofit/>
          </a:bodyPr>
          <a:lstStyle/>
          <a:p>
            <a:r>
              <a:rPr lang="en-US" sz="4000" dirty="0">
                <a:latin typeface="Cambria" panose="02040503050406030204" pitchFamily="18" charset="0"/>
                <a:ea typeface="Cambria" panose="02040503050406030204" pitchFamily="18" charset="0"/>
              </a:rPr>
              <a:t>Agile Model</a:t>
            </a:r>
            <a:endParaRPr lang="en-IN" sz="4000" dirty="0">
              <a:latin typeface="Cambria" panose="02040503050406030204" pitchFamily="18" charset="0"/>
              <a:ea typeface="Cambria" panose="02040503050406030204" pitchFamily="18" charset="0"/>
            </a:endParaRPr>
          </a:p>
        </p:txBody>
      </p:sp>
      <p:pic>
        <p:nvPicPr>
          <p:cNvPr id="5" name="Google Shape;272;p8">
            <a:extLst>
              <a:ext uri="{FF2B5EF4-FFF2-40B4-BE49-F238E27FC236}">
                <a16:creationId xmlns:a16="http://schemas.microsoft.com/office/drawing/2014/main" id="{519DCF76-2ABA-46FE-AC2D-ED1F517ACD11}"/>
              </a:ext>
            </a:extLst>
          </p:cNvPr>
          <p:cNvPicPr preferRelativeResize="0"/>
          <p:nvPr/>
        </p:nvPicPr>
        <p:blipFill rotWithShape="1">
          <a:blip r:embed="rId2">
            <a:alphaModFix/>
          </a:blip>
          <a:srcRect/>
          <a:stretch/>
        </p:blipFill>
        <p:spPr>
          <a:xfrm>
            <a:off x="6472989" y="819254"/>
            <a:ext cx="3356359" cy="365760"/>
          </a:xfrm>
          <a:prstGeom prst="rect">
            <a:avLst/>
          </a:prstGeom>
          <a:noFill/>
          <a:ln>
            <a:noFill/>
          </a:ln>
        </p:spPr>
      </p:pic>
      <p:sp>
        <p:nvSpPr>
          <p:cNvPr id="7" name="Text Placeholder 2">
            <a:extLst>
              <a:ext uri="{FF2B5EF4-FFF2-40B4-BE49-F238E27FC236}">
                <a16:creationId xmlns:a16="http://schemas.microsoft.com/office/drawing/2014/main" id="{9D0794A8-F0A1-4F54-A000-5E2D5472C0A0}"/>
              </a:ext>
            </a:extLst>
          </p:cNvPr>
          <p:cNvSpPr>
            <a:spLocks noGrp="1"/>
          </p:cNvSpPr>
          <p:nvPr>
            <p:ph type="body" idx="1"/>
          </p:nvPr>
        </p:nvSpPr>
        <p:spPr>
          <a:xfrm>
            <a:off x="1341814" y="1494775"/>
            <a:ext cx="13980248" cy="7169447"/>
          </a:xfrm>
        </p:spPr>
        <p:txBody>
          <a:bodyPr>
            <a:normAutofit/>
          </a:bodyPr>
          <a:lstStyle/>
          <a:p>
            <a:pPr marL="342900" indent="-342900">
              <a:lnSpc>
                <a:spcPts val="4000"/>
              </a:lnSpc>
              <a:buClr>
                <a:srgbClr val="3F3F3F"/>
              </a:buClr>
              <a:buSzPts val="2200"/>
              <a:buFont typeface="Arial"/>
              <a:buChar char="•"/>
            </a:pPr>
            <a:r>
              <a:rPr lang="en-US" sz="2800" dirty="0">
                <a:latin typeface="Cambria" panose="02040503050406030204" pitchFamily="18" charset="0"/>
                <a:ea typeface="Cambria" panose="02040503050406030204" pitchFamily="18" charset="0"/>
              </a:rPr>
              <a:t>In the agile methodology after every development iteration, the customer is able to see the result and understand if he is satisfied with it or is not. </a:t>
            </a:r>
          </a:p>
          <a:p>
            <a:pPr marL="342900" indent="-342900">
              <a:lnSpc>
                <a:spcPts val="4000"/>
              </a:lnSpc>
              <a:buClr>
                <a:srgbClr val="3F3F3F"/>
              </a:buClr>
              <a:buSzPts val="2200"/>
              <a:buFont typeface="Arial"/>
              <a:buChar char="•"/>
            </a:pPr>
            <a:r>
              <a:rPr lang="en-US" sz="2800" dirty="0">
                <a:latin typeface="Cambria" panose="02040503050406030204" pitchFamily="18" charset="0"/>
                <a:ea typeface="Cambria" panose="02040503050406030204" pitchFamily="18" charset="0"/>
              </a:rPr>
              <a:t>Extreme programming is one of the practical use of the agile model. </a:t>
            </a:r>
          </a:p>
          <a:p>
            <a:pPr marL="342900" indent="-342900">
              <a:lnSpc>
                <a:spcPts val="4000"/>
              </a:lnSpc>
              <a:buClr>
                <a:srgbClr val="3F3F3F"/>
              </a:buClr>
              <a:buSzPts val="2200"/>
              <a:buFont typeface="Arial"/>
              <a:buChar char="•"/>
            </a:pPr>
            <a:r>
              <a:rPr lang="en-IN" sz="2800" dirty="0">
                <a:latin typeface="Cambria" panose="02040503050406030204" pitchFamily="18" charset="0"/>
                <a:ea typeface="Cambria" panose="02040503050406030204" pitchFamily="18" charset="0"/>
              </a:rPr>
              <a:t>The Agile movement proposes alternatives to traditional project management.</a:t>
            </a:r>
          </a:p>
          <a:p>
            <a:pPr marL="342900" indent="-342900">
              <a:lnSpc>
                <a:spcPts val="4000"/>
              </a:lnSpc>
              <a:buClr>
                <a:srgbClr val="3F3F3F"/>
              </a:buClr>
              <a:buSzPts val="2200"/>
              <a:buFont typeface="Arial"/>
              <a:buChar char="•"/>
            </a:pPr>
            <a:r>
              <a:rPr lang="en-US" sz="2800" dirty="0">
                <a:latin typeface="Cambria" panose="02040503050406030204" pitchFamily="18" charset="0"/>
                <a:ea typeface="Cambria" panose="02040503050406030204" pitchFamily="18" charset="0"/>
              </a:rPr>
              <a:t>Agile software development approach is typically operated in rapid and small cycles. </a:t>
            </a:r>
          </a:p>
          <a:p>
            <a:pPr marL="342900" indent="-342900">
              <a:lnSpc>
                <a:spcPts val="4000"/>
              </a:lnSpc>
              <a:buClr>
                <a:srgbClr val="3F3F3F"/>
              </a:buClr>
              <a:buSzPts val="2200"/>
              <a:buFont typeface="Arial"/>
              <a:buChar char="•"/>
            </a:pPr>
            <a:r>
              <a:rPr lang="en-US" sz="2800" dirty="0">
                <a:latin typeface="Cambria" panose="02040503050406030204" pitchFamily="18" charset="0"/>
                <a:ea typeface="Cambria" panose="02040503050406030204" pitchFamily="18" charset="0"/>
              </a:rPr>
              <a:t> This results in more frequent incremental releases with each release.</a:t>
            </a:r>
          </a:p>
          <a:p>
            <a:pPr marL="342900" indent="-342900">
              <a:lnSpc>
                <a:spcPts val="4000"/>
              </a:lnSpc>
              <a:buClr>
                <a:srgbClr val="3F3F3F"/>
              </a:buClr>
              <a:buSzPts val="2200"/>
              <a:buFont typeface="Arial"/>
              <a:buChar char="•"/>
            </a:pPr>
            <a:r>
              <a:rPr lang="en-US" sz="2800" dirty="0">
                <a:latin typeface="Cambria" panose="02040503050406030204" pitchFamily="18" charset="0"/>
                <a:ea typeface="Cambria" panose="02040503050406030204" pitchFamily="18" charset="0"/>
              </a:rPr>
              <a:t>Thorough testing is done to ensure that software quality is maintained.</a:t>
            </a:r>
          </a:p>
          <a:p>
            <a:pPr marL="342900" indent="-342900">
              <a:lnSpc>
                <a:spcPts val="4000"/>
              </a:lnSpc>
              <a:buClr>
                <a:srgbClr val="3F3F3F"/>
              </a:buClr>
              <a:buSzPts val="2200"/>
              <a:buFont typeface="Arial"/>
              <a:buChar char="•"/>
            </a:pPr>
            <a:r>
              <a:rPr lang="en-US" sz="2800" dirty="0">
                <a:latin typeface="Cambria" panose="02040503050406030204" pitchFamily="18" charset="0"/>
                <a:ea typeface="Cambria" panose="02040503050406030204" pitchFamily="18" charset="0"/>
              </a:rPr>
              <a:t>Organizations can be agile using many of the available frameworks available such as Scrum, Kanban, Lean, Extreme Programming (XP) etc.</a:t>
            </a:r>
          </a:p>
        </p:txBody>
      </p:sp>
    </p:spTree>
    <p:extLst>
      <p:ext uri="{BB962C8B-B14F-4D97-AF65-F5344CB8AC3E}">
        <p14:creationId xmlns:p14="http://schemas.microsoft.com/office/powerpoint/2010/main" val="943952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5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fade">
                                      <p:cBhvr>
                                        <p:cTn id="22" dur="500"/>
                                        <p:tgtEl>
                                          <p:spTgt spid="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animEffect transition="in" filter="fade">
                                      <p:cBhvr>
                                        <p:cTn id="27" dur="500"/>
                                        <p:tgtEl>
                                          <p:spTgt spid="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7">
                                            <p:txEl>
                                              <p:pRg st="5" end="5"/>
                                            </p:txEl>
                                          </p:spTgt>
                                        </p:tgtEl>
                                        <p:attrNameLst>
                                          <p:attrName>style.visibility</p:attrName>
                                        </p:attrNameLst>
                                      </p:cBhvr>
                                      <p:to>
                                        <p:strVal val="visible"/>
                                      </p:to>
                                    </p:set>
                                    <p:animEffect transition="in" filter="fade">
                                      <p:cBhvr>
                                        <p:cTn id="32" dur="500"/>
                                        <p:tgtEl>
                                          <p:spTgt spid="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7">
                                            <p:txEl>
                                              <p:pRg st="6" end="6"/>
                                            </p:txEl>
                                          </p:spTgt>
                                        </p:tgtEl>
                                        <p:attrNameLst>
                                          <p:attrName>style.visibility</p:attrName>
                                        </p:attrNameLst>
                                      </p:cBhvr>
                                      <p:to>
                                        <p:strVal val="visible"/>
                                      </p:to>
                                    </p:set>
                                    <p:animEffect transition="in" filter="fade">
                                      <p:cBhvr>
                                        <p:cTn id="37" dur="500"/>
                                        <p:tgtEl>
                                          <p:spTgt spid="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9CC76-7D72-4969-BD00-A0B24BDA5F33}"/>
              </a:ext>
            </a:extLst>
          </p:cNvPr>
          <p:cNvSpPr>
            <a:spLocks noGrp="1"/>
          </p:cNvSpPr>
          <p:nvPr>
            <p:ph type="title"/>
          </p:nvPr>
        </p:nvSpPr>
        <p:spPr/>
        <p:txBody>
          <a:bodyPr>
            <a:normAutofit/>
          </a:bodyPr>
          <a:lstStyle/>
          <a:p>
            <a:r>
              <a:rPr lang="en-US" sz="4000" dirty="0">
                <a:latin typeface="Cambria" panose="02040503050406030204" pitchFamily="18" charset="0"/>
                <a:ea typeface="Cambria" panose="02040503050406030204" pitchFamily="18" charset="0"/>
              </a:rPr>
              <a:t>Agile Model</a:t>
            </a:r>
            <a:endParaRPr lang="en-IN" sz="4000" dirty="0">
              <a:latin typeface="Cambria" panose="02040503050406030204" pitchFamily="18" charset="0"/>
              <a:ea typeface="Cambria" panose="02040503050406030204" pitchFamily="18" charset="0"/>
            </a:endParaRPr>
          </a:p>
        </p:txBody>
      </p:sp>
      <p:pic>
        <p:nvPicPr>
          <p:cNvPr id="5" name="Google Shape;272;p8">
            <a:extLst>
              <a:ext uri="{FF2B5EF4-FFF2-40B4-BE49-F238E27FC236}">
                <a16:creationId xmlns:a16="http://schemas.microsoft.com/office/drawing/2014/main" id="{519DCF76-2ABA-46FE-AC2D-ED1F517ACD11}"/>
              </a:ext>
            </a:extLst>
          </p:cNvPr>
          <p:cNvPicPr preferRelativeResize="0"/>
          <p:nvPr/>
        </p:nvPicPr>
        <p:blipFill rotWithShape="1">
          <a:blip r:embed="rId2">
            <a:alphaModFix/>
          </a:blip>
          <a:srcRect/>
          <a:stretch/>
        </p:blipFill>
        <p:spPr>
          <a:xfrm>
            <a:off x="6472989" y="819254"/>
            <a:ext cx="3356359" cy="365760"/>
          </a:xfrm>
          <a:prstGeom prst="rect">
            <a:avLst/>
          </a:prstGeom>
          <a:noFill/>
          <a:ln>
            <a:noFill/>
          </a:ln>
        </p:spPr>
      </p:pic>
      <p:pic>
        <p:nvPicPr>
          <p:cNvPr id="5122" name="Picture 2" descr="agile SDLC model scheme">
            <a:extLst>
              <a:ext uri="{FF2B5EF4-FFF2-40B4-BE49-F238E27FC236}">
                <a16:creationId xmlns:a16="http://schemas.microsoft.com/office/drawing/2014/main" id="{10FF1145-FD25-4F8E-BA08-7197415AE666}"/>
              </a:ext>
            </a:extLst>
          </p:cNvPr>
          <p:cNvPicPr>
            <a:picLocks noChangeAspect="1" noChangeArrowheads="1"/>
          </p:cNvPicPr>
          <p:nvPr/>
        </p:nvPicPr>
        <p:blipFill>
          <a:blip r:embed="rId3">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820007" y="1391570"/>
            <a:ext cx="12615985" cy="70964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51860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9CC76-7D72-4969-BD00-A0B24BDA5F33}"/>
              </a:ext>
            </a:extLst>
          </p:cNvPr>
          <p:cNvSpPr>
            <a:spLocks noGrp="1"/>
          </p:cNvSpPr>
          <p:nvPr>
            <p:ph type="title"/>
          </p:nvPr>
        </p:nvSpPr>
        <p:spPr/>
        <p:txBody>
          <a:bodyPr>
            <a:normAutofit/>
          </a:bodyPr>
          <a:lstStyle/>
          <a:p>
            <a:r>
              <a:rPr lang="en-US" sz="4000" dirty="0">
                <a:latin typeface="Cambria" panose="02040503050406030204" pitchFamily="18" charset="0"/>
                <a:ea typeface="Cambria" panose="02040503050406030204" pitchFamily="18" charset="0"/>
              </a:rPr>
              <a:t>Iterative Model</a:t>
            </a:r>
            <a:endParaRPr lang="en-IN" sz="4000" dirty="0">
              <a:latin typeface="Cambria" panose="02040503050406030204" pitchFamily="18" charset="0"/>
              <a:ea typeface="Cambria" panose="02040503050406030204" pitchFamily="18" charset="0"/>
            </a:endParaRPr>
          </a:p>
        </p:txBody>
      </p:sp>
      <p:pic>
        <p:nvPicPr>
          <p:cNvPr id="5" name="Google Shape;272;p8">
            <a:extLst>
              <a:ext uri="{FF2B5EF4-FFF2-40B4-BE49-F238E27FC236}">
                <a16:creationId xmlns:a16="http://schemas.microsoft.com/office/drawing/2014/main" id="{519DCF76-2ABA-46FE-AC2D-ED1F517ACD11}"/>
              </a:ext>
            </a:extLst>
          </p:cNvPr>
          <p:cNvPicPr preferRelativeResize="0"/>
          <p:nvPr/>
        </p:nvPicPr>
        <p:blipFill rotWithShape="1">
          <a:blip r:embed="rId2">
            <a:alphaModFix/>
          </a:blip>
          <a:srcRect/>
          <a:stretch/>
        </p:blipFill>
        <p:spPr>
          <a:xfrm>
            <a:off x="6472989" y="819254"/>
            <a:ext cx="3356359" cy="365760"/>
          </a:xfrm>
          <a:prstGeom prst="rect">
            <a:avLst/>
          </a:prstGeom>
          <a:noFill/>
          <a:ln>
            <a:noFill/>
          </a:ln>
        </p:spPr>
      </p:pic>
      <p:sp>
        <p:nvSpPr>
          <p:cNvPr id="7" name="Text Placeholder 2">
            <a:extLst>
              <a:ext uri="{FF2B5EF4-FFF2-40B4-BE49-F238E27FC236}">
                <a16:creationId xmlns:a16="http://schemas.microsoft.com/office/drawing/2014/main" id="{9D0794A8-F0A1-4F54-A000-5E2D5472C0A0}"/>
              </a:ext>
            </a:extLst>
          </p:cNvPr>
          <p:cNvSpPr>
            <a:spLocks noGrp="1"/>
          </p:cNvSpPr>
          <p:nvPr>
            <p:ph type="body" idx="1"/>
          </p:nvPr>
        </p:nvSpPr>
        <p:spPr>
          <a:xfrm>
            <a:off x="1341814" y="1494775"/>
            <a:ext cx="13980248" cy="7169447"/>
          </a:xfrm>
        </p:spPr>
        <p:txBody>
          <a:bodyPr>
            <a:normAutofit/>
          </a:bodyPr>
          <a:lstStyle/>
          <a:p>
            <a:pPr marL="342900" indent="-342900">
              <a:lnSpc>
                <a:spcPts val="4000"/>
              </a:lnSpc>
              <a:buClr>
                <a:srgbClr val="3F3F3F"/>
              </a:buClr>
              <a:buSzPts val="2200"/>
              <a:buFont typeface="Arial"/>
              <a:buChar char="•"/>
            </a:pPr>
            <a:r>
              <a:rPr lang="en-US" sz="2800" dirty="0">
                <a:latin typeface="Cambria" panose="02040503050406030204" pitchFamily="18" charset="0"/>
                <a:ea typeface="Cambria" panose="02040503050406030204" pitchFamily="18" charset="0"/>
              </a:rPr>
              <a:t>The Iterative model does not need the full list of requirements before the project starts. </a:t>
            </a:r>
          </a:p>
          <a:p>
            <a:pPr marL="342900" indent="-342900">
              <a:lnSpc>
                <a:spcPts val="4000"/>
              </a:lnSpc>
              <a:buClr>
                <a:srgbClr val="3F3F3F"/>
              </a:buClr>
              <a:buSzPts val="2200"/>
              <a:buFont typeface="Arial"/>
              <a:buChar char="•"/>
            </a:pPr>
            <a:r>
              <a:rPr lang="en-US" sz="2800" dirty="0">
                <a:latin typeface="Cambria" panose="02040503050406030204" pitchFamily="18" charset="0"/>
                <a:ea typeface="Cambria" panose="02040503050406030204" pitchFamily="18" charset="0"/>
              </a:rPr>
              <a:t>The development process may start with the requirements to the functional part.</a:t>
            </a:r>
          </a:p>
          <a:p>
            <a:pPr marL="342900" indent="-342900">
              <a:lnSpc>
                <a:spcPts val="4000"/>
              </a:lnSpc>
              <a:buClr>
                <a:srgbClr val="3F3F3F"/>
              </a:buClr>
              <a:buSzPts val="2200"/>
              <a:buFont typeface="Arial"/>
              <a:buChar char="•"/>
            </a:pPr>
            <a:r>
              <a:rPr lang="en-US" sz="2800" dirty="0">
                <a:latin typeface="Cambria" panose="02040503050406030204" pitchFamily="18" charset="0"/>
                <a:ea typeface="Cambria" panose="02040503050406030204" pitchFamily="18" charset="0"/>
              </a:rPr>
              <a:t>The process is repetitive, allowing to make new versions of the product for every cycle. </a:t>
            </a:r>
          </a:p>
          <a:p>
            <a:pPr marL="342900" indent="-342900">
              <a:lnSpc>
                <a:spcPts val="4000"/>
              </a:lnSpc>
              <a:buClr>
                <a:srgbClr val="3F3F3F"/>
              </a:buClr>
              <a:buSzPts val="2200"/>
              <a:buFont typeface="Arial"/>
              <a:buChar char="•"/>
            </a:pPr>
            <a:r>
              <a:rPr lang="en-US" sz="2800" dirty="0">
                <a:latin typeface="Cambria" panose="02040503050406030204" pitchFamily="18" charset="0"/>
                <a:ea typeface="Cambria" panose="02040503050406030204" pitchFamily="18" charset="0"/>
              </a:rPr>
              <a:t>Every iteration includes the development of a separate component of the system.</a:t>
            </a:r>
          </a:p>
          <a:p>
            <a:pPr marL="342900" indent="-342900">
              <a:lnSpc>
                <a:spcPts val="4000"/>
              </a:lnSpc>
              <a:buClr>
                <a:srgbClr val="3F3F3F"/>
              </a:buClr>
              <a:buSzPts val="2200"/>
              <a:buFont typeface="Arial"/>
              <a:buChar char="•"/>
            </a:pPr>
            <a:r>
              <a:rPr lang="en-US" sz="2800" dirty="0">
                <a:latin typeface="Cambria" panose="02040503050406030204" pitchFamily="18" charset="0"/>
                <a:ea typeface="Cambria" panose="02040503050406030204" pitchFamily="18" charset="0"/>
              </a:rPr>
              <a:t>And after that, this component is added to the functional developed earlier. </a:t>
            </a:r>
          </a:p>
          <a:p>
            <a:pPr marL="342900" indent="-342900">
              <a:lnSpc>
                <a:spcPts val="4000"/>
              </a:lnSpc>
              <a:buClr>
                <a:srgbClr val="3F3F3F"/>
              </a:buClr>
              <a:buSzPts val="2200"/>
              <a:buFont typeface="Arial"/>
              <a:buChar char="•"/>
            </a:pPr>
            <a:r>
              <a:rPr lang="en-US" sz="2800" dirty="0">
                <a:latin typeface="Cambria" panose="02040503050406030204" pitchFamily="18" charset="0"/>
                <a:ea typeface="Cambria" panose="02040503050406030204" pitchFamily="18" charset="0"/>
              </a:rPr>
              <a:t>However, in an iterative project a formal software specification may also be required.</a:t>
            </a:r>
          </a:p>
        </p:txBody>
      </p:sp>
    </p:spTree>
    <p:extLst>
      <p:ext uri="{BB962C8B-B14F-4D97-AF65-F5344CB8AC3E}">
        <p14:creationId xmlns:p14="http://schemas.microsoft.com/office/powerpoint/2010/main" val="3686532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5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fade">
                                      <p:cBhvr>
                                        <p:cTn id="22" dur="500"/>
                                        <p:tgtEl>
                                          <p:spTgt spid="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animEffect transition="in" filter="fade">
                                      <p:cBhvr>
                                        <p:cTn id="27" dur="500"/>
                                        <p:tgtEl>
                                          <p:spTgt spid="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7">
                                            <p:txEl>
                                              <p:pRg st="5" end="5"/>
                                            </p:txEl>
                                          </p:spTgt>
                                        </p:tgtEl>
                                        <p:attrNameLst>
                                          <p:attrName>style.visibility</p:attrName>
                                        </p:attrNameLst>
                                      </p:cBhvr>
                                      <p:to>
                                        <p:strVal val="visible"/>
                                      </p:to>
                                    </p:set>
                                    <p:animEffect transition="in" filter="fade">
                                      <p:cBhvr>
                                        <p:cTn id="32" dur="500"/>
                                        <p:tgtEl>
                                          <p:spTgt spid="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9CC76-7D72-4969-BD00-A0B24BDA5F33}"/>
              </a:ext>
            </a:extLst>
          </p:cNvPr>
          <p:cNvSpPr>
            <a:spLocks noGrp="1"/>
          </p:cNvSpPr>
          <p:nvPr>
            <p:ph type="title"/>
          </p:nvPr>
        </p:nvSpPr>
        <p:spPr/>
        <p:txBody>
          <a:bodyPr>
            <a:normAutofit/>
          </a:bodyPr>
          <a:lstStyle/>
          <a:p>
            <a:r>
              <a:rPr lang="en-US" sz="4000" dirty="0">
                <a:latin typeface="Cambria" panose="02040503050406030204" pitchFamily="18" charset="0"/>
                <a:ea typeface="Cambria" panose="02040503050406030204" pitchFamily="18" charset="0"/>
              </a:rPr>
              <a:t>Iterative Model</a:t>
            </a:r>
            <a:endParaRPr lang="en-IN" sz="4000" dirty="0">
              <a:latin typeface="Cambria" panose="02040503050406030204" pitchFamily="18" charset="0"/>
              <a:ea typeface="Cambria" panose="02040503050406030204" pitchFamily="18" charset="0"/>
            </a:endParaRPr>
          </a:p>
        </p:txBody>
      </p:sp>
      <p:pic>
        <p:nvPicPr>
          <p:cNvPr id="5" name="Google Shape;272;p8">
            <a:extLst>
              <a:ext uri="{FF2B5EF4-FFF2-40B4-BE49-F238E27FC236}">
                <a16:creationId xmlns:a16="http://schemas.microsoft.com/office/drawing/2014/main" id="{519DCF76-2ABA-46FE-AC2D-ED1F517ACD11}"/>
              </a:ext>
            </a:extLst>
          </p:cNvPr>
          <p:cNvPicPr preferRelativeResize="0"/>
          <p:nvPr/>
        </p:nvPicPr>
        <p:blipFill rotWithShape="1">
          <a:blip r:embed="rId2">
            <a:alphaModFix/>
          </a:blip>
          <a:srcRect/>
          <a:stretch/>
        </p:blipFill>
        <p:spPr>
          <a:xfrm>
            <a:off x="6472989" y="819254"/>
            <a:ext cx="3356359" cy="365760"/>
          </a:xfrm>
          <a:prstGeom prst="rect">
            <a:avLst/>
          </a:prstGeom>
          <a:noFill/>
          <a:ln>
            <a:noFill/>
          </a:ln>
        </p:spPr>
      </p:pic>
      <p:pic>
        <p:nvPicPr>
          <p:cNvPr id="3074" name="Picture 2" descr="Iterative SDLC Model Scheme">
            <a:extLst>
              <a:ext uri="{FF2B5EF4-FFF2-40B4-BE49-F238E27FC236}">
                <a16:creationId xmlns:a16="http://schemas.microsoft.com/office/drawing/2014/main" id="{D23B1CDA-E569-4086-B851-A036BB4EE7DB}"/>
              </a:ext>
            </a:extLst>
          </p:cNvPr>
          <p:cNvPicPr>
            <a:picLocks noChangeAspect="1" noChangeArrowheads="1"/>
          </p:cNvPicPr>
          <p:nvPr/>
        </p:nvPicPr>
        <p:blipFill>
          <a:blip r:embed="rId3">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940169" y="1506498"/>
            <a:ext cx="12375662" cy="69613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82291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9CC76-7D72-4969-BD00-A0B24BDA5F33}"/>
              </a:ext>
            </a:extLst>
          </p:cNvPr>
          <p:cNvSpPr>
            <a:spLocks noGrp="1"/>
          </p:cNvSpPr>
          <p:nvPr>
            <p:ph type="title"/>
          </p:nvPr>
        </p:nvSpPr>
        <p:spPr/>
        <p:txBody>
          <a:bodyPr>
            <a:normAutofit/>
          </a:bodyPr>
          <a:lstStyle/>
          <a:p>
            <a:r>
              <a:rPr lang="en-US" sz="4000" dirty="0">
                <a:latin typeface="Cambria" panose="02040503050406030204" pitchFamily="18" charset="0"/>
                <a:ea typeface="Cambria" panose="02040503050406030204" pitchFamily="18" charset="0"/>
              </a:rPr>
              <a:t>Spiral Model</a:t>
            </a:r>
            <a:endParaRPr lang="en-IN" sz="4000" dirty="0">
              <a:latin typeface="Cambria" panose="02040503050406030204" pitchFamily="18" charset="0"/>
              <a:ea typeface="Cambria" panose="02040503050406030204" pitchFamily="18" charset="0"/>
            </a:endParaRPr>
          </a:p>
        </p:txBody>
      </p:sp>
      <p:pic>
        <p:nvPicPr>
          <p:cNvPr id="5" name="Google Shape;272;p8">
            <a:extLst>
              <a:ext uri="{FF2B5EF4-FFF2-40B4-BE49-F238E27FC236}">
                <a16:creationId xmlns:a16="http://schemas.microsoft.com/office/drawing/2014/main" id="{519DCF76-2ABA-46FE-AC2D-ED1F517ACD11}"/>
              </a:ext>
            </a:extLst>
          </p:cNvPr>
          <p:cNvPicPr preferRelativeResize="0"/>
          <p:nvPr/>
        </p:nvPicPr>
        <p:blipFill rotWithShape="1">
          <a:blip r:embed="rId2">
            <a:alphaModFix/>
          </a:blip>
          <a:srcRect/>
          <a:stretch/>
        </p:blipFill>
        <p:spPr>
          <a:xfrm>
            <a:off x="6472989" y="819254"/>
            <a:ext cx="3356359" cy="365760"/>
          </a:xfrm>
          <a:prstGeom prst="rect">
            <a:avLst/>
          </a:prstGeom>
          <a:noFill/>
          <a:ln>
            <a:noFill/>
          </a:ln>
        </p:spPr>
      </p:pic>
      <p:sp>
        <p:nvSpPr>
          <p:cNvPr id="7" name="Text Placeholder 2">
            <a:extLst>
              <a:ext uri="{FF2B5EF4-FFF2-40B4-BE49-F238E27FC236}">
                <a16:creationId xmlns:a16="http://schemas.microsoft.com/office/drawing/2014/main" id="{9D0794A8-F0A1-4F54-A000-5E2D5472C0A0}"/>
              </a:ext>
            </a:extLst>
          </p:cNvPr>
          <p:cNvSpPr>
            <a:spLocks noGrp="1"/>
          </p:cNvSpPr>
          <p:nvPr>
            <p:ph type="body" idx="1"/>
          </p:nvPr>
        </p:nvSpPr>
        <p:spPr>
          <a:xfrm>
            <a:off x="1341814" y="1494775"/>
            <a:ext cx="13980248" cy="7169447"/>
          </a:xfrm>
        </p:spPr>
        <p:txBody>
          <a:bodyPr>
            <a:normAutofit/>
          </a:bodyPr>
          <a:lstStyle/>
          <a:p>
            <a:pPr marL="342900" indent="-342900">
              <a:lnSpc>
                <a:spcPts val="4000"/>
              </a:lnSpc>
              <a:buClr>
                <a:srgbClr val="3F3F3F"/>
              </a:buClr>
              <a:buSzPts val="2200"/>
              <a:buFont typeface="Arial"/>
              <a:buChar char="•"/>
            </a:pPr>
            <a:r>
              <a:rPr lang="en-US" sz="2800" dirty="0">
                <a:latin typeface="Cambria" panose="02040503050406030204" pitchFamily="18" charset="0"/>
                <a:ea typeface="Cambria" panose="02040503050406030204" pitchFamily="18" charset="0"/>
              </a:rPr>
              <a:t>Spiral model – is SDLC model, which combines architecture and prototyping by stages. </a:t>
            </a:r>
          </a:p>
          <a:p>
            <a:pPr marL="342900" indent="-342900">
              <a:lnSpc>
                <a:spcPts val="4000"/>
              </a:lnSpc>
              <a:buClr>
                <a:srgbClr val="3F3F3F"/>
              </a:buClr>
              <a:buSzPts val="2200"/>
              <a:buFont typeface="Arial"/>
              <a:buChar char="•"/>
            </a:pPr>
            <a:r>
              <a:rPr lang="en-US" sz="2800" dirty="0">
                <a:latin typeface="Cambria" panose="02040503050406030204" pitchFamily="18" charset="0"/>
                <a:ea typeface="Cambria" panose="02040503050406030204" pitchFamily="18" charset="0"/>
              </a:rPr>
              <a:t>It is a combination of the Iterative and Waterfall SDLC models with the significant accent on the risk analysis. </a:t>
            </a:r>
          </a:p>
          <a:p>
            <a:pPr marL="342900" indent="-342900">
              <a:lnSpc>
                <a:spcPts val="4000"/>
              </a:lnSpc>
              <a:buClr>
                <a:srgbClr val="3F3F3F"/>
              </a:buClr>
              <a:buSzPts val="2200"/>
              <a:buFont typeface="Arial"/>
              <a:buChar char="•"/>
            </a:pPr>
            <a:r>
              <a:rPr lang="en-US" sz="2800" dirty="0">
                <a:latin typeface="Cambria" panose="02040503050406030204" pitchFamily="18" charset="0"/>
                <a:ea typeface="Cambria" panose="02040503050406030204" pitchFamily="18" charset="0"/>
              </a:rPr>
              <a:t>In this model, It needs to define right moment to make a step into the next stage. </a:t>
            </a:r>
          </a:p>
          <a:p>
            <a:pPr marL="342900" indent="-342900">
              <a:lnSpc>
                <a:spcPts val="4000"/>
              </a:lnSpc>
              <a:buClr>
                <a:srgbClr val="3F3F3F"/>
              </a:buClr>
              <a:buSzPts val="2200"/>
              <a:buFont typeface="Arial"/>
              <a:buChar char="•"/>
            </a:pPr>
            <a:r>
              <a:rPr lang="en-US" sz="2800" dirty="0">
                <a:latin typeface="Cambria" panose="02040503050406030204" pitchFamily="18" charset="0"/>
                <a:ea typeface="Cambria" panose="02040503050406030204" pitchFamily="18" charset="0"/>
              </a:rPr>
              <a:t>The preliminary set time frames are recommended as the solution to this issue. </a:t>
            </a:r>
          </a:p>
          <a:p>
            <a:pPr marL="342900" indent="-342900">
              <a:lnSpc>
                <a:spcPts val="4000"/>
              </a:lnSpc>
              <a:buClr>
                <a:srgbClr val="3F3F3F"/>
              </a:buClr>
              <a:buSzPts val="2200"/>
              <a:buFont typeface="Arial"/>
              <a:buChar char="•"/>
            </a:pPr>
            <a:r>
              <a:rPr lang="en-US" sz="2800" dirty="0">
                <a:latin typeface="Cambria" panose="02040503050406030204" pitchFamily="18" charset="0"/>
                <a:ea typeface="Cambria" panose="02040503050406030204" pitchFamily="18" charset="0"/>
              </a:rPr>
              <a:t>The shift to the next stage is done according to the plan.</a:t>
            </a:r>
          </a:p>
          <a:p>
            <a:pPr marL="342900" indent="-342900">
              <a:lnSpc>
                <a:spcPts val="4000"/>
              </a:lnSpc>
              <a:buClr>
                <a:srgbClr val="3F3F3F"/>
              </a:buClr>
              <a:buSzPts val="2200"/>
              <a:buFont typeface="Arial"/>
              <a:buChar char="•"/>
            </a:pPr>
            <a:r>
              <a:rPr lang="en-US" sz="2800" dirty="0">
                <a:latin typeface="Cambria" panose="02040503050406030204" pitchFamily="18" charset="0"/>
                <a:ea typeface="Cambria" panose="02040503050406030204" pitchFamily="18" charset="0"/>
              </a:rPr>
              <a:t>Even if the work on the previous stage isn’t done yet. </a:t>
            </a:r>
          </a:p>
          <a:p>
            <a:pPr marL="342900" indent="-342900">
              <a:lnSpc>
                <a:spcPts val="4000"/>
              </a:lnSpc>
              <a:buClr>
                <a:srgbClr val="3F3F3F"/>
              </a:buClr>
              <a:buSzPts val="2200"/>
              <a:buFont typeface="Arial"/>
              <a:buChar char="•"/>
            </a:pPr>
            <a:r>
              <a:rPr lang="en-US" sz="2800" dirty="0">
                <a:latin typeface="Cambria" panose="02040503050406030204" pitchFamily="18" charset="0"/>
                <a:ea typeface="Cambria" panose="02040503050406030204" pitchFamily="18" charset="0"/>
              </a:rPr>
              <a:t>The plan is introduced basing on the statistic data, received during the previous projects.</a:t>
            </a:r>
          </a:p>
        </p:txBody>
      </p:sp>
    </p:spTree>
    <p:extLst>
      <p:ext uri="{BB962C8B-B14F-4D97-AF65-F5344CB8AC3E}">
        <p14:creationId xmlns:p14="http://schemas.microsoft.com/office/powerpoint/2010/main" val="21308438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5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fade">
                                      <p:cBhvr>
                                        <p:cTn id="22" dur="500"/>
                                        <p:tgtEl>
                                          <p:spTgt spid="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animEffect transition="in" filter="fade">
                                      <p:cBhvr>
                                        <p:cTn id="27" dur="500"/>
                                        <p:tgtEl>
                                          <p:spTgt spid="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7">
                                            <p:txEl>
                                              <p:pRg st="5" end="5"/>
                                            </p:txEl>
                                          </p:spTgt>
                                        </p:tgtEl>
                                        <p:attrNameLst>
                                          <p:attrName>style.visibility</p:attrName>
                                        </p:attrNameLst>
                                      </p:cBhvr>
                                      <p:to>
                                        <p:strVal val="visible"/>
                                      </p:to>
                                    </p:set>
                                    <p:animEffect transition="in" filter="fade">
                                      <p:cBhvr>
                                        <p:cTn id="32" dur="500"/>
                                        <p:tgtEl>
                                          <p:spTgt spid="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7">
                                            <p:txEl>
                                              <p:pRg st="6" end="6"/>
                                            </p:txEl>
                                          </p:spTgt>
                                        </p:tgtEl>
                                        <p:attrNameLst>
                                          <p:attrName>style.visibility</p:attrName>
                                        </p:attrNameLst>
                                      </p:cBhvr>
                                      <p:to>
                                        <p:strVal val="visible"/>
                                      </p:to>
                                    </p:set>
                                    <p:animEffect transition="in" filter="fade">
                                      <p:cBhvr>
                                        <p:cTn id="37" dur="500"/>
                                        <p:tgtEl>
                                          <p:spTgt spid="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9CC76-7D72-4969-BD00-A0B24BDA5F33}"/>
              </a:ext>
            </a:extLst>
          </p:cNvPr>
          <p:cNvSpPr>
            <a:spLocks noGrp="1"/>
          </p:cNvSpPr>
          <p:nvPr>
            <p:ph type="title"/>
          </p:nvPr>
        </p:nvSpPr>
        <p:spPr/>
        <p:txBody>
          <a:bodyPr>
            <a:normAutofit/>
          </a:bodyPr>
          <a:lstStyle/>
          <a:p>
            <a:r>
              <a:rPr lang="en-US" sz="4000" dirty="0">
                <a:latin typeface="Cambria" panose="02040503050406030204" pitchFamily="18" charset="0"/>
                <a:ea typeface="Cambria" panose="02040503050406030204" pitchFamily="18" charset="0"/>
              </a:rPr>
              <a:t>Spiral Model</a:t>
            </a:r>
            <a:endParaRPr lang="en-IN" sz="4000" dirty="0">
              <a:latin typeface="Cambria" panose="02040503050406030204" pitchFamily="18" charset="0"/>
              <a:ea typeface="Cambria" panose="02040503050406030204" pitchFamily="18" charset="0"/>
            </a:endParaRPr>
          </a:p>
        </p:txBody>
      </p:sp>
      <p:pic>
        <p:nvPicPr>
          <p:cNvPr id="5" name="Google Shape;272;p8">
            <a:extLst>
              <a:ext uri="{FF2B5EF4-FFF2-40B4-BE49-F238E27FC236}">
                <a16:creationId xmlns:a16="http://schemas.microsoft.com/office/drawing/2014/main" id="{519DCF76-2ABA-46FE-AC2D-ED1F517ACD11}"/>
              </a:ext>
            </a:extLst>
          </p:cNvPr>
          <p:cNvPicPr preferRelativeResize="0"/>
          <p:nvPr/>
        </p:nvPicPr>
        <p:blipFill rotWithShape="1">
          <a:blip r:embed="rId2">
            <a:alphaModFix/>
          </a:blip>
          <a:srcRect/>
          <a:stretch/>
        </p:blipFill>
        <p:spPr>
          <a:xfrm>
            <a:off x="6472989" y="819254"/>
            <a:ext cx="3356359" cy="365760"/>
          </a:xfrm>
          <a:prstGeom prst="rect">
            <a:avLst/>
          </a:prstGeom>
          <a:noFill/>
          <a:ln>
            <a:noFill/>
          </a:ln>
        </p:spPr>
      </p:pic>
      <p:pic>
        <p:nvPicPr>
          <p:cNvPr id="4098" name="Picture 2" descr="Spiral SDLC Model scheme">
            <a:extLst>
              <a:ext uri="{FF2B5EF4-FFF2-40B4-BE49-F238E27FC236}">
                <a16:creationId xmlns:a16="http://schemas.microsoft.com/office/drawing/2014/main" id="{D48651FE-5855-4750-BEFF-8331C6EB72DE}"/>
              </a:ext>
            </a:extLst>
          </p:cNvPr>
          <p:cNvPicPr>
            <a:picLocks noChangeAspect="1" noChangeArrowheads="1"/>
          </p:cNvPicPr>
          <p:nvPr/>
        </p:nvPicPr>
        <p:blipFill>
          <a:blip r:embed="rId3">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365961" y="1306828"/>
            <a:ext cx="13524078" cy="76072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51872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B95AF1-7DC4-4051-994C-B11997DEE003}"/>
              </a:ext>
            </a:extLst>
          </p:cNvPr>
          <p:cNvSpPr>
            <a:spLocks noGrp="1"/>
          </p:cNvSpPr>
          <p:nvPr>
            <p:ph type="title"/>
          </p:nvPr>
        </p:nvSpPr>
        <p:spPr>
          <a:xfrm>
            <a:off x="2566578" y="3519970"/>
            <a:ext cx="12755484" cy="902811"/>
          </a:xfrm>
        </p:spPr>
        <p:txBody>
          <a:bodyPr/>
          <a:lstStyle/>
          <a:p>
            <a:r>
              <a:rPr lang="en-US" dirty="0"/>
              <a:t>Software Development Models</a:t>
            </a:r>
            <a:endParaRPr lang="en-IN" dirty="0"/>
          </a:p>
        </p:txBody>
      </p:sp>
    </p:spTree>
    <p:extLst>
      <p:ext uri="{BB962C8B-B14F-4D97-AF65-F5344CB8AC3E}">
        <p14:creationId xmlns:p14="http://schemas.microsoft.com/office/powerpoint/2010/main" val="8265717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B95AF1-7DC4-4051-994C-B11997DEE003}"/>
              </a:ext>
            </a:extLst>
          </p:cNvPr>
          <p:cNvSpPr>
            <a:spLocks noGrp="1"/>
          </p:cNvSpPr>
          <p:nvPr>
            <p:ph type="title"/>
          </p:nvPr>
        </p:nvSpPr>
        <p:spPr>
          <a:xfrm>
            <a:off x="2566578" y="3519970"/>
            <a:ext cx="12755484" cy="902811"/>
          </a:xfrm>
        </p:spPr>
        <p:txBody>
          <a:bodyPr/>
          <a:lstStyle/>
          <a:p>
            <a:r>
              <a:rPr lang="en-US" dirty="0"/>
              <a:t>Software Evolution</a:t>
            </a:r>
            <a:endParaRPr lang="en-IN" dirty="0"/>
          </a:p>
        </p:txBody>
      </p:sp>
    </p:spTree>
    <p:extLst>
      <p:ext uri="{BB962C8B-B14F-4D97-AF65-F5344CB8AC3E}">
        <p14:creationId xmlns:p14="http://schemas.microsoft.com/office/powerpoint/2010/main" val="34299711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9CC76-7D72-4969-BD00-A0B24BDA5F33}"/>
              </a:ext>
            </a:extLst>
          </p:cNvPr>
          <p:cNvSpPr>
            <a:spLocks noGrp="1"/>
          </p:cNvSpPr>
          <p:nvPr>
            <p:ph type="title"/>
          </p:nvPr>
        </p:nvSpPr>
        <p:spPr/>
        <p:txBody>
          <a:bodyPr>
            <a:normAutofit/>
          </a:bodyPr>
          <a:lstStyle/>
          <a:p>
            <a:r>
              <a:rPr lang="en-US" sz="4000" dirty="0">
                <a:latin typeface="Cambria" panose="02040503050406030204" pitchFamily="18" charset="0"/>
                <a:ea typeface="Cambria" panose="02040503050406030204" pitchFamily="18" charset="0"/>
              </a:rPr>
              <a:t>Software Evolution</a:t>
            </a:r>
            <a:endParaRPr lang="en-IN" sz="4000" dirty="0">
              <a:latin typeface="Cambria" panose="02040503050406030204" pitchFamily="18" charset="0"/>
              <a:ea typeface="Cambria" panose="02040503050406030204" pitchFamily="18" charset="0"/>
            </a:endParaRPr>
          </a:p>
        </p:txBody>
      </p:sp>
      <p:pic>
        <p:nvPicPr>
          <p:cNvPr id="5" name="Google Shape;272;p8">
            <a:extLst>
              <a:ext uri="{FF2B5EF4-FFF2-40B4-BE49-F238E27FC236}">
                <a16:creationId xmlns:a16="http://schemas.microsoft.com/office/drawing/2014/main" id="{519DCF76-2ABA-46FE-AC2D-ED1F517ACD11}"/>
              </a:ext>
            </a:extLst>
          </p:cNvPr>
          <p:cNvPicPr preferRelativeResize="0"/>
          <p:nvPr/>
        </p:nvPicPr>
        <p:blipFill rotWithShape="1">
          <a:blip r:embed="rId2">
            <a:alphaModFix/>
          </a:blip>
          <a:srcRect/>
          <a:stretch/>
        </p:blipFill>
        <p:spPr>
          <a:xfrm>
            <a:off x="6472989" y="819254"/>
            <a:ext cx="3356359" cy="365760"/>
          </a:xfrm>
          <a:prstGeom prst="rect">
            <a:avLst/>
          </a:prstGeom>
          <a:noFill/>
          <a:ln>
            <a:noFill/>
          </a:ln>
        </p:spPr>
      </p:pic>
      <p:sp>
        <p:nvSpPr>
          <p:cNvPr id="7" name="Text Placeholder 2">
            <a:extLst>
              <a:ext uri="{FF2B5EF4-FFF2-40B4-BE49-F238E27FC236}">
                <a16:creationId xmlns:a16="http://schemas.microsoft.com/office/drawing/2014/main" id="{9D0794A8-F0A1-4F54-A000-5E2D5472C0A0}"/>
              </a:ext>
            </a:extLst>
          </p:cNvPr>
          <p:cNvSpPr>
            <a:spLocks noGrp="1"/>
          </p:cNvSpPr>
          <p:nvPr>
            <p:ph type="body" idx="1"/>
          </p:nvPr>
        </p:nvSpPr>
        <p:spPr>
          <a:xfrm>
            <a:off x="1341814" y="1494775"/>
            <a:ext cx="13980248" cy="7169447"/>
          </a:xfrm>
        </p:spPr>
        <p:txBody>
          <a:bodyPr>
            <a:normAutofit/>
          </a:bodyPr>
          <a:lstStyle/>
          <a:p>
            <a:pPr marL="342900" indent="-342900" algn="just">
              <a:lnSpc>
                <a:spcPts val="4000"/>
              </a:lnSpc>
              <a:buClr>
                <a:srgbClr val="3F3F3F"/>
              </a:buClr>
              <a:buSzPts val="2200"/>
              <a:buFont typeface="Arial"/>
              <a:buChar char="•"/>
            </a:pPr>
            <a:r>
              <a:rPr lang="en-US" sz="2800" dirty="0">
                <a:latin typeface="Cambria" panose="02040503050406030204" pitchFamily="18" charset="0"/>
                <a:ea typeface="Cambria" panose="02040503050406030204" pitchFamily="18" charset="0"/>
              </a:rPr>
              <a:t>The process of developing a software product using software engineering principles and methods is referred to as software evolution or s/w engineering paradigm. </a:t>
            </a:r>
          </a:p>
          <a:p>
            <a:pPr marL="342900" indent="-342900" algn="just">
              <a:lnSpc>
                <a:spcPts val="4000"/>
              </a:lnSpc>
              <a:buClr>
                <a:srgbClr val="3F3F3F"/>
              </a:buClr>
              <a:buSzPts val="2200"/>
              <a:buFont typeface="Arial"/>
              <a:buChar char="•"/>
            </a:pPr>
            <a:r>
              <a:rPr lang="en-US" sz="2800" dirty="0">
                <a:latin typeface="Cambria" panose="02040503050406030204" pitchFamily="18" charset="0"/>
                <a:ea typeface="Cambria" panose="02040503050406030204" pitchFamily="18" charset="0"/>
              </a:rPr>
              <a:t>This includes the initial development of software and its maintenance and updates, till desired software product is developed, which satisfies the expected requirements.</a:t>
            </a:r>
          </a:p>
          <a:p>
            <a:pPr marL="342900" indent="-342900" algn="just">
              <a:lnSpc>
                <a:spcPts val="4000"/>
              </a:lnSpc>
              <a:buClr>
                <a:srgbClr val="3F3F3F"/>
              </a:buClr>
              <a:buSzPts val="2200"/>
              <a:buFont typeface="Arial"/>
              <a:buChar char="•"/>
            </a:pPr>
            <a:r>
              <a:rPr lang="en-US" sz="2800" dirty="0">
                <a:latin typeface="Cambria" panose="02040503050406030204" pitchFamily="18" charset="0"/>
                <a:ea typeface="Cambria" panose="02040503050406030204" pitchFamily="18" charset="0"/>
              </a:rPr>
              <a:t>Evolution starts from the requirement gathering process. After which developers create a prototype of the intended software and show it to the users to get their feedback at the early stage of software product development.</a:t>
            </a:r>
          </a:p>
          <a:p>
            <a:pPr marL="0" indent="0" algn="just">
              <a:lnSpc>
                <a:spcPts val="4000"/>
              </a:lnSpc>
              <a:buClr>
                <a:srgbClr val="3F3F3F"/>
              </a:buClr>
              <a:buSzPts val="2200"/>
            </a:pPr>
            <a:r>
              <a:rPr lang="en-US" sz="2800" dirty="0">
                <a:latin typeface="Cambria" panose="02040503050406030204" pitchFamily="18" charset="0"/>
                <a:ea typeface="Cambria" panose="02040503050406030204" pitchFamily="18" charset="0"/>
              </a:rPr>
              <a:t> </a:t>
            </a:r>
            <a:br>
              <a:rPr lang="en-US" sz="2800" dirty="0">
                <a:latin typeface="Cambria" panose="02040503050406030204" pitchFamily="18" charset="0"/>
                <a:ea typeface="Cambria" panose="02040503050406030204" pitchFamily="18" charset="0"/>
              </a:rPr>
            </a:br>
            <a:endParaRPr lang="en-US" sz="28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662146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5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fade">
                                      <p:cBhvr>
                                        <p:cTn id="22" dur="500"/>
                                        <p:tgtEl>
                                          <p:spTgt spid="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9CC76-7D72-4969-BD00-A0B24BDA5F33}"/>
              </a:ext>
            </a:extLst>
          </p:cNvPr>
          <p:cNvSpPr>
            <a:spLocks noGrp="1"/>
          </p:cNvSpPr>
          <p:nvPr>
            <p:ph type="title"/>
          </p:nvPr>
        </p:nvSpPr>
        <p:spPr/>
        <p:txBody>
          <a:bodyPr>
            <a:normAutofit/>
          </a:bodyPr>
          <a:lstStyle/>
          <a:p>
            <a:r>
              <a:rPr lang="en-US" sz="4000" dirty="0">
                <a:latin typeface="Cambria" panose="02040503050406030204" pitchFamily="18" charset="0"/>
                <a:ea typeface="Cambria" panose="02040503050406030204" pitchFamily="18" charset="0"/>
              </a:rPr>
              <a:t>Software Evolution</a:t>
            </a:r>
            <a:endParaRPr lang="en-IN" sz="4000" dirty="0">
              <a:latin typeface="Cambria" panose="02040503050406030204" pitchFamily="18" charset="0"/>
              <a:ea typeface="Cambria" panose="02040503050406030204" pitchFamily="18" charset="0"/>
            </a:endParaRPr>
          </a:p>
        </p:txBody>
      </p:sp>
      <p:pic>
        <p:nvPicPr>
          <p:cNvPr id="5" name="Google Shape;272;p8">
            <a:extLst>
              <a:ext uri="{FF2B5EF4-FFF2-40B4-BE49-F238E27FC236}">
                <a16:creationId xmlns:a16="http://schemas.microsoft.com/office/drawing/2014/main" id="{519DCF76-2ABA-46FE-AC2D-ED1F517ACD11}"/>
              </a:ext>
            </a:extLst>
          </p:cNvPr>
          <p:cNvPicPr preferRelativeResize="0"/>
          <p:nvPr/>
        </p:nvPicPr>
        <p:blipFill rotWithShape="1">
          <a:blip r:embed="rId2">
            <a:alphaModFix/>
          </a:blip>
          <a:srcRect/>
          <a:stretch/>
        </p:blipFill>
        <p:spPr>
          <a:xfrm>
            <a:off x="6472989" y="819254"/>
            <a:ext cx="3356359" cy="365760"/>
          </a:xfrm>
          <a:prstGeom prst="rect">
            <a:avLst/>
          </a:prstGeom>
          <a:noFill/>
          <a:ln>
            <a:noFill/>
          </a:ln>
        </p:spPr>
      </p:pic>
      <p:sp>
        <p:nvSpPr>
          <p:cNvPr id="7" name="Text Placeholder 2">
            <a:extLst>
              <a:ext uri="{FF2B5EF4-FFF2-40B4-BE49-F238E27FC236}">
                <a16:creationId xmlns:a16="http://schemas.microsoft.com/office/drawing/2014/main" id="{9D0794A8-F0A1-4F54-A000-5E2D5472C0A0}"/>
              </a:ext>
            </a:extLst>
          </p:cNvPr>
          <p:cNvSpPr>
            <a:spLocks noGrp="1"/>
          </p:cNvSpPr>
          <p:nvPr>
            <p:ph type="body" idx="1"/>
          </p:nvPr>
        </p:nvSpPr>
        <p:spPr>
          <a:xfrm>
            <a:off x="1341814" y="1494775"/>
            <a:ext cx="13980248" cy="7169447"/>
          </a:xfrm>
        </p:spPr>
        <p:txBody>
          <a:bodyPr>
            <a:normAutofit/>
          </a:bodyPr>
          <a:lstStyle/>
          <a:p>
            <a:pPr marL="342900" indent="-342900">
              <a:lnSpc>
                <a:spcPts val="4000"/>
              </a:lnSpc>
              <a:buClr>
                <a:srgbClr val="3F3F3F"/>
              </a:buClr>
              <a:buSzPts val="2200"/>
              <a:buFont typeface="Arial"/>
              <a:buChar char="•"/>
            </a:pPr>
            <a:r>
              <a:rPr lang="en-US" sz="2800" dirty="0">
                <a:latin typeface="Cambria" panose="02040503050406030204" pitchFamily="18" charset="0"/>
                <a:ea typeface="Cambria" panose="02040503050406030204" pitchFamily="18" charset="0"/>
              </a:rPr>
              <a:t>The users suggest changes, on which several consecutive updates and maintenance keep on changing too. This process changes to the original software, till the desired software is accomplished.</a:t>
            </a:r>
          </a:p>
          <a:p>
            <a:pPr marL="342900" indent="-342900" algn="just">
              <a:lnSpc>
                <a:spcPts val="4000"/>
              </a:lnSpc>
              <a:buClr>
                <a:srgbClr val="3F3F3F"/>
              </a:buClr>
              <a:buSzPts val="2200"/>
              <a:buFont typeface="Arial"/>
              <a:buChar char="•"/>
            </a:pPr>
            <a:r>
              <a:rPr lang="en-US" sz="2800" dirty="0">
                <a:latin typeface="Cambria" panose="02040503050406030204" pitchFamily="18" charset="0"/>
                <a:ea typeface="Cambria" panose="02040503050406030204" pitchFamily="18" charset="0"/>
              </a:rPr>
              <a:t>Even after the user has desired software in hand, the advancing technology and the changing requirements force the software product to change accordingly.</a:t>
            </a:r>
          </a:p>
          <a:p>
            <a:pPr marL="342900" indent="-342900" algn="just">
              <a:lnSpc>
                <a:spcPts val="4000"/>
              </a:lnSpc>
              <a:buClr>
                <a:srgbClr val="3F3F3F"/>
              </a:buClr>
              <a:buSzPts val="2200"/>
              <a:buFont typeface="Arial"/>
              <a:buChar char="•"/>
            </a:pPr>
            <a:r>
              <a:rPr lang="en-US" sz="2800" dirty="0">
                <a:latin typeface="Cambria" panose="02040503050406030204" pitchFamily="18" charset="0"/>
                <a:ea typeface="Cambria" panose="02040503050406030204" pitchFamily="18" charset="0"/>
              </a:rPr>
              <a:t>Re-creating software from scratch and to go one-on-one with requirement is not feasible. The only feasible and economical solution is to update the existing software so that it matches the latest requirements.</a:t>
            </a:r>
          </a:p>
          <a:p>
            <a:pPr marL="0" indent="0" algn="just">
              <a:lnSpc>
                <a:spcPts val="4000"/>
              </a:lnSpc>
              <a:buClr>
                <a:srgbClr val="3F3F3F"/>
              </a:buClr>
              <a:buSzPts val="2200"/>
            </a:pPr>
            <a:r>
              <a:rPr lang="en-US" sz="2800" dirty="0">
                <a:latin typeface="Cambria" panose="02040503050406030204" pitchFamily="18" charset="0"/>
                <a:ea typeface="Cambria" panose="02040503050406030204" pitchFamily="18" charset="0"/>
              </a:rPr>
              <a:t> </a:t>
            </a:r>
            <a:br>
              <a:rPr lang="en-US" sz="2800" dirty="0">
                <a:latin typeface="Cambria" panose="02040503050406030204" pitchFamily="18" charset="0"/>
                <a:ea typeface="Cambria" panose="02040503050406030204" pitchFamily="18" charset="0"/>
              </a:rPr>
            </a:br>
            <a:endParaRPr lang="en-US" sz="28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4343562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5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fade">
                                      <p:cBhvr>
                                        <p:cTn id="22" dur="500"/>
                                        <p:tgtEl>
                                          <p:spTgt spid="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B95AF1-7DC4-4051-994C-B11997DEE003}"/>
              </a:ext>
            </a:extLst>
          </p:cNvPr>
          <p:cNvSpPr>
            <a:spLocks noGrp="1"/>
          </p:cNvSpPr>
          <p:nvPr>
            <p:ph type="title"/>
          </p:nvPr>
        </p:nvSpPr>
        <p:spPr>
          <a:xfrm>
            <a:off x="2566578" y="3519970"/>
            <a:ext cx="12755484" cy="902811"/>
          </a:xfrm>
        </p:spPr>
        <p:txBody>
          <a:bodyPr/>
          <a:lstStyle/>
          <a:p>
            <a:r>
              <a:rPr lang="en-US" dirty="0"/>
              <a:t>Software Development Paradigm</a:t>
            </a:r>
            <a:endParaRPr lang="en-IN" dirty="0"/>
          </a:p>
        </p:txBody>
      </p:sp>
    </p:spTree>
    <p:extLst>
      <p:ext uri="{BB962C8B-B14F-4D97-AF65-F5344CB8AC3E}">
        <p14:creationId xmlns:p14="http://schemas.microsoft.com/office/powerpoint/2010/main" val="16016298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9CC76-7D72-4969-BD00-A0B24BDA5F33}"/>
              </a:ext>
            </a:extLst>
          </p:cNvPr>
          <p:cNvSpPr>
            <a:spLocks noGrp="1"/>
          </p:cNvSpPr>
          <p:nvPr>
            <p:ph type="title"/>
          </p:nvPr>
        </p:nvSpPr>
        <p:spPr/>
        <p:txBody>
          <a:bodyPr>
            <a:normAutofit/>
          </a:bodyPr>
          <a:lstStyle/>
          <a:p>
            <a:r>
              <a:rPr lang="en-US" sz="4000" dirty="0">
                <a:latin typeface="Cambria" panose="02040503050406030204" pitchFamily="18" charset="0"/>
                <a:ea typeface="Cambria" panose="02040503050406030204" pitchFamily="18" charset="0"/>
              </a:rPr>
              <a:t>Software Development Paradigms</a:t>
            </a:r>
            <a:endParaRPr lang="en-IN" sz="4000" dirty="0">
              <a:latin typeface="Cambria" panose="02040503050406030204" pitchFamily="18" charset="0"/>
              <a:ea typeface="Cambria" panose="02040503050406030204" pitchFamily="18" charset="0"/>
            </a:endParaRPr>
          </a:p>
        </p:txBody>
      </p:sp>
      <p:pic>
        <p:nvPicPr>
          <p:cNvPr id="5" name="Google Shape;272;p8">
            <a:extLst>
              <a:ext uri="{FF2B5EF4-FFF2-40B4-BE49-F238E27FC236}">
                <a16:creationId xmlns:a16="http://schemas.microsoft.com/office/drawing/2014/main" id="{519DCF76-2ABA-46FE-AC2D-ED1F517ACD11}"/>
              </a:ext>
            </a:extLst>
          </p:cNvPr>
          <p:cNvPicPr preferRelativeResize="0"/>
          <p:nvPr/>
        </p:nvPicPr>
        <p:blipFill rotWithShape="1">
          <a:blip r:embed="rId2">
            <a:alphaModFix/>
          </a:blip>
          <a:srcRect/>
          <a:stretch/>
        </p:blipFill>
        <p:spPr>
          <a:xfrm>
            <a:off x="6472989" y="819254"/>
            <a:ext cx="3356359" cy="365760"/>
          </a:xfrm>
          <a:prstGeom prst="rect">
            <a:avLst/>
          </a:prstGeom>
          <a:noFill/>
          <a:ln>
            <a:noFill/>
          </a:ln>
        </p:spPr>
      </p:pic>
      <p:sp>
        <p:nvSpPr>
          <p:cNvPr id="7" name="Text Placeholder 2">
            <a:extLst>
              <a:ext uri="{FF2B5EF4-FFF2-40B4-BE49-F238E27FC236}">
                <a16:creationId xmlns:a16="http://schemas.microsoft.com/office/drawing/2014/main" id="{9D0794A8-F0A1-4F54-A000-5E2D5472C0A0}"/>
              </a:ext>
            </a:extLst>
          </p:cNvPr>
          <p:cNvSpPr>
            <a:spLocks noGrp="1"/>
          </p:cNvSpPr>
          <p:nvPr>
            <p:ph type="body" idx="1"/>
          </p:nvPr>
        </p:nvSpPr>
        <p:spPr>
          <a:xfrm>
            <a:off x="1341814" y="1494775"/>
            <a:ext cx="13980248" cy="7169447"/>
          </a:xfrm>
        </p:spPr>
        <p:txBody>
          <a:bodyPr>
            <a:normAutofit/>
          </a:bodyPr>
          <a:lstStyle/>
          <a:p>
            <a:pPr marL="342900" indent="-342900" algn="just">
              <a:lnSpc>
                <a:spcPts val="4000"/>
              </a:lnSpc>
              <a:buClr>
                <a:srgbClr val="3F3F3F"/>
              </a:buClr>
              <a:buSzPts val="2200"/>
              <a:buFont typeface="Arial"/>
              <a:buChar char="•"/>
            </a:pPr>
            <a:r>
              <a:rPr lang="en-US" sz="2800" dirty="0">
                <a:latin typeface="Cambria" panose="02040503050406030204" pitchFamily="18" charset="0"/>
                <a:ea typeface="Cambria" panose="02040503050406030204" pitchFamily="18" charset="0"/>
              </a:rPr>
              <a:t>This Paradigm is known as software engineering paradigms where all the engineering concepts pertaining to the development of software are applied. It includes various researches and requirement gathering which helps the software product to build. </a:t>
            </a:r>
          </a:p>
          <a:p>
            <a:pPr indent="-457200">
              <a:lnSpc>
                <a:spcPts val="4000"/>
              </a:lnSpc>
              <a:buClr>
                <a:srgbClr val="3F3F3F"/>
              </a:buClr>
              <a:buSzPts val="2200"/>
              <a:buFont typeface="Arial" panose="020B0604020202020204" pitchFamily="34" charset="0"/>
              <a:buChar char="•"/>
            </a:pPr>
            <a:r>
              <a:rPr lang="en-US" sz="2800" dirty="0">
                <a:latin typeface="Cambria" panose="02040503050406030204" pitchFamily="18" charset="0"/>
                <a:ea typeface="Cambria" panose="02040503050406030204" pitchFamily="18" charset="0"/>
              </a:rPr>
              <a:t>It consists of –</a:t>
            </a:r>
          </a:p>
          <a:p>
            <a:pPr lvl="1" indent="-457200">
              <a:lnSpc>
                <a:spcPts val="4000"/>
              </a:lnSpc>
              <a:buClr>
                <a:srgbClr val="3F3F3F"/>
              </a:buClr>
              <a:buSzPts val="2200"/>
              <a:buFont typeface="Arial" panose="020B0604020202020204" pitchFamily="34" charset="0"/>
              <a:buChar char="•"/>
            </a:pPr>
            <a:r>
              <a:rPr lang="en-US" sz="2800" dirty="0">
                <a:latin typeface="Cambria" panose="02040503050406030204" pitchFamily="18" charset="0"/>
                <a:ea typeface="Cambria" panose="02040503050406030204" pitchFamily="18" charset="0"/>
              </a:rPr>
              <a:t>Requirement gathering</a:t>
            </a:r>
          </a:p>
          <a:p>
            <a:pPr lvl="1" indent="-457200">
              <a:lnSpc>
                <a:spcPts val="4000"/>
              </a:lnSpc>
              <a:buClr>
                <a:srgbClr val="3F3F3F"/>
              </a:buClr>
              <a:buSzPts val="2200"/>
              <a:buFont typeface="Arial" panose="020B0604020202020204" pitchFamily="34" charset="0"/>
              <a:buChar char="•"/>
            </a:pPr>
            <a:r>
              <a:rPr lang="en-US" sz="2800" dirty="0">
                <a:latin typeface="Cambria" panose="02040503050406030204" pitchFamily="18" charset="0"/>
                <a:ea typeface="Cambria" panose="02040503050406030204" pitchFamily="18" charset="0"/>
              </a:rPr>
              <a:t>Software design</a:t>
            </a:r>
          </a:p>
          <a:p>
            <a:pPr lvl="1" indent="-457200">
              <a:lnSpc>
                <a:spcPts val="4000"/>
              </a:lnSpc>
              <a:buClr>
                <a:srgbClr val="3F3F3F"/>
              </a:buClr>
              <a:buSzPts val="2200"/>
              <a:buFont typeface="Arial" panose="020B0604020202020204" pitchFamily="34" charset="0"/>
              <a:buChar char="•"/>
            </a:pPr>
            <a:r>
              <a:rPr lang="en-US" sz="2800" dirty="0">
                <a:latin typeface="Cambria" panose="02040503050406030204" pitchFamily="18" charset="0"/>
                <a:ea typeface="Cambria" panose="02040503050406030204" pitchFamily="18" charset="0"/>
              </a:rPr>
              <a:t>Programming </a:t>
            </a:r>
            <a:br>
              <a:rPr lang="en-US" sz="3000" dirty="0">
                <a:latin typeface="Cambria" panose="02040503050406030204" pitchFamily="18" charset="0"/>
                <a:ea typeface="Cambria" panose="02040503050406030204" pitchFamily="18" charset="0"/>
              </a:rPr>
            </a:br>
            <a:endParaRPr lang="en-US" sz="30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912593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animEffect transition="in" filter="fade">
                                      <p:cBhvr>
                                        <p:cTn id="15" dur="500"/>
                                        <p:tgtEl>
                                          <p:spTgt spid="7">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7">
                                            <p:txEl>
                                              <p:pRg st="3" end="3"/>
                                            </p:txEl>
                                          </p:spTgt>
                                        </p:tgtEl>
                                        <p:attrNameLst>
                                          <p:attrName>style.visibility</p:attrName>
                                        </p:attrNameLst>
                                      </p:cBhvr>
                                      <p:to>
                                        <p:strVal val="visible"/>
                                      </p:to>
                                    </p:set>
                                    <p:animEffect transition="in" filter="fade">
                                      <p:cBhvr>
                                        <p:cTn id="18" dur="500"/>
                                        <p:tgtEl>
                                          <p:spTgt spid="7">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7">
                                            <p:txEl>
                                              <p:pRg st="4" end="4"/>
                                            </p:txEl>
                                          </p:spTgt>
                                        </p:tgtEl>
                                        <p:attrNameLst>
                                          <p:attrName>style.visibility</p:attrName>
                                        </p:attrNameLst>
                                      </p:cBhvr>
                                      <p:to>
                                        <p:strVal val="visible"/>
                                      </p:to>
                                    </p:set>
                                    <p:animEffect transition="in" filter="fade">
                                      <p:cBhvr>
                                        <p:cTn id="21" dur="500"/>
                                        <p:tgtEl>
                                          <p:spTgt spid="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9CC76-7D72-4969-BD00-A0B24BDA5F33}"/>
              </a:ext>
            </a:extLst>
          </p:cNvPr>
          <p:cNvSpPr>
            <a:spLocks noGrp="1"/>
          </p:cNvSpPr>
          <p:nvPr>
            <p:ph type="title"/>
          </p:nvPr>
        </p:nvSpPr>
        <p:spPr/>
        <p:txBody>
          <a:bodyPr>
            <a:normAutofit/>
          </a:bodyPr>
          <a:lstStyle/>
          <a:p>
            <a:r>
              <a:rPr lang="en-US" sz="4000" dirty="0">
                <a:latin typeface="Cambria" panose="02040503050406030204" pitchFamily="18" charset="0"/>
                <a:ea typeface="Cambria" panose="02040503050406030204" pitchFamily="18" charset="0"/>
              </a:rPr>
              <a:t>Software Design Paradigms</a:t>
            </a:r>
            <a:endParaRPr lang="en-IN" sz="4000" dirty="0">
              <a:latin typeface="Cambria" panose="02040503050406030204" pitchFamily="18" charset="0"/>
              <a:ea typeface="Cambria" panose="02040503050406030204" pitchFamily="18" charset="0"/>
            </a:endParaRPr>
          </a:p>
        </p:txBody>
      </p:sp>
      <p:pic>
        <p:nvPicPr>
          <p:cNvPr id="5" name="Google Shape;272;p8">
            <a:extLst>
              <a:ext uri="{FF2B5EF4-FFF2-40B4-BE49-F238E27FC236}">
                <a16:creationId xmlns:a16="http://schemas.microsoft.com/office/drawing/2014/main" id="{519DCF76-2ABA-46FE-AC2D-ED1F517ACD11}"/>
              </a:ext>
            </a:extLst>
          </p:cNvPr>
          <p:cNvPicPr preferRelativeResize="0"/>
          <p:nvPr/>
        </p:nvPicPr>
        <p:blipFill rotWithShape="1">
          <a:blip r:embed="rId2">
            <a:alphaModFix/>
          </a:blip>
          <a:srcRect/>
          <a:stretch/>
        </p:blipFill>
        <p:spPr>
          <a:xfrm>
            <a:off x="6472989" y="819254"/>
            <a:ext cx="3356359" cy="365760"/>
          </a:xfrm>
          <a:prstGeom prst="rect">
            <a:avLst/>
          </a:prstGeom>
          <a:noFill/>
          <a:ln>
            <a:noFill/>
          </a:ln>
        </p:spPr>
      </p:pic>
      <p:sp>
        <p:nvSpPr>
          <p:cNvPr id="7" name="Text Placeholder 2">
            <a:extLst>
              <a:ext uri="{FF2B5EF4-FFF2-40B4-BE49-F238E27FC236}">
                <a16:creationId xmlns:a16="http://schemas.microsoft.com/office/drawing/2014/main" id="{9D0794A8-F0A1-4F54-A000-5E2D5472C0A0}"/>
              </a:ext>
            </a:extLst>
          </p:cNvPr>
          <p:cNvSpPr>
            <a:spLocks noGrp="1"/>
          </p:cNvSpPr>
          <p:nvPr>
            <p:ph type="body" idx="1"/>
          </p:nvPr>
        </p:nvSpPr>
        <p:spPr>
          <a:xfrm>
            <a:off x="1341814" y="1494775"/>
            <a:ext cx="13980248" cy="7169447"/>
          </a:xfrm>
        </p:spPr>
        <p:txBody>
          <a:bodyPr>
            <a:normAutofit/>
          </a:bodyPr>
          <a:lstStyle/>
          <a:p>
            <a:pPr marL="342900" indent="-342900">
              <a:lnSpc>
                <a:spcPts val="4000"/>
              </a:lnSpc>
              <a:buClr>
                <a:srgbClr val="3F3F3F"/>
              </a:buClr>
              <a:buSzPts val="2200"/>
              <a:buFont typeface="Arial"/>
              <a:buChar char="•"/>
            </a:pPr>
            <a:r>
              <a:rPr lang="en-US" sz="2800" dirty="0">
                <a:latin typeface="Cambria" panose="02040503050406030204" pitchFamily="18" charset="0"/>
                <a:ea typeface="Cambria" panose="02040503050406030204" pitchFamily="18" charset="0"/>
              </a:rPr>
              <a:t>This paradigm is a part of Software Development and includes: </a:t>
            </a:r>
          </a:p>
        </p:txBody>
      </p:sp>
      <p:graphicFrame>
        <p:nvGraphicFramePr>
          <p:cNvPr id="6" name="Diagram 5">
            <a:extLst>
              <a:ext uri="{FF2B5EF4-FFF2-40B4-BE49-F238E27FC236}">
                <a16:creationId xmlns:a16="http://schemas.microsoft.com/office/drawing/2014/main" id="{87733738-EA0A-4A37-B3BD-4A9EFBC3A40F}"/>
              </a:ext>
            </a:extLst>
          </p:cNvPr>
          <p:cNvGraphicFramePr/>
          <p:nvPr>
            <p:extLst>
              <p:ext uri="{D42A27DB-BD31-4B8C-83A1-F6EECF244321}">
                <p14:modId xmlns:p14="http://schemas.microsoft.com/office/powerpoint/2010/main" val="1798919392"/>
              </p:ext>
            </p:extLst>
          </p:nvPr>
        </p:nvGraphicFramePr>
        <p:xfrm>
          <a:off x="2045325" y="2511276"/>
          <a:ext cx="12165350" cy="339715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89630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Graphic spid="6" grpId="0">
        <p:bldAsOne/>
      </p:bldGraphic>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9CC76-7D72-4969-BD00-A0B24BDA5F33}"/>
              </a:ext>
            </a:extLst>
          </p:cNvPr>
          <p:cNvSpPr>
            <a:spLocks noGrp="1"/>
          </p:cNvSpPr>
          <p:nvPr>
            <p:ph type="title"/>
          </p:nvPr>
        </p:nvSpPr>
        <p:spPr/>
        <p:txBody>
          <a:bodyPr>
            <a:normAutofit/>
          </a:bodyPr>
          <a:lstStyle/>
          <a:p>
            <a:r>
              <a:rPr lang="en-US" sz="4000" dirty="0">
                <a:latin typeface="Cambria" panose="02040503050406030204" pitchFamily="18" charset="0"/>
                <a:ea typeface="Cambria" panose="02040503050406030204" pitchFamily="18" charset="0"/>
              </a:rPr>
              <a:t>Programming Paradigms</a:t>
            </a:r>
            <a:endParaRPr lang="en-IN" sz="4000" dirty="0">
              <a:latin typeface="Cambria" panose="02040503050406030204" pitchFamily="18" charset="0"/>
              <a:ea typeface="Cambria" panose="02040503050406030204" pitchFamily="18" charset="0"/>
            </a:endParaRPr>
          </a:p>
        </p:txBody>
      </p:sp>
      <p:pic>
        <p:nvPicPr>
          <p:cNvPr id="5" name="Google Shape;272;p8">
            <a:extLst>
              <a:ext uri="{FF2B5EF4-FFF2-40B4-BE49-F238E27FC236}">
                <a16:creationId xmlns:a16="http://schemas.microsoft.com/office/drawing/2014/main" id="{519DCF76-2ABA-46FE-AC2D-ED1F517ACD11}"/>
              </a:ext>
            </a:extLst>
          </p:cNvPr>
          <p:cNvPicPr preferRelativeResize="0"/>
          <p:nvPr/>
        </p:nvPicPr>
        <p:blipFill rotWithShape="1">
          <a:blip r:embed="rId2">
            <a:alphaModFix/>
          </a:blip>
          <a:srcRect/>
          <a:stretch/>
        </p:blipFill>
        <p:spPr>
          <a:xfrm>
            <a:off x="6472989" y="819254"/>
            <a:ext cx="3356359" cy="365760"/>
          </a:xfrm>
          <a:prstGeom prst="rect">
            <a:avLst/>
          </a:prstGeom>
          <a:noFill/>
          <a:ln>
            <a:noFill/>
          </a:ln>
        </p:spPr>
      </p:pic>
      <p:sp>
        <p:nvSpPr>
          <p:cNvPr id="7" name="Text Placeholder 2">
            <a:extLst>
              <a:ext uri="{FF2B5EF4-FFF2-40B4-BE49-F238E27FC236}">
                <a16:creationId xmlns:a16="http://schemas.microsoft.com/office/drawing/2014/main" id="{9D0794A8-F0A1-4F54-A000-5E2D5472C0A0}"/>
              </a:ext>
            </a:extLst>
          </p:cNvPr>
          <p:cNvSpPr>
            <a:spLocks noGrp="1"/>
          </p:cNvSpPr>
          <p:nvPr>
            <p:ph type="body" idx="1"/>
          </p:nvPr>
        </p:nvSpPr>
        <p:spPr>
          <a:xfrm>
            <a:off x="1341814" y="1494775"/>
            <a:ext cx="13980248" cy="7169447"/>
          </a:xfrm>
        </p:spPr>
        <p:txBody>
          <a:bodyPr>
            <a:normAutofit/>
          </a:bodyPr>
          <a:lstStyle/>
          <a:p>
            <a:pPr marL="342900" indent="-342900">
              <a:lnSpc>
                <a:spcPts val="4000"/>
              </a:lnSpc>
              <a:buClr>
                <a:srgbClr val="3F3F3F"/>
              </a:buClr>
              <a:buSzPts val="2200"/>
              <a:buFont typeface="Arial"/>
              <a:buChar char="•"/>
            </a:pPr>
            <a:r>
              <a:rPr lang="en-US" sz="2800" dirty="0">
                <a:latin typeface="Cambria" panose="02040503050406030204" pitchFamily="18" charset="0"/>
                <a:ea typeface="Cambria" panose="02040503050406030204" pitchFamily="18" charset="0"/>
              </a:rPr>
              <a:t>This paradigm is related closely to programming aspect of software development. This includes:</a:t>
            </a:r>
          </a:p>
        </p:txBody>
      </p:sp>
      <p:graphicFrame>
        <p:nvGraphicFramePr>
          <p:cNvPr id="6" name="Diagram 5">
            <a:extLst>
              <a:ext uri="{FF2B5EF4-FFF2-40B4-BE49-F238E27FC236}">
                <a16:creationId xmlns:a16="http://schemas.microsoft.com/office/drawing/2014/main" id="{56057F8D-0397-4581-AE69-E2D9C45E0EB0}"/>
              </a:ext>
            </a:extLst>
          </p:cNvPr>
          <p:cNvGraphicFramePr/>
          <p:nvPr>
            <p:extLst>
              <p:ext uri="{D42A27DB-BD31-4B8C-83A1-F6EECF244321}">
                <p14:modId xmlns:p14="http://schemas.microsoft.com/office/powerpoint/2010/main" val="4240930863"/>
              </p:ext>
            </p:extLst>
          </p:nvPr>
        </p:nvGraphicFramePr>
        <p:xfrm>
          <a:off x="2045325" y="2511276"/>
          <a:ext cx="12165350" cy="339715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54024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Graphic spid="6" grpId="0">
        <p:bldAsOne/>
      </p:bldGraphic>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B95AF1-7DC4-4051-994C-B11997DEE003}"/>
              </a:ext>
            </a:extLst>
          </p:cNvPr>
          <p:cNvSpPr>
            <a:spLocks noGrp="1"/>
          </p:cNvSpPr>
          <p:nvPr>
            <p:ph type="title"/>
          </p:nvPr>
        </p:nvSpPr>
        <p:spPr>
          <a:xfrm>
            <a:off x="2566578" y="3519970"/>
            <a:ext cx="12755484" cy="902811"/>
          </a:xfrm>
        </p:spPr>
        <p:txBody>
          <a:bodyPr/>
          <a:lstStyle/>
          <a:p>
            <a:r>
              <a:rPr lang="en-US" dirty="0"/>
              <a:t>Software Development Life Cycle</a:t>
            </a:r>
            <a:endParaRPr lang="en-IN" dirty="0"/>
          </a:p>
        </p:txBody>
      </p:sp>
    </p:spTree>
    <p:extLst>
      <p:ext uri="{BB962C8B-B14F-4D97-AF65-F5344CB8AC3E}">
        <p14:creationId xmlns:p14="http://schemas.microsoft.com/office/powerpoint/2010/main" val="30985550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9CC76-7D72-4969-BD00-A0B24BDA5F33}"/>
              </a:ext>
            </a:extLst>
          </p:cNvPr>
          <p:cNvSpPr>
            <a:spLocks noGrp="1"/>
          </p:cNvSpPr>
          <p:nvPr>
            <p:ph type="title"/>
          </p:nvPr>
        </p:nvSpPr>
        <p:spPr/>
        <p:txBody>
          <a:bodyPr>
            <a:normAutofit/>
          </a:bodyPr>
          <a:lstStyle/>
          <a:p>
            <a:r>
              <a:rPr lang="en-US" sz="4000" dirty="0">
                <a:latin typeface="Cambria" panose="02040503050406030204" pitchFamily="18" charset="0"/>
                <a:ea typeface="Cambria" panose="02040503050406030204" pitchFamily="18" charset="0"/>
              </a:rPr>
              <a:t>Software Development Life Cycle</a:t>
            </a:r>
            <a:endParaRPr lang="en-IN" sz="4000" dirty="0">
              <a:latin typeface="Cambria" panose="02040503050406030204" pitchFamily="18" charset="0"/>
              <a:ea typeface="Cambria" panose="02040503050406030204" pitchFamily="18" charset="0"/>
            </a:endParaRPr>
          </a:p>
        </p:txBody>
      </p:sp>
      <p:pic>
        <p:nvPicPr>
          <p:cNvPr id="5" name="Google Shape;272;p8">
            <a:extLst>
              <a:ext uri="{FF2B5EF4-FFF2-40B4-BE49-F238E27FC236}">
                <a16:creationId xmlns:a16="http://schemas.microsoft.com/office/drawing/2014/main" id="{519DCF76-2ABA-46FE-AC2D-ED1F517ACD11}"/>
              </a:ext>
            </a:extLst>
          </p:cNvPr>
          <p:cNvPicPr preferRelativeResize="0"/>
          <p:nvPr/>
        </p:nvPicPr>
        <p:blipFill rotWithShape="1">
          <a:blip r:embed="rId2">
            <a:alphaModFix/>
          </a:blip>
          <a:srcRect/>
          <a:stretch/>
        </p:blipFill>
        <p:spPr>
          <a:xfrm>
            <a:off x="6472989" y="819254"/>
            <a:ext cx="3356359" cy="365760"/>
          </a:xfrm>
          <a:prstGeom prst="rect">
            <a:avLst/>
          </a:prstGeom>
          <a:noFill/>
          <a:ln>
            <a:noFill/>
          </a:ln>
        </p:spPr>
      </p:pic>
      <p:sp>
        <p:nvSpPr>
          <p:cNvPr id="7" name="Text Placeholder 2">
            <a:extLst>
              <a:ext uri="{FF2B5EF4-FFF2-40B4-BE49-F238E27FC236}">
                <a16:creationId xmlns:a16="http://schemas.microsoft.com/office/drawing/2014/main" id="{9D0794A8-F0A1-4F54-A000-5E2D5472C0A0}"/>
              </a:ext>
            </a:extLst>
          </p:cNvPr>
          <p:cNvSpPr>
            <a:spLocks noGrp="1"/>
          </p:cNvSpPr>
          <p:nvPr>
            <p:ph type="body" idx="1"/>
          </p:nvPr>
        </p:nvSpPr>
        <p:spPr>
          <a:xfrm>
            <a:off x="1341814" y="1494775"/>
            <a:ext cx="13980248" cy="7169447"/>
          </a:xfrm>
        </p:spPr>
        <p:txBody>
          <a:bodyPr>
            <a:normAutofit/>
          </a:bodyPr>
          <a:lstStyle/>
          <a:p>
            <a:pPr marL="342900" indent="-342900" algn="just">
              <a:lnSpc>
                <a:spcPts val="4000"/>
              </a:lnSpc>
              <a:buClr>
                <a:srgbClr val="3F3F3F"/>
              </a:buClr>
              <a:buSzPts val="2200"/>
              <a:buFont typeface="Arial"/>
              <a:buChar char="•"/>
            </a:pPr>
            <a:r>
              <a:rPr lang="en-US" sz="2800" dirty="0">
                <a:latin typeface="Cambria" panose="02040503050406030204" pitchFamily="18" charset="0"/>
                <a:ea typeface="Cambria" panose="02040503050406030204" pitchFamily="18" charset="0"/>
              </a:rPr>
              <a:t>Software Development Life Cycle (SDLC) aims to produce a high-quality system that meets or exceeds customer expectations, works effectively and efficiently in the current and planned information technology infrastructure, and is inexpensive to maintain and cost-effective to enhance.</a:t>
            </a:r>
          </a:p>
          <a:p>
            <a:pPr marL="342900" indent="-342900" algn="just">
              <a:lnSpc>
                <a:spcPts val="4000"/>
              </a:lnSpc>
              <a:buClr>
                <a:srgbClr val="3F3F3F"/>
              </a:buClr>
              <a:buSzPts val="2200"/>
              <a:buFont typeface="Arial"/>
              <a:buChar char="•"/>
            </a:pPr>
            <a:r>
              <a:rPr lang="en-US" sz="2800" b="1" dirty="0">
                <a:latin typeface="Cambria" panose="02040503050406030204" pitchFamily="18" charset="0"/>
                <a:ea typeface="Cambria" panose="02040503050406030204" pitchFamily="18" charset="0"/>
              </a:rPr>
              <a:t>Some of the reasons why SDLC is important in Software Development are:</a:t>
            </a:r>
          </a:p>
          <a:p>
            <a:pPr marL="800100" lvl="1" indent="-342900" algn="just">
              <a:lnSpc>
                <a:spcPts val="4000"/>
              </a:lnSpc>
              <a:buClr>
                <a:srgbClr val="3F3F3F"/>
              </a:buClr>
              <a:buSzPts val="2200"/>
            </a:pPr>
            <a:r>
              <a:rPr lang="en-US" sz="2800" dirty="0">
                <a:latin typeface="Cambria" panose="02040503050406030204" pitchFamily="18" charset="0"/>
                <a:ea typeface="Cambria" panose="02040503050406030204" pitchFamily="18" charset="0"/>
              </a:rPr>
              <a:t>It provides visibility of a project plan to all the involved stakeholders.</a:t>
            </a:r>
          </a:p>
          <a:p>
            <a:pPr marL="800100" lvl="1" indent="-342900" algn="just">
              <a:lnSpc>
                <a:spcPts val="4000"/>
              </a:lnSpc>
              <a:buClr>
                <a:srgbClr val="3F3F3F"/>
              </a:buClr>
              <a:buSzPts val="2200"/>
            </a:pPr>
            <a:r>
              <a:rPr lang="en-US" sz="2800" dirty="0">
                <a:latin typeface="Cambria" panose="02040503050406030204" pitchFamily="18" charset="0"/>
                <a:ea typeface="Cambria" panose="02040503050406030204" pitchFamily="18" charset="0"/>
              </a:rPr>
              <a:t>It helps us to avoid project risks.</a:t>
            </a:r>
          </a:p>
          <a:p>
            <a:pPr marL="800100" lvl="1" indent="-342900" algn="just">
              <a:lnSpc>
                <a:spcPts val="4000"/>
              </a:lnSpc>
              <a:buClr>
                <a:srgbClr val="3F3F3F"/>
              </a:buClr>
              <a:buSzPts val="2200"/>
            </a:pPr>
            <a:r>
              <a:rPr lang="en-US" sz="2800" dirty="0">
                <a:latin typeface="Cambria" panose="02040503050406030204" pitchFamily="18" charset="0"/>
                <a:ea typeface="Cambria" panose="02040503050406030204" pitchFamily="18" charset="0"/>
              </a:rPr>
              <a:t>It allows us to track and control the project.</a:t>
            </a:r>
          </a:p>
          <a:p>
            <a:pPr marL="800100" lvl="1" indent="-342900" algn="just">
              <a:lnSpc>
                <a:spcPts val="4000"/>
              </a:lnSpc>
              <a:buClr>
                <a:srgbClr val="3F3F3F"/>
              </a:buClr>
              <a:buSzPts val="2200"/>
            </a:pPr>
            <a:r>
              <a:rPr lang="en-US" sz="2800" dirty="0">
                <a:latin typeface="Cambria" panose="02040503050406030204" pitchFamily="18" charset="0"/>
                <a:ea typeface="Cambria" panose="02040503050406030204" pitchFamily="18" charset="0"/>
              </a:rPr>
              <a:t>It doesn’t conclude until all the requirements have been achieved.</a:t>
            </a:r>
          </a:p>
        </p:txBody>
      </p:sp>
    </p:spTree>
    <p:extLst>
      <p:ext uri="{BB962C8B-B14F-4D97-AF65-F5344CB8AC3E}">
        <p14:creationId xmlns:p14="http://schemas.microsoft.com/office/powerpoint/2010/main" val="3381208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animEffect transition="in" filter="fade">
                                      <p:cBhvr>
                                        <p:cTn id="15" dur="500"/>
                                        <p:tgtEl>
                                          <p:spTgt spid="7">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7">
                                            <p:txEl>
                                              <p:pRg st="3" end="3"/>
                                            </p:txEl>
                                          </p:spTgt>
                                        </p:tgtEl>
                                        <p:attrNameLst>
                                          <p:attrName>style.visibility</p:attrName>
                                        </p:attrNameLst>
                                      </p:cBhvr>
                                      <p:to>
                                        <p:strVal val="visible"/>
                                      </p:to>
                                    </p:set>
                                    <p:animEffect transition="in" filter="fade">
                                      <p:cBhvr>
                                        <p:cTn id="18" dur="500"/>
                                        <p:tgtEl>
                                          <p:spTgt spid="7">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7">
                                            <p:txEl>
                                              <p:pRg st="4" end="4"/>
                                            </p:txEl>
                                          </p:spTgt>
                                        </p:tgtEl>
                                        <p:attrNameLst>
                                          <p:attrName>style.visibility</p:attrName>
                                        </p:attrNameLst>
                                      </p:cBhvr>
                                      <p:to>
                                        <p:strVal val="visible"/>
                                      </p:to>
                                    </p:set>
                                    <p:animEffect transition="in" filter="fade">
                                      <p:cBhvr>
                                        <p:cTn id="21" dur="500"/>
                                        <p:tgtEl>
                                          <p:spTgt spid="7">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7">
                                            <p:txEl>
                                              <p:pRg st="5" end="5"/>
                                            </p:txEl>
                                          </p:spTgt>
                                        </p:tgtEl>
                                        <p:attrNameLst>
                                          <p:attrName>style.visibility</p:attrName>
                                        </p:attrNameLst>
                                      </p:cBhvr>
                                      <p:to>
                                        <p:strVal val="visible"/>
                                      </p:to>
                                    </p:set>
                                    <p:animEffect transition="in" filter="fade">
                                      <p:cBhvr>
                                        <p:cTn id="24" dur="500"/>
                                        <p:tgtEl>
                                          <p:spTgt spid="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9CC76-7D72-4969-BD00-A0B24BDA5F33}"/>
              </a:ext>
            </a:extLst>
          </p:cNvPr>
          <p:cNvSpPr>
            <a:spLocks noGrp="1"/>
          </p:cNvSpPr>
          <p:nvPr>
            <p:ph type="title"/>
          </p:nvPr>
        </p:nvSpPr>
        <p:spPr/>
        <p:txBody>
          <a:bodyPr>
            <a:normAutofit/>
          </a:bodyPr>
          <a:lstStyle/>
          <a:p>
            <a:r>
              <a:rPr lang="en-US" sz="4000" dirty="0">
                <a:latin typeface="Cambria" panose="02040503050406030204" pitchFamily="18" charset="0"/>
                <a:ea typeface="Cambria" panose="02040503050406030204" pitchFamily="18" charset="0"/>
              </a:rPr>
              <a:t>Software Development Paradigms</a:t>
            </a:r>
            <a:endParaRPr lang="en-IN" sz="4000" dirty="0">
              <a:latin typeface="Cambria" panose="02040503050406030204" pitchFamily="18" charset="0"/>
              <a:ea typeface="Cambria" panose="02040503050406030204" pitchFamily="18" charset="0"/>
            </a:endParaRPr>
          </a:p>
        </p:txBody>
      </p:sp>
      <p:pic>
        <p:nvPicPr>
          <p:cNvPr id="5" name="Google Shape;272;p8">
            <a:extLst>
              <a:ext uri="{FF2B5EF4-FFF2-40B4-BE49-F238E27FC236}">
                <a16:creationId xmlns:a16="http://schemas.microsoft.com/office/drawing/2014/main" id="{519DCF76-2ABA-46FE-AC2D-ED1F517ACD11}"/>
              </a:ext>
            </a:extLst>
          </p:cNvPr>
          <p:cNvPicPr preferRelativeResize="0"/>
          <p:nvPr/>
        </p:nvPicPr>
        <p:blipFill rotWithShape="1">
          <a:blip r:embed="rId2">
            <a:alphaModFix/>
          </a:blip>
          <a:srcRect/>
          <a:stretch/>
        </p:blipFill>
        <p:spPr>
          <a:xfrm>
            <a:off x="6472989" y="819254"/>
            <a:ext cx="3356359" cy="365760"/>
          </a:xfrm>
          <a:prstGeom prst="rect">
            <a:avLst/>
          </a:prstGeom>
          <a:noFill/>
          <a:ln>
            <a:noFill/>
          </a:ln>
        </p:spPr>
      </p:pic>
      <p:pic>
        <p:nvPicPr>
          <p:cNvPr id="4" name="Picture 3">
            <a:extLst>
              <a:ext uri="{FF2B5EF4-FFF2-40B4-BE49-F238E27FC236}">
                <a16:creationId xmlns:a16="http://schemas.microsoft.com/office/drawing/2014/main" id="{D2E6676B-459A-4710-B009-4C6BCF1ED736}"/>
              </a:ext>
            </a:extLst>
          </p:cNvPr>
          <p:cNvPicPr>
            <a:picLocks noChangeAspect="1"/>
          </p:cNvPicPr>
          <p:nvPr/>
        </p:nvPicPr>
        <p:blipFill>
          <a:blip r:embed="rId3">
            <a:duotone>
              <a:schemeClr val="accent3">
                <a:shade val="45000"/>
                <a:satMod val="135000"/>
              </a:schemeClr>
              <a:prstClr val="white"/>
            </a:duotone>
          </a:blip>
          <a:stretch>
            <a:fillRect/>
          </a:stretch>
        </p:blipFill>
        <p:spPr>
          <a:xfrm>
            <a:off x="3951531" y="1212124"/>
            <a:ext cx="8352937" cy="7931876"/>
          </a:xfrm>
          <a:prstGeom prst="rect">
            <a:avLst/>
          </a:prstGeom>
        </p:spPr>
      </p:pic>
    </p:spTree>
    <p:extLst>
      <p:ext uri="{BB962C8B-B14F-4D97-AF65-F5344CB8AC3E}">
        <p14:creationId xmlns:p14="http://schemas.microsoft.com/office/powerpoint/2010/main" val="27452216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9CC76-7D72-4969-BD00-A0B24BDA5F33}"/>
              </a:ext>
            </a:extLst>
          </p:cNvPr>
          <p:cNvSpPr>
            <a:spLocks noGrp="1"/>
          </p:cNvSpPr>
          <p:nvPr>
            <p:ph type="title"/>
          </p:nvPr>
        </p:nvSpPr>
        <p:spPr/>
        <p:txBody>
          <a:bodyPr>
            <a:normAutofit/>
          </a:bodyPr>
          <a:lstStyle/>
          <a:p>
            <a:r>
              <a:rPr lang="en-US" sz="4000" dirty="0">
                <a:latin typeface="Cambria" panose="02040503050406030204" pitchFamily="18" charset="0"/>
                <a:ea typeface="Cambria" panose="02040503050406030204" pitchFamily="18" charset="0"/>
              </a:rPr>
              <a:t>Software Development</a:t>
            </a:r>
            <a:endParaRPr lang="en-IN" sz="4000" dirty="0">
              <a:latin typeface="Cambria" panose="02040503050406030204" pitchFamily="18" charset="0"/>
              <a:ea typeface="Cambria" panose="02040503050406030204" pitchFamily="18" charset="0"/>
            </a:endParaRPr>
          </a:p>
        </p:txBody>
      </p:sp>
      <p:pic>
        <p:nvPicPr>
          <p:cNvPr id="5" name="Google Shape;272;p8">
            <a:extLst>
              <a:ext uri="{FF2B5EF4-FFF2-40B4-BE49-F238E27FC236}">
                <a16:creationId xmlns:a16="http://schemas.microsoft.com/office/drawing/2014/main" id="{519DCF76-2ABA-46FE-AC2D-ED1F517ACD11}"/>
              </a:ext>
            </a:extLst>
          </p:cNvPr>
          <p:cNvPicPr preferRelativeResize="0"/>
          <p:nvPr/>
        </p:nvPicPr>
        <p:blipFill rotWithShape="1">
          <a:blip r:embed="rId2">
            <a:alphaModFix/>
          </a:blip>
          <a:srcRect/>
          <a:stretch/>
        </p:blipFill>
        <p:spPr>
          <a:xfrm>
            <a:off x="6472989" y="819254"/>
            <a:ext cx="3356359" cy="365760"/>
          </a:xfrm>
          <a:prstGeom prst="rect">
            <a:avLst/>
          </a:prstGeom>
          <a:noFill/>
          <a:ln>
            <a:noFill/>
          </a:ln>
        </p:spPr>
      </p:pic>
      <p:sp>
        <p:nvSpPr>
          <p:cNvPr id="7" name="Text Placeholder 2">
            <a:extLst>
              <a:ext uri="{FF2B5EF4-FFF2-40B4-BE49-F238E27FC236}">
                <a16:creationId xmlns:a16="http://schemas.microsoft.com/office/drawing/2014/main" id="{9D0794A8-F0A1-4F54-A000-5E2D5472C0A0}"/>
              </a:ext>
            </a:extLst>
          </p:cNvPr>
          <p:cNvSpPr>
            <a:spLocks noGrp="1"/>
          </p:cNvSpPr>
          <p:nvPr>
            <p:ph type="body" idx="1"/>
          </p:nvPr>
        </p:nvSpPr>
        <p:spPr>
          <a:xfrm>
            <a:off x="1341814" y="1494775"/>
            <a:ext cx="13980248" cy="7169447"/>
          </a:xfrm>
        </p:spPr>
        <p:txBody>
          <a:bodyPr>
            <a:normAutofit/>
          </a:bodyPr>
          <a:lstStyle/>
          <a:p>
            <a:pPr marL="342900" indent="-342900">
              <a:lnSpc>
                <a:spcPts val="4000"/>
              </a:lnSpc>
              <a:buClr>
                <a:srgbClr val="3F3F3F"/>
              </a:buClr>
              <a:buSzPts val="2200"/>
              <a:buFont typeface="Arial"/>
              <a:buChar char="•"/>
            </a:pPr>
            <a:r>
              <a:rPr lang="en-US" sz="2800" dirty="0">
                <a:latin typeface="Cambria" panose="02040503050406030204" pitchFamily="18" charset="0"/>
                <a:ea typeface="Cambria" panose="02040503050406030204" pitchFamily="18" charset="0"/>
              </a:rPr>
              <a:t>A set of activities for specifying, designing, implementing and testing software systems. </a:t>
            </a:r>
          </a:p>
          <a:p>
            <a:pPr marL="342900" indent="-342900">
              <a:lnSpc>
                <a:spcPts val="4000"/>
              </a:lnSpc>
              <a:buClr>
                <a:srgbClr val="3F3F3F"/>
              </a:buClr>
              <a:buSzPts val="2200"/>
              <a:buFont typeface="Arial"/>
              <a:buChar char="•"/>
            </a:pPr>
            <a:r>
              <a:rPr lang="en-US" sz="2800" dirty="0">
                <a:latin typeface="Cambria" panose="02040503050406030204" pitchFamily="18" charset="0"/>
                <a:ea typeface="Cambria" panose="02040503050406030204" pitchFamily="18" charset="0"/>
              </a:rPr>
              <a:t>A set of activities and associated outcome that produce a software product. </a:t>
            </a:r>
          </a:p>
          <a:p>
            <a:pPr marL="342900" indent="-342900">
              <a:lnSpc>
                <a:spcPts val="4000"/>
              </a:lnSpc>
              <a:buClr>
                <a:srgbClr val="3F3F3F"/>
              </a:buClr>
              <a:buSzPts val="2200"/>
              <a:buFont typeface="Arial"/>
              <a:buChar char="•"/>
            </a:pPr>
            <a:r>
              <a:rPr lang="en-US" sz="2800" dirty="0">
                <a:latin typeface="Cambria" panose="02040503050406030204" pitchFamily="18" charset="0"/>
                <a:ea typeface="Cambria" panose="02040503050406030204" pitchFamily="18" charset="0"/>
              </a:rPr>
              <a:t>Software engineers mostly carry out these activities. </a:t>
            </a:r>
          </a:p>
          <a:p>
            <a:pPr marL="342900" indent="-342900">
              <a:lnSpc>
                <a:spcPts val="4000"/>
              </a:lnSpc>
              <a:buClr>
                <a:srgbClr val="3F3F3F"/>
              </a:buClr>
              <a:buSzPts val="2200"/>
              <a:buFont typeface="Arial"/>
              <a:buChar char="•"/>
            </a:pPr>
            <a:r>
              <a:rPr lang="en-US" sz="2800" dirty="0">
                <a:latin typeface="Cambria" panose="02040503050406030204" pitchFamily="18" charset="0"/>
                <a:ea typeface="Cambria" panose="02040503050406030204" pitchFamily="18" charset="0"/>
              </a:rPr>
              <a:t>These are four key process activities, which are common to all software processes. </a:t>
            </a:r>
          </a:p>
          <a:p>
            <a:pPr marL="342900" indent="-342900">
              <a:lnSpc>
                <a:spcPts val="4000"/>
              </a:lnSpc>
              <a:buClr>
                <a:srgbClr val="3F3F3F"/>
              </a:buClr>
              <a:buSzPts val="2200"/>
              <a:buFont typeface="Arial"/>
              <a:buChar char="•"/>
            </a:pPr>
            <a:r>
              <a:rPr lang="en-US" sz="2800" b="1" dirty="0">
                <a:latin typeface="Cambria" panose="02040503050406030204" pitchFamily="18" charset="0"/>
                <a:ea typeface="Cambria" panose="02040503050406030204" pitchFamily="18" charset="0"/>
              </a:rPr>
              <a:t>These activities are:</a:t>
            </a:r>
          </a:p>
        </p:txBody>
      </p:sp>
      <p:graphicFrame>
        <p:nvGraphicFramePr>
          <p:cNvPr id="4" name="Diagram 3">
            <a:extLst>
              <a:ext uri="{FF2B5EF4-FFF2-40B4-BE49-F238E27FC236}">
                <a16:creationId xmlns:a16="http://schemas.microsoft.com/office/drawing/2014/main" id="{85A7FDAF-D60E-47D3-B1E9-09CFF81B8AD3}"/>
              </a:ext>
            </a:extLst>
          </p:cNvPr>
          <p:cNvGraphicFramePr/>
          <p:nvPr>
            <p:extLst>
              <p:ext uri="{D42A27DB-BD31-4B8C-83A1-F6EECF244321}">
                <p14:modId xmlns:p14="http://schemas.microsoft.com/office/powerpoint/2010/main" val="44757577"/>
              </p:ext>
            </p:extLst>
          </p:nvPr>
        </p:nvGraphicFramePr>
        <p:xfrm>
          <a:off x="2732501" y="5232535"/>
          <a:ext cx="10837333" cy="241669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31929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10"/>
          <p:cNvSpPr txBox="1">
            <a:spLocks noGrp="1"/>
          </p:cNvSpPr>
          <p:nvPr>
            <p:ph type="body" idx="2"/>
          </p:nvPr>
        </p:nvSpPr>
        <p:spPr>
          <a:xfrm>
            <a:off x="3012031" y="571937"/>
            <a:ext cx="12323689" cy="1424965"/>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1000"/>
              </a:spcBef>
              <a:spcAft>
                <a:spcPts val="0"/>
              </a:spcAft>
              <a:buSzPts val="2800"/>
              <a:buFont typeface="Arial"/>
              <a:buNone/>
            </a:pPr>
            <a:r>
              <a:rPr lang="en-US" sz="2400" b="0" i="0" dirty="0">
                <a:solidFill>
                  <a:srgbClr val="3A3A3A"/>
                </a:solidFill>
                <a:effectLst/>
                <a:latin typeface="Cambria" panose="02040503050406030204" pitchFamily="18" charset="0"/>
                <a:ea typeface="Cambria" panose="02040503050406030204" pitchFamily="18" charset="0"/>
              </a:rPr>
              <a:t>Which model can be selected if user is involved in all the phases of SDLC?</a:t>
            </a:r>
            <a:endParaRPr sz="2400" dirty="0">
              <a:latin typeface="Cambria" panose="02040503050406030204" pitchFamily="18" charset="0"/>
              <a:ea typeface="Cambria" panose="02040503050406030204" pitchFamily="18" charset="0"/>
            </a:endParaRPr>
          </a:p>
        </p:txBody>
      </p:sp>
      <p:sp>
        <p:nvSpPr>
          <p:cNvPr id="289" name="Google Shape;289;p10"/>
          <p:cNvSpPr txBox="1">
            <a:spLocks noGrp="1"/>
          </p:cNvSpPr>
          <p:nvPr>
            <p:ph type="body" idx="3"/>
          </p:nvPr>
        </p:nvSpPr>
        <p:spPr>
          <a:xfrm>
            <a:off x="2329744" y="2788417"/>
            <a:ext cx="11250640" cy="701711"/>
          </a:xfrm>
          <a:prstGeom prst="rect">
            <a:avLst/>
          </a:prstGeom>
          <a:noFill/>
          <a:ln>
            <a:noFill/>
          </a:ln>
        </p:spPr>
        <p:txBody>
          <a:bodyPr spcFirstLastPara="1" wrap="square" lIns="91425" tIns="0" rIns="91425" bIns="0" anchor="t" anchorCtr="0">
            <a:normAutofit/>
          </a:bodyPr>
          <a:lstStyle/>
          <a:p>
            <a:pPr marL="0" lvl="0" indent="0" algn="l" rtl="0">
              <a:lnSpc>
                <a:spcPct val="90000"/>
              </a:lnSpc>
              <a:spcBef>
                <a:spcPts val="1000"/>
              </a:spcBef>
              <a:spcAft>
                <a:spcPts val="0"/>
              </a:spcAft>
              <a:buSzPts val="2800"/>
              <a:buFont typeface="Arial"/>
              <a:buNone/>
            </a:pPr>
            <a:r>
              <a:rPr lang="en-IN" sz="2400" b="0" i="0" dirty="0">
                <a:solidFill>
                  <a:srgbClr val="3A3A3A"/>
                </a:solidFill>
                <a:effectLst/>
                <a:latin typeface="Cambria" panose="02040503050406030204" pitchFamily="18" charset="0"/>
                <a:ea typeface="Cambria" panose="02040503050406030204" pitchFamily="18" charset="0"/>
              </a:rPr>
              <a:t>Waterfall Model</a:t>
            </a:r>
            <a:endParaRPr sz="2400" dirty="0">
              <a:latin typeface="Cambria" panose="02040503050406030204" pitchFamily="18" charset="0"/>
              <a:ea typeface="Cambria" panose="02040503050406030204" pitchFamily="18" charset="0"/>
            </a:endParaRPr>
          </a:p>
        </p:txBody>
      </p:sp>
      <p:sp>
        <p:nvSpPr>
          <p:cNvPr id="290" name="Google Shape;290;p10"/>
          <p:cNvSpPr txBox="1">
            <a:spLocks noGrp="1"/>
          </p:cNvSpPr>
          <p:nvPr>
            <p:ph type="body" idx="4"/>
          </p:nvPr>
        </p:nvSpPr>
        <p:spPr>
          <a:xfrm>
            <a:off x="2329744" y="3609022"/>
            <a:ext cx="11250640" cy="701711"/>
          </a:xfrm>
          <a:prstGeom prst="rect">
            <a:avLst/>
          </a:prstGeom>
          <a:noFill/>
          <a:ln>
            <a:noFill/>
          </a:ln>
        </p:spPr>
        <p:txBody>
          <a:bodyPr spcFirstLastPara="1" wrap="square" lIns="91425" tIns="0" rIns="91425" bIns="0" anchor="t" anchorCtr="0">
            <a:normAutofit/>
          </a:bodyPr>
          <a:lstStyle/>
          <a:p>
            <a:pPr marL="0" lvl="0" indent="0" algn="l" rtl="0">
              <a:lnSpc>
                <a:spcPct val="90000"/>
              </a:lnSpc>
              <a:spcBef>
                <a:spcPts val="1000"/>
              </a:spcBef>
              <a:spcAft>
                <a:spcPts val="0"/>
              </a:spcAft>
              <a:buSzPts val="2800"/>
              <a:buNone/>
            </a:pPr>
            <a:r>
              <a:rPr lang="en-IN" sz="2400" b="0" i="0" dirty="0">
                <a:solidFill>
                  <a:srgbClr val="3A3A3A"/>
                </a:solidFill>
                <a:effectLst/>
                <a:latin typeface="Cambria" panose="02040503050406030204" pitchFamily="18" charset="0"/>
                <a:ea typeface="Cambria" panose="02040503050406030204" pitchFamily="18" charset="0"/>
              </a:rPr>
              <a:t>Prototyping Model</a:t>
            </a:r>
            <a:endParaRPr sz="2400" dirty="0">
              <a:latin typeface="Cambria" panose="02040503050406030204" pitchFamily="18" charset="0"/>
              <a:ea typeface="Cambria" panose="02040503050406030204" pitchFamily="18" charset="0"/>
            </a:endParaRPr>
          </a:p>
        </p:txBody>
      </p:sp>
      <p:sp>
        <p:nvSpPr>
          <p:cNvPr id="291" name="Google Shape;291;p10"/>
          <p:cNvSpPr txBox="1">
            <a:spLocks noGrp="1"/>
          </p:cNvSpPr>
          <p:nvPr>
            <p:ph type="body" idx="5"/>
          </p:nvPr>
        </p:nvSpPr>
        <p:spPr>
          <a:xfrm>
            <a:off x="2329744" y="4429627"/>
            <a:ext cx="11250640" cy="701711"/>
          </a:xfrm>
          <a:prstGeom prst="rect">
            <a:avLst/>
          </a:prstGeom>
          <a:noFill/>
          <a:ln>
            <a:noFill/>
          </a:ln>
        </p:spPr>
        <p:txBody>
          <a:bodyPr spcFirstLastPara="1" wrap="square" lIns="91425" tIns="0" rIns="91425" bIns="0" anchor="t" anchorCtr="0">
            <a:normAutofit/>
          </a:bodyPr>
          <a:lstStyle/>
          <a:p>
            <a:pPr marL="0" lvl="0" indent="0" algn="l" rtl="0">
              <a:lnSpc>
                <a:spcPct val="90000"/>
              </a:lnSpc>
              <a:spcBef>
                <a:spcPts val="1000"/>
              </a:spcBef>
              <a:spcAft>
                <a:spcPts val="0"/>
              </a:spcAft>
              <a:buSzPts val="2800"/>
              <a:buNone/>
            </a:pPr>
            <a:r>
              <a:rPr lang="en-IN" sz="2400" b="0" i="0" dirty="0">
                <a:solidFill>
                  <a:srgbClr val="3A3A3A"/>
                </a:solidFill>
                <a:effectLst/>
                <a:latin typeface="Cambria" panose="02040503050406030204" pitchFamily="18" charset="0"/>
                <a:ea typeface="Cambria" panose="02040503050406030204" pitchFamily="18" charset="0"/>
              </a:rPr>
              <a:t>RAD Model</a:t>
            </a:r>
            <a:endParaRPr sz="2400" dirty="0">
              <a:latin typeface="Cambria" panose="02040503050406030204" pitchFamily="18" charset="0"/>
              <a:ea typeface="Cambria" panose="02040503050406030204" pitchFamily="18" charset="0"/>
            </a:endParaRPr>
          </a:p>
        </p:txBody>
      </p:sp>
      <p:sp>
        <p:nvSpPr>
          <p:cNvPr id="292" name="Google Shape;292;p10"/>
          <p:cNvSpPr txBox="1">
            <a:spLocks noGrp="1"/>
          </p:cNvSpPr>
          <p:nvPr>
            <p:ph type="body" idx="6"/>
          </p:nvPr>
        </p:nvSpPr>
        <p:spPr>
          <a:xfrm>
            <a:off x="2329744" y="5250232"/>
            <a:ext cx="11250640" cy="701711"/>
          </a:xfrm>
          <a:prstGeom prst="rect">
            <a:avLst/>
          </a:prstGeom>
          <a:noFill/>
          <a:ln>
            <a:noFill/>
          </a:ln>
        </p:spPr>
        <p:txBody>
          <a:bodyPr spcFirstLastPara="1" wrap="square" lIns="91425" tIns="0" rIns="91425" bIns="0" anchor="t" anchorCtr="0">
            <a:normAutofit/>
          </a:bodyPr>
          <a:lstStyle/>
          <a:p>
            <a:pPr marL="0" lvl="0" indent="0" algn="l" rtl="0">
              <a:lnSpc>
                <a:spcPct val="90000"/>
              </a:lnSpc>
              <a:spcBef>
                <a:spcPts val="1000"/>
              </a:spcBef>
              <a:spcAft>
                <a:spcPts val="0"/>
              </a:spcAft>
              <a:buSzPts val="2800"/>
              <a:buNone/>
            </a:pPr>
            <a:r>
              <a:rPr lang="sv-SE" sz="2400" b="0" i="0" dirty="0">
                <a:solidFill>
                  <a:srgbClr val="3A3A3A"/>
                </a:solidFill>
                <a:effectLst/>
                <a:latin typeface="Cambria" panose="02040503050406030204" pitchFamily="18" charset="0"/>
                <a:ea typeface="Cambria" panose="02040503050406030204" pitchFamily="18" charset="0"/>
              </a:rPr>
              <a:t>both Prototyping Model &amp; RAD Model</a:t>
            </a:r>
            <a:endParaRPr sz="2400" dirty="0">
              <a:latin typeface="Cambria" panose="02040503050406030204" pitchFamily="18" charset="0"/>
              <a:ea typeface="Cambria" panose="02040503050406030204" pitchFamily="18" charset="0"/>
            </a:endParaRPr>
          </a:p>
        </p:txBody>
      </p:sp>
      <p:sp>
        <p:nvSpPr>
          <p:cNvPr id="293" name="Google Shape;293;p10"/>
          <p:cNvSpPr txBox="1">
            <a:spLocks noGrp="1"/>
          </p:cNvSpPr>
          <p:nvPr>
            <p:ph type="body" idx="1"/>
          </p:nvPr>
        </p:nvSpPr>
        <p:spPr>
          <a:xfrm>
            <a:off x="1280469" y="1281797"/>
            <a:ext cx="1698904" cy="674183"/>
          </a:xfrm>
          <a:prstGeom prst="rect">
            <a:avLst/>
          </a:prstGeom>
          <a:noFill/>
          <a:ln>
            <a:noFill/>
          </a:ln>
        </p:spPr>
        <p:txBody>
          <a:bodyPr spcFirstLastPara="1" wrap="square" lIns="91425" tIns="45700" rIns="91425" bIns="45700" anchor="t" anchorCtr="0">
            <a:normAutofit/>
          </a:bodyPr>
          <a:lstStyle/>
          <a:p>
            <a:pPr marL="0" lvl="0" indent="0" algn="ctr" rtl="0">
              <a:lnSpc>
                <a:spcPct val="100000"/>
              </a:lnSpc>
              <a:spcBef>
                <a:spcPts val="1000"/>
              </a:spcBef>
              <a:spcAft>
                <a:spcPts val="0"/>
              </a:spcAft>
              <a:buSzPts val="2800"/>
              <a:buFont typeface="Arial"/>
              <a:buNone/>
            </a:pPr>
            <a:r>
              <a:rPr lang="en-US" sz="2400">
                <a:latin typeface="Cambria" panose="02040503050406030204" pitchFamily="18" charset="0"/>
                <a:ea typeface="Cambria" panose="02040503050406030204" pitchFamily="18" charset="0"/>
              </a:rPr>
              <a:t>1</a:t>
            </a:r>
            <a:endParaRPr sz="2400">
              <a:latin typeface="Cambria" panose="02040503050406030204" pitchFamily="18" charset="0"/>
              <a:ea typeface="Cambria" panose="02040503050406030204" pitchFamily="18"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300" name="Google Shape;300;p11"/>
          <p:cNvSpPr txBox="1">
            <a:spLocks noGrp="1"/>
          </p:cNvSpPr>
          <p:nvPr>
            <p:ph type="body" idx="3"/>
          </p:nvPr>
        </p:nvSpPr>
        <p:spPr>
          <a:xfrm>
            <a:off x="670033" y="7935120"/>
            <a:ext cx="15194414" cy="99867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1000"/>
              </a:spcBef>
              <a:spcAft>
                <a:spcPts val="0"/>
              </a:spcAft>
              <a:buSzPts val="2800"/>
              <a:buFont typeface="Arial"/>
              <a:buNone/>
            </a:pPr>
            <a:r>
              <a:rPr lang="en-US" sz="2400" dirty="0">
                <a:latin typeface="Cambria" panose="02040503050406030204" pitchFamily="18" charset="0"/>
                <a:ea typeface="Cambria" panose="02040503050406030204" pitchFamily="18" charset="0"/>
              </a:rPr>
              <a:t>None</a:t>
            </a:r>
            <a:endParaRPr sz="2400" dirty="0">
              <a:latin typeface="Cambria" panose="02040503050406030204" pitchFamily="18" charset="0"/>
              <a:ea typeface="Cambria" panose="02040503050406030204" pitchFamily="18" charset="0"/>
            </a:endParaRPr>
          </a:p>
        </p:txBody>
      </p:sp>
      <p:sp>
        <p:nvSpPr>
          <p:cNvPr id="301" name="Google Shape;301;p11"/>
          <p:cNvSpPr txBox="1">
            <a:spLocks noGrp="1"/>
          </p:cNvSpPr>
          <p:nvPr>
            <p:ph type="body" idx="4"/>
          </p:nvPr>
        </p:nvSpPr>
        <p:spPr>
          <a:xfrm>
            <a:off x="3346904" y="7368182"/>
            <a:ext cx="9022188" cy="400110"/>
          </a:xfrm>
          <a:prstGeom prst="rect">
            <a:avLst/>
          </a:prstGeom>
          <a:noFill/>
          <a:ln>
            <a:noFill/>
          </a:ln>
        </p:spPr>
        <p:txBody>
          <a:bodyPr spcFirstLastPara="1" wrap="square" lIns="91425" tIns="0" rIns="91425" bIns="0" anchor="b" anchorCtr="0">
            <a:noAutofit/>
          </a:bodyPr>
          <a:lstStyle/>
          <a:p>
            <a:pPr marL="0" lvl="0" indent="0" algn="l" rtl="0">
              <a:lnSpc>
                <a:spcPct val="90000"/>
              </a:lnSpc>
              <a:spcBef>
                <a:spcPts val="1000"/>
              </a:spcBef>
              <a:spcAft>
                <a:spcPts val="0"/>
              </a:spcAft>
              <a:buSzPts val="2800"/>
              <a:buFont typeface="Arial"/>
              <a:buNone/>
            </a:pPr>
            <a:r>
              <a:rPr lang="en-US" dirty="0">
                <a:latin typeface="Cambria" panose="02040503050406030204" pitchFamily="18" charset="0"/>
                <a:ea typeface="Cambria" panose="02040503050406030204" pitchFamily="18" charset="0"/>
              </a:rPr>
              <a:t>C</a:t>
            </a:r>
            <a:endParaRPr dirty="0">
              <a:latin typeface="Cambria" panose="02040503050406030204" pitchFamily="18" charset="0"/>
              <a:ea typeface="Cambria" panose="02040503050406030204" pitchFamily="18" charset="0"/>
            </a:endParaRPr>
          </a:p>
        </p:txBody>
      </p:sp>
      <p:sp>
        <p:nvSpPr>
          <p:cNvPr id="28" name="Google Shape;288;p10">
            <a:extLst>
              <a:ext uri="{FF2B5EF4-FFF2-40B4-BE49-F238E27FC236}">
                <a16:creationId xmlns:a16="http://schemas.microsoft.com/office/drawing/2014/main" id="{7FEAED26-5471-423E-BAFF-912880F55D42}"/>
              </a:ext>
            </a:extLst>
          </p:cNvPr>
          <p:cNvSpPr txBox="1">
            <a:spLocks/>
          </p:cNvSpPr>
          <p:nvPr/>
        </p:nvSpPr>
        <p:spPr>
          <a:xfrm>
            <a:off x="3012031" y="571937"/>
            <a:ext cx="12323689" cy="1424965"/>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L="457200" marR="0" lvl="0" indent="-228600" algn="l" rtl="0">
              <a:lnSpc>
                <a:spcPct val="90000"/>
              </a:lnSpc>
              <a:spcBef>
                <a:spcPts val="1000"/>
              </a:spcBef>
              <a:spcAft>
                <a:spcPts val="0"/>
              </a:spcAft>
              <a:buClr>
                <a:schemeClr val="dk1"/>
              </a:buClr>
              <a:buSzPts val="2800"/>
              <a:buFont typeface="Arial"/>
              <a:buNone/>
              <a:defRPr sz="2200" b="1" i="0" u="none" strike="noStrike" cap="none">
                <a:solidFill>
                  <a:srgbClr val="3F3F3F"/>
                </a:solidFill>
                <a:latin typeface="Open Sans"/>
                <a:ea typeface="Open Sans"/>
                <a:cs typeface="Open Sans"/>
                <a:sym typeface="Open Sans"/>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r>
              <a:rPr lang="en-US" sz="2400" b="0">
                <a:solidFill>
                  <a:srgbClr val="3A3A3A"/>
                </a:solidFill>
                <a:latin typeface="Cambria" panose="02040503050406030204" pitchFamily="18" charset="0"/>
                <a:ea typeface="Cambria" panose="02040503050406030204" pitchFamily="18" charset="0"/>
              </a:rPr>
              <a:t>Which model can be selected if user is involved in all the phases of SDLC?</a:t>
            </a:r>
            <a:endParaRPr lang="en-US" sz="2400" dirty="0">
              <a:latin typeface="Cambria" panose="02040503050406030204" pitchFamily="18" charset="0"/>
              <a:ea typeface="Cambria" panose="02040503050406030204" pitchFamily="18" charset="0"/>
            </a:endParaRPr>
          </a:p>
        </p:txBody>
      </p:sp>
      <p:sp>
        <p:nvSpPr>
          <p:cNvPr id="29" name="Google Shape;289;p10">
            <a:extLst>
              <a:ext uri="{FF2B5EF4-FFF2-40B4-BE49-F238E27FC236}">
                <a16:creationId xmlns:a16="http://schemas.microsoft.com/office/drawing/2014/main" id="{3D52B6F4-611A-48EC-ABA6-F255102BFF09}"/>
              </a:ext>
            </a:extLst>
          </p:cNvPr>
          <p:cNvSpPr txBox="1">
            <a:spLocks/>
          </p:cNvSpPr>
          <p:nvPr/>
        </p:nvSpPr>
        <p:spPr>
          <a:xfrm>
            <a:off x="2329744" y="2788417"/>
            <a:ext cx="11250640" cy="701711"/>
          </a:xfrm>
          <a:prstGeom prst="rect">
            <a:avLst/>
          </a:prstGeom>
          <a:noFill/>
          <a:ln>
            <a:noFill/>
          </a:ln>
        </p:spPr>
        <p:txBody>
          <a:bodyPr spcFirstLastPara="1" wrap="square" lIns="91425" tIns="0" rIns="91425" bIns="0" anchor="t" anchorCtr="0">
            <a:normAutofit/>
          </a:bodyPr>
          <a:lstStyle>
            <a:defPPr marR="0" lvl="0" algn="l" rtl="0">
              <a:lnSpc>
                <a:spcPct val="100000"/>
              </a:lnSpc>
              <a:spcBef>
                <a:spcPts val="0"/>
              </a:spcBef>
              <a:spcAft>
                <a:spcPts val="0"/>
              </a:spcAft>
            </a:defPPr>
            <a:lvl1pPr marL="457200" marR="0" lvl="0" indent="-228600" algn="l" rtl="0">
              <a:lnSpc>
                <a:spcPct val="90000"/>
              </a:lnSpc>
              <a:spcBef>
                <a:spcPts val="1000"/>
              </a:spcBef>
              <a:spcAft>
                <a:spcPts val="0"/>
              </a:spcAft>
              <a:buClr>
                <a:schemeClr val="dk1"/>
              </a:buClr>
              <a:buSzPts val="2800"/>
              <a:buFont typeface="Arial"/>
              <a:buNone/>
              <a:defRPr sz="2000" b="1" i="0" u="none" strike="noStrike" cap="none">
                <a:solidFill>
                  <a:srgbClr val="3F3F3F"/>
                </a:solidFill>
                <a:latin typeface="Open Sans"/>
                <a:ea typeface="Open Sans"/>
                <a:cs typeface="Open Sans"/>
                <a:sym typeface="Open Sans"/>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r>
              <a:rPr lang="en-IN" sz="2400" b="0">
                <a:solidFill>
                  <a:srgbClr val="3A3A3A"/>
                </a:solidFill>
                <a:latin typeface="Cambria" panose="02040503050406030204" pitchFamily="18" charset="0"/>
                <a:ea typeface="Cambria" panose="02040503050406030204" pitchFamily="18" charset="0"/>
              </a:rPr>
              <a:t>Waterfall Model</a:t>
            </a:r>
            <a:endParaRPr lang="en-IN" sz="2400" dirty="0">
              <a:latin typeface="Cambria" panose="02040503050406030204" pitchFamily="18" charset="0"/>
              <a:ea typeface="Cambria" panose="02040503050406030204" pitchFamily="18" charset="0"/>
            </a:endParaRPr>
          </a:p>
        </p:txBody>
      </p:sp>
      <p:sp>
        <p:nvSpPr>
          <p:cNvPr id="30" name="Google Shape;290;p10">
            <a:extLst>
              <a:ext uri="{FF2B5EF4-FFF2-40B4-BE49-F238E27FC236}">
                <a16:creationId xmlns:a16="http://schemas.microsoft.com/office/drawing/2014/main" id="{836E01F8-3774-46B3-8E3B-EF1F2214D0B8}"/>
              </a:ext>
            </a:extLst>
          </p:cNvPr>
          <p:cNvSpPr txBox="1">
            <a:spLocks/>
          </p:cNvSpPr>
          <p:nvPr/>
        </p:nvSpPr>
        <p:spPr>
          <a:xfrm>
            <a:off x="2329744" y="3609022"/>
            <a:ext cx="11250640" cy="701711"/>
          </a:xfrm>
          <a:prstGeom prst="rect">
            <a:avLst/>
          </a:prstGeom>
          <a:noFill/>
          <a:ln>
            <a:noFill/>
          </a:ln>
        </p:spPr>
        <p:txBody>
          <a:bodyPr spcFirstLastPara="1" wrap="square" lIns="91425" tIns="0" rIns="91425" bIns="0" anchor="t" anchorCtr="0">
            <a:normAutofit/>
          </a:bodyPr>
          <a:lstStyle>
            <a:defPPr marR="0" lvl="0" algn="l" rtl="0">
              <a:lnSpc>
                <a:spcPct val="100000"/>
              </a:lnSpc>
              <a:spcBef>
                <a:spcPts val="0"/>
              </a:spcBef>
              <a:spcAft>
                <a:spcPts val="0"/>
              </a:spcAft>
            </a:defPPr>
            <a:lvl1pPr marL="457200" marR="0" lvl="0" indent="-228600" algn="l" rtl="0">
              <a:lnSpc>
                <a:spcPct val="90000"/>
              </a:lnSpc>
              <a:spcBef>
                <a:spcPts val="1000"/>
              </a:spcBef>
              <a:spcAft>
                <a:spcPts val="0"/>
              </a:spcAft>
              <a:buClr>
                <a:schemeClr val="dk1"/>
              </a:buClr>
              <a:buSzPts val="2800"/>
              <a:buFont typeface="Arial"/>
              <a:buNone/>
              <a:defRPr sz="2200" b="1" i="0" u="none" strike="noStrike" cap="none">
                <a:solidFill>
                  <a:srgbClr val="024F93"/>
                </a:solidFill>
                <a:latin typeface="Open Sans"/>
                <a:ea typeface="Open Sans"/>
                <a:cs typeface="Open Sans"/>
                <a:sym typeface="Open Sans"/>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r>
              <a:rPr lang="en-IN" sz="2400" b="0">
                <a:solidFill>
                  <a:srgbClr val="3A3A3A"/>
                </a:solidFill>
                <a:latin typeface="Cambria" panose="02040503050406030204" pitchFamily="18" charset="0"/>
                <a:ea typeface="Cambria" panose="02040503050406030204" pitchFamily="18" charset="0"/>
              </a:rPr>
              <a:t>Prototyping Model</a:t>
            </a:r>
            <a:endParaRPr lang="en-IN" sz="2400" dirty="0">
              <a:latin typeface="Cambria" panose="02040503050406030204" pitchFamily="18" charset="0"/>
              <a:ea typeface="Cambria" panose="02040503050406030204" pitchFamily="18" charset="0"/>
            </a:endParaRPr>
          </a:p>
        </p:txBody>
      </p:sp>
      <p:sp>
        <p:nvSpPr>
          <p:cNvPr id="31" name="Google Shape;291;p10">
            <a:extLst>
              <a:ext uri="{FF2B5EF4-FFF2-40B4-BE49-F238E27FC236}">
                <a16:creationId xmlns:a16="http://schemas.microsoft.com/office/drawing/2014/main" id="{AB1DDD49-EBEF-4222-B0A8-2BD059A047E7}"/>
              </a:ext>
            </a:extLst>
          </p:cNvPr>
          <p:cNvSpPr txBox="1">
            <a:spLocks/>
          </p:cNvSpPr>
          <p:nvPr/>
        </p:nvSpPr>
        <p:spPr>
          <a:xfrm>
            <a:off x="2329744" y="4429627"/>
            <a:ext cx="11250640" cy="701711"/>
          </a:xfrm>
          <a:prstGeom prst="rect">
            <a:avLst/>
          </a:prstGeom>
          <a:noFill/>
          <a:ln>
            <a:noFill/>
          </a:ln>
        </p:spPr>
        <p:txBody>
          <a:bodyPr spcFirstLastPara="1" wrap="square" lIns="91425" tIns="0" rIns="91425" bIns="0" anchor="t" anchorCtr="0">
            <a:normAutofit/>
          </a:bodyPr>
          <a:lstStyle>
            <a:defPPr marR="0" lvl="0" algn="l" rtl="0">
              <a:lnSpc>
                <a:spcPct val="100000"/>
              </a:lnSpc>
              <a:spcBef>
                <a:spcPts val="0"/>
              </a:spcBef>
              <a:spcAft>
                <a:spcPts val="0"/>
              </a:spcAft>
            </a:defPPr>
            <a:lvl1pPr marL="457200" marR="0" lvl="0" indent="-228600" algn="l" rtl="0">
              <a:lnSpc>
                <a:spcPct val="90000"/>
              </a:lnSpc>
              <a:spcBef>
                <a:spcPts val="1000"/>
              </a:spcBef>
              <a:spcAft>
                <a:spcPts val="0"/>
              </a:spcAft>
              <a:buClr>
                <a:schemeClr val="dk1"/>
              </a:buClr>
              <a:buSzPts val="2800"/>
              <a:buFont typeface="Arial"/>
              <a:buNone/>
              <a:defRPr sz="2000" b="0" i="0" u="none" strike="noStrike" cap="none">
                <a:solidFill>
                  <a:srgbClr val="3F3F3F"/>
                </a:solidFill>
                <a:latin typeface="Open Sans"/>
                <a:ea typeface="Open Sans"/>
                <a:cs typeface="Open Sans"/>
                <a:sym typeface="Open Sans"/>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r>
              <a:rPr lang="en-IN" sz="2400">
                <a:solidFill>
                  <a:srgbClr val="3A3A3A"/>
                </a:solidFill>
                <a:latin typeface="Cambria" panose="02040503050406030204" pitchFamily="18" charset="0"/>
                <a:ea typeface="Cambria" panose="02040503050406030204" pitchFamily="18" charset="0"/>
              </a:rPr>
              <a:t>RAD Model</a:t>
            </a:r>
            <a:endParaRPr lang="en-IN" sz="2400" dirty="0">
              <a:latin typeface="Cambria" panose="02040503050406030204" pitchFamily="18" charset="0"/>
              <a:ea typeface="Cambria" panose="02040503050406030204" pitchFamily="18" charset="0"/>
            </a:endParaRPr>
          </a:p>
        </p:txBody>
      </p:sp>
      <p:sp>
        <p:nvSpPr>
          <p:cNvPr id="32" name="Google Shape;292;p10">
            <a:extLst>
              <a:ext uri="{FF2B5EF4-FFF2-40B4-BE49-F238E27FC236}">
                <a16:creationId xmlns:a16="http://schemas.microsoft.com/office/drawing/2014/main" id="{87B82EA8-38DA-4FC3-8033-F3C6FB42673D}"/>
              </a:ext>
            </a:extLst>
          </p:cNvPr>
          <p:cNvSpPr txBox="1">
            <a:spLocks/>
          </p:cNvSpPr>
          <p:nvPr/>
        </p:nvSpPr>
        <p:spPr>
          <a:xfrm>
            <a:off x="2329744" y="5250232"/>
            <a:ext cx="11250640" cy="701711"/>
          </a:xfrm>
          <a:prstGeom prst="rect">
            <a:avLst/>
          </a:prstGeom>
          <a:noFill/>
          <a:ln>
            <a:noFill/>
          </a:ln>
        </p:spPr>
        <p:txBody>
          <a:bodyPr spcFirstLastPara="1" wrap="square" lIns="91425" tIns="0" rIns="91425" bIns="0" anchor="t" anchorCtr="0">
            <a:normAutofit/>
          </a:bodyPr>
          <a:lstStyle>
            <a:defPPr marR="0" lvl="0" algn="l" rtl="0">
              <a:lnSpc>
                <a:spcPct val="100000"/>
              </a:lnSpc>
              <a:spcBef>
                <a:spcPts val="0"/>
              </a:spcBef>
              <a:spcAft>
                <a:spcPts val="0"/>
              </a:spcAft>
            </a:defPPr>
            <a:lvl1pPr marL="457200" marR="0" lvl="0" indent="-228600" algn="l" rtl="0">
              <a:lnSpc>
                <a:spcPct val="90000"/>
              </a:lnSpc>
              <a:spcBef>
                <a:spcPts val="1000"/>
              </a:spcBef>
              <a:spcAft>
                <a:spcPts val="0"/>
              </a:spcAft>
              <a:buClr>
                <a:schemeClr val="dk1"/>
              </a:buClr>
              <a:buSzPts val="2800"/>
              <a:buFont typeface="Arial"/>
              <a:buNone/>
              <a:defRPr sz="2000" b="0" i="0" u="none" strike="noStrike" cap="none">
                <a:solidFill>
                  <a:srgbClr val="3F3F3F"/>
                </a:solidFill>
                <a:latin typeface="Open Sans"/>
                <a:ea typeface="Open Sans"/>
                <a:cs typeface="Open Sans"/>
                <a:sym typeface="Open Sans"/>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r>
              <a:rPr lang="sv-SE" sz="2400">
                <a:solidFill>
                  <a:srgbClr val="3A3A3A"/>
                </a:solidFill>
                <a:latin typeface="Cambria" panose="02040503050406030204" pitchFamily="18" charset="0"/>
                <a:ea typeface="Cambria" panose="02040503050406030204" pitchFamily="18" charset="0"/>
              </a:rPr>
              <a:t>both Prototyping Model &amp; RAD Model</a:t>
            </a:r>
            <a:endParaRPr lang="sv-SE" sz="2400" dirty="0">
              <a:latin typeface="Cambria" panose="02040503050406030204" pitchFamily="18" charset="0"/>
              <a:ea typeface="Cambria" panose="02040503050406030204" pitchFamily="18" charset="0"/>
            </a:endParaRPr>
          </a:p>
        </p:txBody>
      </p:sp>
      <p:sp>
        <p:nvSpPr>
          <p:cNvPr id="33" name="Google Shape;293;p10">
            <a:extLst>
              <a:ext uri="{FF2B5EF4-FFF2-40B4-BE49-F238E27FC236}">
                <a16:creationId xmlns:a16="http://schemas.microsoft.com/office/drawing/2014/main" id="{64A5AE52-4A94-40FE-A3AF-AC91F2E4DF7E}"/>
              </a:ext>
            </a:extLst>
          </p:cNvPr>
          <p:cNvSpPr txBox="1">
            <a:spLocks noGrp="1"/>
          </p:cNvSpPr>
          <p:nvPr>
            <p:ph type="body" idx="1"/>
          </p:nvPr>
        </p:nvSpPr>
        <p:spPr>
          <a:xfrm>
            <a:off x="1280469" y="1281797"/>
            <a:ext cx="1698904" cy="674183"/>
          </a:xfrm>
          <a:prstGeom prst="rect">
            <a:avLst/>
          </a:prstGeom>
          <a:noFill/>
          <a:ln>
            <a:noFill/>
          </a:ln>
        </p:spPr>
        <p:txBody>
          <a:bodyPr spcFirstLastPara="1" wrap="square" lIns="91425" tIns="45700" rIns="91425" bIns="45700" anchor="t" anchorCtr="0">
            <a:normAutofit/>
          </a:bodyPr>
          <a:lstStyle/>
          <a:p>
            <a:pPr marL="0" lvl="0" indent="0" algn="ctr" rtl="0">
              <a:lnSpc>
                <a:spcPct val="100000"/>
              </a:lnSpc>
              <a:spcBef>
                <a:spcPts val="1000"/>
              </a:spcBef>
              <a:spcAft>
                <a:spcPts val="0"/>
              </a:spcAft>
              <a:buSzPts val="2800"/>
              <a:buFont typeface="Arial"/>
              <a:buNone/>
            </a:pPr>
            <a:r>
              <a:rPr lang="en-US" sz="2400">
                <a:latin typeface="Cambria" panose="02040503050406030204" pitchFamily="18" charset="0"/>
                <a:ea typeface="Cambria" panose="02040503050406030204" pitchFamily="18" charset="0"/>
              </a:rPr>
              <a:t>1</a:t>
            </a:r>
            <a:endParaRPr sz="2400">
              <a:latin typeface="Cambria" panose="02040503050406030204" pitchFamily="18" charset="0"/>
              <a:ea typeface="Cambria" panose="02040503050406030204" pitchFamily="18"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10"/>
          <p:cNvSpPr txBox="1">
            <a:spLocks noGrp="1"/>
          </p:cNvSpPr>
          <p:nvPr>
            <p:ph type="body" idx="2"/>
          </p:nvPr>
        </p:nvSpPr>
        <p:spPr>
          <a:xfrm>
            <a:off x="3012031" y="571937"/>
            <a:ext cx="12323689" cy="1424965"/>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1000"/>
              </a:spcBef>
              <a:spcAft>
                <a:spcPts val="0"/>
              </a:spcAft>
              <a:buSzPts val="2800"/>
              <a:buFont typeface="Arial"/>
              <a:buNone/>
            </a:pPr>
            <a:r>
              <a:rPr lang="en-US" sz="2400" dirty="0">
                <a:latin typeface="Cambria" panose="02040503050406030204" pitchFamily="18" charset="0"/>
                <a:ea typeface="Cambria" panose="02040503050406030204" pitchFamily="18" charset="0"/>
              </a:rPr>
              <a:t>Which of these software activities are not a part of software processes?</a:t>
            </a:r>
            <a:endParaRPr sz="2400" dirty="0">
              <a:latin typeface="Cambria" panose="02040503050406030204" pitchFamily="18" charset="0"/>
              <a:ea typeface="Cambria" panose="02040503050406030204" pitchFamily="18" charset="0"/>
            </a:endParaRPr>
          </a:p>
        </p:txBody>
      </p:sp>
      <p:sp>
        <p:nvSpPr>
          <p:cNvPr id="289" name="Google Shape;289;p10"/>
          <p:cNvSpPr txBox="1">
            <a:spLocks noGrp="1"/>
          </p:cNvSpPr>
          <p:nvPr>
            <p:ph type="body" idx="3"/>
          </p:nvPr>
        </p:nvSpPr>
        <p:spPr>
          <a:xfrm>
            <a:off x="2329744" y="2788417"/>
            <a:ext cx="11250640" cy="701711"/>
          </a:xfrm>
          <a:prstGeom prst="rect">
            <a:avLst/>
          </a:prstGeom>
          <a:noFill/>
          <a:ln>
            <a:noFill/>
          </a:ln>
        </p:spPr>
        <p:txBody>
          <a:bodyPr spcFirstLastPara="1" wrap="square" lIns="91425" tIns="0" rIns="91425" bIns="0" anchor="t" anchorCtr="0">
            <a:normAutofit/>
          </a:bodyPr>
          <a:lstStyle/>
          <a:p>
            <a:pPr marL="0" lvl="0" indent="0" algn="l" rtl="0">
              <a:lnSpc>
                <a:spcPct val="90000"/>
              </a:lnSpc>
              <a:spcBef>
                <a:spcPts val="1000"/>
              </a:spcBef>
              <a:spcAft>
                <a:spcPts val="0"/>
              </a:spcAft>
              <a:buSzPts val="2800"/>
              <a:buFont typeface="Arial"/>
              <a:buNone/>
            </a:pPr>
            <a:r>
              <a:rPr lang="en-IN" sz="2400" b="0" i="0" dirty="0">
                <a:solidFill>
                  <a:srgbClr val="3A3A3A"/>
                </a:solidFill>
                <a:effectLst/>
                <a:latin typeface="Cambria" panose="02040503050406030204" pitchFamily="18" charset="0"/>
                <a:ea typeface="Cambria" panose="02040503050406030204" pitchFamily="18" charset="0"/>
              </a:rPr>
              <a:t>Software Development</a:t>
            </a:r>
            <a:endParaRPr sz="2400" dirty="0">
              <a:latin typeface="Cambria" panose="02040503050406030204" pitchFamily="18" charset="0"/>
              <a:ea typeface="Cambria" panose="02040503050406030204" pitchFamily="18" charset="0"/>
            </a:endParaRPr>
          </a:p>
        </p:txBody>
      </p:sp>
      <p:sp>
        <p:nvSpPr>
          <p:cNvPr id="290" name="Google Shape;290;p10"/>
          <p:cNvSpPr txBox="1">
            <a:spLocks noGrp="1"/>
          </p:cNvSpPr>
          <p:nvPr>
            <p:ph type="body" idx="4"/>
          </p:nvPr>
        </p:nvSpPr>
        <p:spPr>
          <a:xfrm>
            <a:off x="2329744" y="3609022"/>
            <a:ext cx="11250640" cy="701711"/>
          </a:xfrm>
          <a:prstGeom prst="rect">
            <a:avLst/>
          </a:prstGeom>
          <a:noFill/>
          <a:ln>
            <a:noFill/>
          </a:ln>
        </p:spPr>
        <p:txBody>
          <a:bodyPr spcFirstLastPara="1" wrap="square" lIns="91425" tIns="0" rIns="91425" bIns="0" anchor="t" anchorCtr="0">
            <a:normAutofit/>
          </a:bodyPr>
          <a:lstStyle/>
          <a:p>
            <a:pPr marL="0" lvl="0" indent="0" algn="l" rtl="0">
              <a:lnSpc>
                <a:spcPct val="90000"/>
              </a:lnSpc>
              <a:spcBef>
                <a:spcPts val="1000"/>
              </a:spcBef>
              <a:spcAft>
                <a:spcPts val="0"/>
              </a:spcAft>
              <a:buSzPts val="2800"/>
              <a:buNone/>
            </a:pPr>
            <a:r>
              <a:rPr lang="en-IN" sz="2400" b="0" i="0" dirty="0">
                <a:solidFill>
                  <a:srgbClr val="3A3A3A"/>
                </a:solidFill>
                <a:effectLst/>
                <a:latin typeface="Cambria" panose="02040503050406030204" pitchFamily="18" charset="0"/>
                <a:ea typeface="Cambria" panose="02040503050406030204" pitchFamily="18" charset="0"/>
              </a:rPr>
              <a:t>Software Dependence</a:t>
            </a:r>
            <a:endParaRPr sz="2400" dirty="0">
              <a:latin typeface="Cambria" panose="02040503050406030204" pitchFamily="18" charset="0"/>
              <a:ea typeface="Cambria" panose="02040503050406030204" pitchFamily="18" charset="0"/>
            </a:endParaRPr>
          </a:p>
        </p:txBody>
      </p:sp>
      <p:sp>
        <p:nvSpPr>
          <p:cNvPr id="291" name="Google Shape;291;p10"/>
          <p:cNvSpPr txBox="1">
            <a:spLocks noGrp="1"/>
          </p:cNvSpPr>
          <p:nvPr>
            <p:ph type="body" idx="5"/>
          </p:nvPr>
        </p:nvSpPr>
        <p:spPr>
          <a:xfrm>
            <a:off x="2329744" y="4429627"/>
            <a:ext cx="11250640" cy="701711"/>
          </a:xfrm>
          <a:prstGeom prst="rect">
            <a:avLst/>
          </a:prstGeom>
          <a:noFill/>
          <a:ln>
            <a:noFill/>
          </a:ln>
        </p:spPr>
        <p:txBody>
          <a:bodyPr spcFirstLastPara="1" wrap="square" lIns="91425" tIns="0" rIns="91425" bIns="0" anchor="t" anchorCtr="0">
            <a:normAutofit/>
          </a:bodyPr>
          <a:lstStyle/>
          <a:p>
            <a:pPr marL="0" lvl="0" indent="0" algn="l" rtl="0">
              <a:lnSpc>
                <a:spcPct val="90000"/>
              </a:lnSpc>
              <a:spcBef>
                <a:spcPts val="1000"/>
              </a:spcBef>
              <a:spcAft>
                <a:spcPts val="0"/>
              </a:spcAft>
              <a:buSzPts val="2800"/>
              <a:buNone/>
            </a:pPr>
            <a:r>
              <a:rPr lang="en-US" sz="2400" dirty="0">
                <a:latin typeface="Cambria" panose="02040503050406030204" pitchFamily="18" charset="0"/>
                <a:ea typeface="Cambria" panose="02040503050406030204" pitchFamily="18" charset="0"/>
              </a:rPr>
              <a:t>Software Validation</a:t>
            </a:r>
            <a:endParaRPr sz="2400" dirty="0">
              <a:latin typeface="Cambria" panose="02040503050406030204" pitchFamily="18" charset="0"/>
              <a:ea typeface="Cambria" panose="02040503050406030204" pitchFamily="18" charset="0"/>
            </a:endParaRPr>
          </a:p>
        </p:txBody>
      </p:sp>
      <p:sp>
        <p:nvSpPr>
          <p:cNvPr id="292" name="Google Shape;292;p10"/>
          <p:cNvSpPr txBox="1">
            <a:spLocks noGrp="1"/>
          </p:cNvSpPr>
          <p:nvPr>
            <p:ph type="body" idx="6"/>
          </p:nvPr>
        </p:nvSpPr>
        <p:spPr>
          <a:xfrm>
            <a:off x="2329744" y="5250232"/>
            <a:ext cx="11250640" cy="701711"/>
          </a:xfrm>
          <a:prstGeom prst="rect">
            <a:avLst/>
          </a:prstGeom>
          <a:noFill/>
          <a:ln>
            <a:noFill/>
          </a:ln>
        </p:spPr>
        <p:txBody>
          <a:bodyPr spcFirstLastPara="1" wrap="square" lIns="91425" tIns="0" rIns="91425" bIns="0" anchor="t" anchorCtr="0">
            <a:normAutofit/>
          </a:bodyPr>
          <a:lstStyle/>
          <a:p>
            <a:pPr marL="0" lvl="0" indent="0" algn="l" rtl="0">
              <a:lnSpc>
                <a:spcPct val="90000"/>
              </a:lnSpc>
              <a:spcBef>
                <a:spcPts val="1000"/>
              </a:spcBef>
              <a:spcAft>
                <a:spcPts val="0"/>
              </a:spcAft>
              <a:buSzPts val="2800"/>
              <a:buNone/>
            </a:pPr>
            <a:r>
              <a:rPr lang="en-US" sz="2400" dirty="0">
                <a:latin typeface="Cambria" panose="02040503050406030204" pitchFamily="18" charset="0"/>
                <a:ea typeface="Cambria" panose="02040503050406030204" pitchFamily="18" charset="0"/>
              </a:rPr>
              <a:t>Software Specification</a:t>
            </a:r>
            <a:endParaRPr sz="2400" dirty="0">
              <a:latin typeface="Cambria" panose="02040503050406030204" pitchFamily="18" charset="0"/>
              <a:ea typeface="Cambria" panose="02040503050406030204" pitchFamily="18" charset="0"/>
            </a:endParaRPr>
          </a:p>
        </p:txBody>
      </p:sp>
      <p:sp>
        <p:nvSpPr>
          <p:cNvPr id="293" name="Google Shape;293;p10"/>
          <p:cNvSpPr txBox="1">
            <a:spLocks noGrp="1"/>
          </p:cNvSpPr>
          <p:nvPr>
            <p:ph type="body" idx="1"/>
          </p:nvPr>
        </p:nvSpPr>
        <p:spPr>
          <a:xfrm>
            <a:off x="1280469" y="1281797"/>
            <a:ext cx="1698904" cy="674183"/>
          </a:xfrm>
          <a:prstGeom prst="rect">
            <a:avLst/>
          </a:prstGeom>
          <a:noFill/>
          <a:ln>
            <a:noFill/>
          </a:ln>
        </p:spPr>
        <p:txBody>
          <a:bodyPr spcFirstLastPara="1" wrap="square" lIns="91425" tIns="45700" rIns="91425" bIns="45700" anchor="t" anchorCtr="0">
            <a:normAutofit/>
          </a:bodyPr>
          <a:lstStyle/>
          <a:p>
            <a:pPr marL="0" lvl="0" indent="0" algn="ctr" rtl="0">
              <a:lnSpc>
                <a:spcPct val="100000"/>
              </a:lnSpc>
              <a:spcBef>
                <a:spcPts val="1000"/>
              </a:spcBef>
              <a:spcAft>
                <a:spcPts val="0"/>
              </a:spcAft>
              <a:buSzPts val="2800"/>
              <a:buFont typeface="Arial"/>
              <a:buNone/>
            </a:pPr>
            <a:r>
              <a:rPr lang="en-US" sz="2400" dirty="0">
                <a:latin typeface="Cambria" panose="02040503050406030204" pitchFamily="18" charset="0"/>
                <a:ea typeface="Cambria" panose="02040503050406030204" pitchFamily="18" charset="0"/>
              </a:rPr>
              <a:t>2</a:t>
            </a:r>
            <a:endParaRPr sz="24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413897603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300" name="Google Shape;300;p11"/>
          <p:cNvSpPr txBox="1">
            <a:spLocks noGrp="1"/>
          </p:cNvSpPr>
          <p:nvPr>
            <p:ph type="body" idx="3"/>
          </p:nvPr>
        </p:nvSpPr>
        <p:spPr>
          <a:xfrm>
            <a:off x="670033" y="7935120"/>
            <a:ext cx="15194414" cy="99867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1000"/>
              </a:spcBef>
              <a:spcAft>
                <a:spcPts val="0"/>
              </a:spcAft>
              <a:buSzPts val="2800"/>
              <a:buFont typeface="Arial"/>
              <a:buNone/>
            </a:pPr>
            <a:r>
              <a:rPr lang="en-US" sz="2400" b="1" i="0" dirty="0">
                <a:solidFill>
                  <a:srgbClr val="212529"/>
                </a:solidFill>
                <a:effectLst/>
                <a:latin typeface="Cambria" panose="02040503050406030204" pitchFamily="18" charset="0"/>
                <a:ea typeface="Cambria" panose="02040503050406030204" pitchFamily="18" charset="0"/>
              </a:rPr>
              <a:t>Software dependence is not a part of software processes .</a:t>
            </a:r>
            <a:endParaRPr sz="2800" dirty="0">
              <a:latin typeface="Cambria" panose="02040503050406030204" pitchFamily="18" charset="0"/>
              <a:ea typeface="Cambria" panose="02040503050406030204" pitchFamily="18" charset="0"/>
            </a:endParaRPr>
          </a:p>
        </p:txBody>
      </p:sp>
      <p:sp>
        <p:nvSpPr>
          <p:cNvPr id="301" name="Google Shape;301;p11"/>
          <p:cNvSpPr txBox="1">
            <a:spLocks noGrp="1"/>
          </p:cNvSpPr>
          <p:nvPr>
            <p:ph type="body" idx="4"/>
          </p:nvPr>
        </p:nvSpPr>
        <p:spPr>
          <a:xfrm>
            <a:off x="3346904" y="7368182"/>
            <a:ext cx="9022188" cy="400110"/>
          </a:xfrm>
          <a:prstGeom prst="rect">
            <a:avLst/>
          </a:prstGeom>
          <a:noFill/>
          <a:ln>
            <a:noFill/>
          </a:ln>
        </p:spPr>
        <p:txBody>
          <a:bodyPr spcFirstLastPara="1" wrap="square" lIns="91425" tIns="0" rIns="91425" bIns="0" anchor="b" anchorCtr="0">
            <a:noAutofit/>
          </a:bodyPr>
          <a:lstStyle/>
          <a:p>
            <a:pPr marL="0" lvl="0" indent="0" algn="l" rtl="0">
              <a:lnSpc>
                <a:spcPct val="90000"/>
              </a:lnSpc>
              <a:spcBef>
                <a:spcPts val="1000"/>
              </a:spcBef>
              <a:spcAft>
                <a:spcPts val="0"/>
              </a:spcAft>
              <a:buSzPts val="2800"/>
              <a:buFont typeface="Arial"/>
              <a:buNone/>
            </a:pPr>
            <a:r>
              <a:rPr lang="en-US" dirty="0">
                <a:latin typeface="Cambria" panose="02040503050406030204" pitchFamily="18" charset="0"/>
                <a:ea typeface="Cambria" panose="02040503050406030204" pitchFamily="18" charset="0"/>
              </a:rPr>
              <a:t>B</a:t>
            </a:r>
            <a:endParaRPr dirty="0">
              <a:latin typeface="Cambria" panose="02040503050406030204" pitchFamily="18" charset="0"/>
              <a:ea typeface="Cambria" panose="02040503050406030204" pitchFamily="18" charset="0"/>
            </a:endParaRPr>
          </a:p>
        </p:txBody>
      </p:sp>
      <p:sp>
        <p:nvSpPr>
          <p:cNvPr id="12" name="Google Shape;288;p10">
            <a:extLst>
              <a:ext uri="{FF2B5EF4-FFF2-40B4-BE49-F238E27FC236}">
                <a16:creationId xmlns:a16="http://schemas.microsoft.com/office/drawing/2014/main" id="{9A906FEA-8703-4805-B04B-22BAEB395DA4}"/>
              </a:ext>
            </a:extLst>
          </p:cNvPr>
          <p:cNvSpPr txBox="1">
            <a:spLocks/>
          </p:cNvSpPr>
          <p:nvPr/>
        </p:nvSpPr>
        <p:spPr>
          <a:xfrm>
            <a:off x="3012031" y="571937"/>
            <a:ext cx="12323689" cy="1424965"/>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L="457200" marR="0" lvl="0" indent="-228600" algn="l" rtl="0">
              <a:lnSpc>
                <a:spcPct val="90000"/>
              </a:lnSpc>
              <a:spcBef>
                <a:spcPts val="1000"/>
              </a:spcBef>
              <a:spcAft>
                <a:spcPts val="0"/>
              </a:spcAft>
              <a:buClr>
                <a:schemeClr val="dk1"/>
              </a:buClr>
              <a:buSzPts val="2800"/>
              <a:buFont typeface="Arial"/>
              <a:buNone/>
              <a:defRPr sz="2200" b="1" i="0" u="none" strike="noStrike" cap="none">
                <a:solidFill>
                  <a:srgbClr val="3F3F3F"/>
                </a:solidFill>
                <a:latin typeface="Open Sans"/>
                <a:ea typeface="Open Sans"/>
                <a:cs typeface="Open Sans"/>
                <a:sym typeface="Open Sans"/>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r>
              <a:rPr lang="en-US" sz="2400">
                <a:latin typeface="Cambria" panose="02040503050406030204" pitchFamily="18" charset="0"/>
                <a:ea typeface="Cambria" panose="02040503050406030204" pitchFamily="18" charset="0"/>
              </a:rPr>
              <a:t>Which of these software activities are not a part of software processes?</a:t>
            </a:r>
            <a:endParaRPr lang="en-US" sz="2400" dirty="0">
              <a:latin typeface="Cambria" panose="02040503050406030204" pitchFamily="18" charset="0"/>
              <a:ea typeface="Cambria" panose="02040503050406030204" pitchFamily="18" charset="0"/>
            </a:endParaRPr>
          </a:p>
        </p:txBody>
      </p:sp>
      <p:sp>
        <p:nvSpPr>
          <p:cNvPr id="13" name="Google Shape;289;p10">
            <a:extLst>
              <a:ext uri="{FF2B5EF4-FFF2-40B4-BE49-F238E27FC236}">
                <a16:creationId xmlns:a16="http://schemas.microsoft.com/office/drawing/2014/main" id="{77629AF4-1C99-473F-B713-CFD847BD74C5}"/>
              </a:ext>
            </a:extLst>
          </p:cNvPr>
          <p:cNvSpPr txBox="1">
            <a:spLocks/>
          </p:cNvSpPr>
          <p:nvPr/>
        </p:nvSpPr>
        <p:spPr>
          <a:xfrm>
            <a:off x="2329744" y="2788417"/>
            <a:ext cx="11250640" cy="701711"/>
          </a:xfrm>
          <a:prstGeom prst="rect">
            <a:avLst/>
          </a:prstGeom>
          <a:noFill/>
          <a:ln>
            <a:noFill/>
          </a:ln>
        </p:spPr>
        <p:txBody>
          <a:bodyPr spcFirstLastPara="1" wrap="square" lIns="91425" tIns="0" rIns="91425" bIns="0" anchor="t" anchorCtr="0">
            <a:normAutofit/>
          </a:bodyPr>
          <a:lstStyle>
            <a:defPPr marR="0" lvl="0" algn="l" rtl="0">
              <a:lnSpc>
                <a:spcPct val="100000"/>
              </a:lnSpc>
              <a:spcBef>
                <a:spcPts val="0"/>
              </a:spcBef>
              <a:spcAft>
                <a:spcPts val="0"/>
              </a:spcAft>
            </a:defPPr>
            <a:lvl1pPr marL="457200" marR="0" lvl="0" indent="-228600" algn="l" rtl="0">
              <a:lnSpc>
                <a:spcPct val="90000"/>
              </a:lnSpc>
              <a:spcBef>
                <a:spcPts val="1000"/>
              </a:spcBef>
              <a:spcAft>
                <a:spcPts val="0"/>
              </a:spcAft>
              <a:buClr>
                <a:schemeClr val="dk1"/>
              </a:buClr>
              <a:buSzPts val="2800"/>
              <a:buFont typeface="Arial"/>
              <a:buNone/>
              <a:defRPr sz="2000" b="1" i="0" u="none" strike="noStrike" cap="none">
                <a:solidFill>
                  <a:srgbClr val="3F3F3F"/>
                </a:solidFill>
                <a:latin typeface="Open Sans"/>
                <a:ea typeface="Open Sans"/>
                <a:cs typeface="Open Sans"/>
                <a:sym typeface="Open Sans"/>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r>
              <a:rPr lang="en-IN" sz="2400" b="0">
                <a:solidFill>
                  <a:srgbClr val="3A3A3A"/>
                </a:solidFill>
                <a:latin typeface="Cambria" panose="02040503050406030204" pitchFamily="18" charset="0"/>
                <a:ea typeface="Cambria" panose="02040503050406030204" pitchFamily="18" charset="0"/>
              </a:rPr>
              <a:t>Software Development</a:t>
            </a:r>
            <a:endParaRPr lang="en-IN" sz="2400" dirty="0">
              <a:latin typeface="Cambria" panose="02040503050406030204" pitchFamily="18" charset="0"/>
              <a:ea typeface="Cambria" panose="02040503050406030204" pitchFamily="18" charset="0"/>
            </a:endParaRPr>
          </a:p>
        </p:txBody>
      </p:sp>
      <p:sp>
        <p:nvSpPr>
          <p:cNvPr id="14" name="Google Shape;290;p10">
            <a:extLst>
              <a:ext uri="{FF2B5EF4-FFF2-40B4-BE49-F238E27FC236}">
                <a16:creationId xmlns:a16="http://schemas.microsoft.com/office/drawing/2014/main" id="{921774B7-E7BE-45DB-A1EF-BCC9BEE09AB2}"/>
              </a:ext>
            </a:extLst>
          </p:cNvPr>
          <p:cNvSpPr txBox="1">
            <a:spLocks/>
          </p:cNvSpPr>
          <p:nvPr/>
        </p:nvSpPr>
        <p:spPr>
          <a:xfrm>
            <a:off x="2329744" y="3609022"/>
            <a:ext cx="11250640" cy="701711"/>
          </a:xfrm>
          <a:prstGeom prst="rect">
            <a:avLst/>
          </a:prstGeom>
          <a:noFill/>
          <a:ln>
            <a:noFill/>
          </a:ln>
        </p:spPr>
        <p:txBody>
          <a:bodyPr spcFirstLastPara="1" wrap="square" lIns="91425" tIns="0" rIns="91425" bIns="0" anchor="t" anchorCtr="0">
            <a:normAutofit/>
          </a:bodyPr>
          <a:lstStyle>
            <a:defPPr marR="0" lvl="0" algn="l" rtl="0">
              <a:lnSpc>
                <a:spcPct val="100000"/>
              </a:lnSpc>
              <a:spcBef>
                <a:spcPts val="0"/>
              </a:spcBef>
              <a:spcAft>
                <a:spcPts val="0"/>
              </a:spcAft>
            </a:defPPr>
            <a:lvl1pPr marL="457200" marR="0" lvl="0" indent="-228600" algn="l" rtl="0">
              <a:lnSpc>
                <a:spcPct val="90000"/>
              </a:lnSpc>
              <a:spcBef>
                <a:spcPts val="1000"/>
              </a:spcBef>
              <a:spcAft>
                <a:spcPts val="0"/>
              </a:spcAft>
              <a:buClr>
                <a:schemeClr val="dk1"/>
              </a:buClr>
              <a:buSzPts val="2800"/>
              <a:buFont typeface="Arial"/>
              <a:buNone/>
              <a:defRPr sz="2200" b="1" i="0" u="none" strike="noStrike" cap="none">
                <a:solidFill>
                  <a:srgbClr val="024F93"/>
                </a:solidFill>
                <a:latin typeface="Open Sans"/>
                <a:ea typeface="Open Sans"/>
                <a:cs typeface="Open Sans"/>
                <a:sym typeface="Open Sans"/>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r>
              <a:rPr lang="en-IN" sz="2400" b="0">
                <a:solidFill>
                  <a:srgbClr val="3A3A3A"/>
                </a:solidFill>
                <a:latin typeface="Cambria" panose="02040503050406030204" pitchFamily="18" charset="0"/>
                <a:ea typeface="Cambria" panose="02040503050406030204" pitchFamily="18" charset="0"/>
              </a:rPr>
              <a:t>Software Dependence</a:t>
            </a:r>
            <a:endParaRPr lang="en-IN" sz="2400" dirty="0">
              <a:latin typeface="Cambria" panose="02040503050406030204" pitchFamily="18" charset="0"/>
              <a:ea typeface="Cambria" panose="02040503050406030204" pitchFamily="18" charset="0"/>
            </a:endParaRPr>
          </a:p>
        </p:txBody>
      </p:sp>
      <p:sp>
        <p:nvSpPr>
          <p:cNvPr id="15" name="Google Shape;291;p10">
            <a:extLst>
              <a:ext uri="{FF2B5EF4-FFF2-40B4-BE49-F238E27FC236}">
                <a16:creationId xmlns:a16="http://schemas.microsoft.com/office/drawing/2014/main" id="{CBC25925-9D7D-4941-889D-24A45A9839F3}"/>
              </a:ext>
            </a:extLst>
          </p:cNvPr>
          <p:cNvSpPr txBox="1">
            <a:spLocks/>
          </p:cNvSpPr>
          <p:nvPr/>
        </p:nvSpPr>
        <p:spPr>
          <a:xfrm>
            <a:off x="2329744" y="4429627"/>
            <a:ext cx="11250640" cy="701711"/>
          </a:xfrm>
          <a:prstGeom prst="rect">
            <a:avLst/>
          </a:prstGeom>
          <a:noFill/>
          <a:ln>
            <a:noFill/>
          </a:ln>
        </p:spPr>
        <p:txBody>
          <a:bodyPr spcFirstLastPara="1" wrap="square" lIns="91425" tIns="0" rIns="91425" bIns="0" anchor="t" anchorCtr="0">
            <a:normAutofit/>
          </a:bodyPr>
          <a:lstStyle>
            <a:defPPr marR="0" lvl="0" algn="l" rtl="0">
              <a:lnSpc>
                <a:spcPct val="100000"/>
              </a:lnSpc>
              <a:spcBef>
                <a:spcPts val="0"/>
              </a:spcBef>
              <a:spcAft>
                <a:spcPts val="0"/>
              </a:spcAft>
            </a:defPPr>
            <a:lvl1pPr marL="457200" marR="0" lvl="0" indent="-228600" algn="l" rtl="0">
              <a:lnSpc>
                <a:spcPct val="90000"/>
              </a:lnSpc>
              <a:spcBef>
                <a:spcPts val="1000"/>
              </a:spcBef>
              <a:spcAft>
                <a:spcPts val="0"/>
              </a:spcAft>
              <a:buClr>
                <a:schemeClr val="dk1"/>
              </a:buClr>
              <a:buSzPts val="2800"/>
              <a:buFont typeface="Arial"/>
              <a:buNone/>
              <a:defRPr sz="2000" b="0" i="0" u="none" strike="noStrike" cap="none">
                <a:solidFill>
                  <a:srgbClr val="3F3F3F"/>
                </a:solidFill>
                <a:latin typeface="Open Sans"/>
                <a:ea typeface="Open Sans"/>
                <a:cs typeface="Open Sans"/>
                <a:sym typeface="Open Sans"/>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r>
              <a:rPr lang="en-US" sz="2400">
                <a:latin typeface="Cambria" panose="02040503050406030204" pitchFamily="18" charset="0"/>
                <a:ea typeface="Cambria" panose="02040503050406030204" pitchFamily="18" charset="0"/>
              </a:rPr>
              <a:t>Software Validation</a:t>
            </a:r>
            <a:endParaRPr lang="en-US" sz="2400" dirty="0">
              <a:latin typeface="Cambria" panose="02040503050406030204" pitchFamily="18" charset="0"/>
              <a:ea typeface="Cambria" panose="02040503050406030204" pitchFamily="18" charset="0"/>
            </a:endParaRPr>
          </a:p>
        </p:txBody>
      </p:sp>
      <p:sp>
        <p:nvSpPr>
          <p:cNvPr id="16" name="Google Shape;292;p10">
            <a:extLst>
              <a:ext uri="{FF2B5EF4-FFF2-40B4-BE49-F238E27FC236}">
                <a16:creationId xmlns:a16="http://schemas.microsoft.com/office/drawing/2014/main" id="{4F40FA7E-25D4-469B-AD8B-9F446AE7D886}"/>
              </a:ext>
            </a:extLst>
          </p:cNvPr>
          <p:cNvSpPr txBox="1">
            <a:spLocks/>
          </p:cNvSpPr>
          <p:nvPr/>
        </p:nvSpPr>
        <p:spPr>
          <a:xfrm>
            <a:off x="2329744" y="5250232"/>
            <a:ext cx="11250640" cy="701711"/>
          </a:xfrm>
          <a:prstGeom prst="rect">
            <a:avLst/>
          </a:prstGeom>
          <a:noFill/>
          <a:ln>
            <a:noFill/>
          </a:ln>
        </p:spPr>
        <p:txBody>
          <a:bodyPr spcFirstLastPara="1" wrap="square" lIns="91425" tIns="0" rIns="91425" bIns="0" anchor="t" anchorCtr="0">
            <a:normAutofit/>
          </a:bodyPr>
          <a:lstStyle>
            <a:defPPr marR="0" lvl="0" algn="l" rtl="0">
              <a:lnSpc>
                <a:spcPct val="100000"/>
              </a:lnSpc>
              <a:spcBef>
                <a:spcPts val="0"/>
              </a:spcBef>
              <a:spcAft>
                <a:spcPts val="0"/>
              </a:spcAft>
            </a:defPPr>
            <a:lvl1pPr marL="457200" marR="0" lvl="0" indent="-228600" algn="l" rtl="0">
              <a:lnSpc>
                <a:spcPct val="90000"/>
              </a:lnSpc>
              <a:spcBef>
                <a:spcPts val="1000"/>
              </a:spcBef>
              <a:spcAft>
                <a:spcPts val="0"/>
              </a:spcAft>
              <a:buClr>
                <a:schemeClr val="dk1"/>
              </a:buClr>
              <a:buSzPts val="2800"/>
              <a:buFont typeface="Arial"/>
              <a:buNone/>
              <a:defRPr sz="2000" b="0" i="0" u="none" strike="noStrike" cap="none">
                <a:solidFill>
                  <a:srgbClr val="3F3F3F"/>
                </a:solidFill>
                <a:latin typeface="Open Sans"/>
                <a:ea typeface="Open Sans"/>
                <a:cs typeface="Open Sans"/>
                <a:sym typeface="Open Sans"/>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r>
              <a:rPr lang="en-US" sz="2400">
                <a:latin typeface="Cambria" panose="02040503050406030204" pitchFamily="18" charset="0"/>
                <a:ea typeface="Cambria" panose="02040503050406030204" pitchFamily="18" charset="0"/>
              </a:rPr>
              <a:t>Software Specification</a:t>
            </a:r>
            <a:endParaRPr lang="en-US" sz="2400" dirty="0">
              <a:latin typeface="Cambria" panose="02040503050406030204" pitchFamily="18" charset="0"/>
              <a:ea typeface="Cambria" panose="02040503050406030204" pitchFamily="18" charset="0"/>
            </a:endParaRPr>
          </a:p>
        </p:txBody>
      </p:sp>
      <p:sp>
        <p:nvSpPr>
          <p:cNvPr id="17" name="Google Shape;293;p10">
            <a:extLst>
              <a:ext uri="{FF2B5EF4-FFF2-40B4-BE49-F238E27FC236}">
                <a16:creationId xmlns:a16="http://schemas.microsoft.com/office/drawing/2014/main" id="{F4432488-A0E8-4FB5-B72F-D70D5AFC502A}"/>
              </a:ext>
            </a:extLst>
          </p:cNvPr>
          <p:cNvSpPr txBox="1">
            <a:spLocks noGrp="1"/>
          </p:cNvSpPr>
          <p:nvPr>
            <p:ph type="body" idx="1"/>
          </p:nvPr>
        </p:nvSpPr>
        <p:spPr>
          <a:xfrm>
            <a:off x="1280469" y="1281797"/>
            <a:ext cx="1698904" cy="674183"/>
          </a:xfrm>
          <a:prstGeom prst="rect">
            <a:avLst/>
          </a:prstGeom>
          <a:noFill/>
          <a:ln>
            <a:noFill/>
          </a:ln>
        </p:spPr>
        <p:txBody>
          <a:bodyPr spcFirstLastPara="1" wrap="square" lIns="91425" tIns="45700" rIns="91425" bIns="45700" anchor="t" anchorCtr="0">
            <a:normAutofit/>
          </a:bodyPr>
          <a:lstStyle/>
          <a:p>
            <a:pPr marL="0" lvl="0" indent="0" algn="ctr" rtl="0">
              <a:lnSpc>
                <a:spcPct val="100000"/>
              </a:lnSpc>
              <a:spcBef>
                <a:spcPts val="1000"/>
              </a:spcBef>
              <a:spcAft>
                <a:spcPts val="0"/>
              </a:spcAft>
              <a:buSzPts val="2800"/>
              <a:buFont typeface="Arial"/>
              <a:buNone/>
            </a:pPr>
            <a:r>
              <a:rPr lang="en-US" sz="2400" dirty="0">
                <a:latin typeface="Cambria" panose="02040503050406030204" pitchFamily="18" charset="0"/>
                <a:ea typeface="Cambria" panose="02040503050406030204" pitchFamily="18" charset="0"/>
              </a:rPr>
              <a:t>2</a:t>
            </a:r>
            <a:endParaRPr sz="24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35834908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10"/>
          <p:cNvSpPr txBox="1">
            <a:spLocks noGrp="1"/>
          </p:cNvSpPr>
          <p:nvPr>
            <p:ph type="body" idx="2"/>
          </p:nvPr>
        </p:nvSpPr>
        <p:spPr>
          <a:xfrm>
            <a:off x="3012031" y="571937"/>
            <a:ext cx="12323689" cy="1424965"/>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1000"/>
              </a:spcBef>
              <a:spcAft>
                <a:spcPts val="0"/>
              </a:spcAft>
              <a:buSzPts val="2800"/>
              <a:buFont typeface="Arial"/>
              <a:buNone/>
            </a:pPr>
            <a:r>
              <a:rPr lang="en-US" sz="2400" dirty="0">
                <a:latin typeface="Cambria" panose="02040503050406030204" pitchFamily="18" charset="0"/>
                <a:ea typeface="Cambria" panose="02040503050406030204" pitchFamily="18" charset="0"/>
              </a:rPr>
              <a:t>What is the simplest model of software development paradigm?</a:t>
            </a:r>
            <a:endParaRPr sz="2400" dirty="0">
              <a:latin typeface="Cambria" panose="02040503050406030204" pitchFamily="18" charset="0"/>
              <a:ea typeface="Cambria" panose="02040503050406030204" pitchFamily="18" charset="0"/>
            </a:endParaRPr>
          </a:p>
        </p:txBody>
      </p:sp>
      <p:sp>
        <p:nvSpPr>
          <p:cNvPr id="289" name="Google Shape;289;p10"/>
          <p:cNvSpPr txBox="1">
            <a:spLocks noGrp="1"/>
          </p:cNvSpPr>
          <p:nvPr>
            <p:ph type="body" idx="3"/>
          </p:nvPr>
        </p:nvSpPr>
        <p:spPr>
          <a:xfrm>
            <a:off x="2329744" y="2788417"/>
            <a:ext cx="11250640" cy="701711"/>
          </a:xfrm>
          <a:prstGeom prst="rect">
            <a:avLst/>
          </a:prstGeom>
          <a:noFill/>
          <a:ln>
            <a:noFill/>
          </a:ln>
        </p:spPr>
        <p:txBody>
          <a:bodyPr spcFirstLastPara="1" wrap="square" lIns="91425" tIns="0" rIns="91425" bIns="0" anchor="t" anchorCtr="0">
            <a:normAutofit/>
          </a:bodyPr>
          <a:lstStyle/>
          <a:p>
            <a:pPr marL="0" lvl="0" indent="0" algn="l" rtl="0">
              <a:lnSpc>
                <a:spcPct val="90000"/>
              </a:lnSpc>
              <a:spcBef>
                <a:spcPts val="1000"/>
              </a:spcBef>
              <a:spcAft>
                <a:spcPts val="0"/>
              </a:spcAft>
              <a:buSzPts val="2800"/>
              <a:buFont typeface="Arial"/>
              <a:buNone/>
            </a:pPr>
            <a:r>
              <a:rPr lang="en-IN" sz="2400" b="0" i="0" dirty="0">
                <a:solidFill>
                  <a:srgbClr val="3A3A3A"/>
                </a:solidFill>
                <a:effectLst/>
                <a:latin typeface="Cambria" panose="02040503050406030204" pitchFamily="18" charset="0"/>
                <a:ea typeface="Cambria" panose="02040503050406030204" pitchFamily="18" charset="0"/>
              </a:rPr>
              <a:t>Spiral Model</a:t>
            </a:r>
            <a:endParaRPr sz="2400" dirty="0">
              <a:latin typeface="Cambria" panose="02040503050406030204" pitchFamily="18" charset="0"/>
              <a:ea typeface="Cambria" panose="02040503050406030204" pitchFamily="18" charset="0"/>
            </a:endParaRPr>
          </a:p>
        </p:txBody>
      </p:sp>
      <p:sp>
        <p:nvSpPr>
          <p:cNvPr id="290" name="Google Shape;290;p10"/>
          <p:cNvSpPr txBox="1">
            <a:spLocks noGrp="1"/>
          </p:cNvSpPr>
          <p:nvPr>
            <p:ph type="body" idx="4"/>
          </p:nvPr>
        </p:nvSpPr>
        <p:spPr>
          <a:xfrm>
            <a:off x="2329744" y="3609022"/>
            <a:ext cx="11250640" cy="701711"/>
          </a:xfrm>
          <a:prstGeom prst="rect">
            <a:avLst/>
          </a:prstGeom>
          <a:noFill/>
          <a:ln>
            <a:noFill/>
          </a:ln>
        </p:spPr>
        <p:txBody>
          <a:bodyPr spcFirstLastPara="1" wrap="square" lIns="91425" tIns="0" rIns="91425" bIns="0" anchor="t" anchorCtr="0">
            <a:normAutofit/>
          </a:bodyPr>
          <a:lstStyle/>
          <a:p>
            <a:pPr marL="0" lvl="0" indent="0" algn="l" rtl="0">
              <a:lnSpc>
                <a:spcPct val="90000"/>
              </a:lnSpc>
              <a:spcBef>
                <a:spcPts val="1000"/>
              </a:spcBef>
              <a:spcAft>
                <a:spcPts val="0"/>
              </a:spcAft>
              <a:buSzPts val="2800"/>
              <a:buNone/>
            </a:pPr>
            <a:r>
              <a:rPr lang="en-IN" sz="2400" b="0" i="0" dirty="0">
                <a:solidFill>
                  <a:srgbClr val="3A3A3A"/>
                </a:solidFill>
                <a:effectLst/>
                <a:latin typeface="Cambria" panose="02040503050406030204" pitchFamily="18" charset="0"/>
                <a:ea typeface="Cambria" panose="02040503050406030204" pitchFamily="18" charset="0"/>
              </a:rPr>
              <a:t>Agile Model</a:t>
            </a:r>
            <a:endParaRPr sz="2400" dirty="0">
              <a:latin typeface="Cambria" panose="02040503050406030204" pitchFamily="18" charset="0"/>
              <a:ea typeface="Cambria" panose="02040503050406030204" pitchFamily="18" charset="0"/>
            </a:endParaRPr>
          </a:p>
        </p:txBody>
      </p:sp>
      <p:sp>
        <p:nvSpPr>
          <p:cNvPr id="291" name="Google Shape;291;p10"/>
          <p:cNvSpPr txBox="1">
            <a:spLocks noGrp="1"/>
          </p:cNvSpPr>
          <p:nvPr>
            <p:ph type="body" idx="5"/>
          </p:nvPr>
        </p:nvSpPr>
        <p:spPr>
          <a:xfrm>
            <a:off x="2329744" y="4429627"/>
            <a:ext cx="11250640" cy="701711"/>
          </a:xfrm>
          <a:prstGeom prst="rect">
            <a:avLst/>
          </a:prstGeom>
          <a:noFill/>
          <a:ln>
            <a:noFill/>
          </a:ln>
        </p:spPr>
        <p:txBody>
          <a:bodyPr spcFirstLastPara="1" wrap="square" lIns="91425" tIns="0" rIns="91425" bIns="0" anchor="t" anchorCtr="0">
            <a:normAutofit/>
          </a:bodyPr>
          <a:lstStyle/>
          <a:p>
            <a:pPr marL="0" lvl="0" indent="0" algn="l" rtl="0">
              <a:lnSpc>
                <a:spcPct val="90000"/>
              </a:lnSpc>
              <a:spcBef>
                <a:spcPts val="1000"/>
              </a:spcBef>
              <a:spcAft>
                <a:spcPts val="0"/>
              </a:spcAft>
              <a:buSzPts val="2800"/>
              <a:buNone/>
            </a:pPr>
            <a:r>
              <a:rPr lang="en-US" sz="2400" dirty="0">
                <a:latin typeface="Cambria" panose="02040503050406030204" pitchFamily="18" charset="0"/>
                <a:ea typeface="Cambria" panose="02040503050406030204" pitchFamily="18" charset="0"/>
              </a:rPr>
              <a:t>V Model</a:t>
            </a:r>
            <a:endParaRPr sz="2400" dirty="0">
              <a:latin typeface="Cambria" panose="02040503050406030204" pitchFamily="18" charset="0"/>
              <a:ea typeface="Cambria" panose="02040503050406030204" pitchFamily="18" charset="0"/>
            </a:endParaRPr>
          </a:p>
        </p:txBody>
      </p:sp>
      <p:sp>
        <p:nvSpPr>
          <p:cNvPr id="292" name="Google Shape;292;p10"/>
          <p:cNvSpPr txBox="1">
            <a:spLocks noGrp="1"/>
          </p:cNvSpPr>
          <p:nvPr>
            <p:ph type="body" idx="6"/>
          </p:nvPr>
        </p:nvSpPr>
        <p:spPr>
          <a:xfrm>
            <a:off x="2329744" y="5250232"/>
            <a:ext cx="11250640" cy="701711"/>
          </a:xfrm>
          <a:prstGeom prst="rect">
            <a:avLst/>
          </a:prstGeom>
          <a:noFill/>
          <a:ln>
            <a:noFill/>
          </a:ln>
        </p:spPr>
        <p:txBody>
          <a:bodyPr spcFirstLastPara="1" wrap="square" lIns="91425" tIns="0" rIns="91425" bIns="0" anchor="t" anchorCtr="0">
            <a:normAutofit/>
          </a:bodyPr>
          <a:lstStyle/>
          <a:p>
            <a:pPr marL="0" lvl="0" indent="0" algn="l" rtl="0">
              <a:lnSpc>
                <a:spcPct val="90000"/>
              </a:lnSpc>
              <a:spcBef>
                <a:spcPts val="1000"/>
              </a:spcBef>
              <a:spcAft>
                <a:spcPts val="0"/>
              </a:spcAft>
              <a:buSzPts val="2800"/>
              <a:buNone/>
            </a:pPr>
            <a:r>
              <a:rPr lang="en-US" sz="2400" dirty="0">
                <a:latin typeface="Cambria" panose="02040503050406030204" pitchFamily="18" charset="0"/>
                <a:ea typeface="Cambria" panose="02040503050406030204" pitchFamily="18" charset="0"/>
              </a:rPr>
              <a:t>Waterfall Model</a:t>
            </a:r>
            <a:endParaRPr sz="2400" dirty="0">
              <a:latin typeface="Cambria" panose="02040503050406030204" pitchFamily="18" charset="0"/>
              <a:ea typeface="Cambria" panose="02040503050406030204" pitchFamily="18" charset="0"/>
            </a:endParaRPr>
          </a:p>
        </p:txBody>
      </p:sp>
      <p:sp>
        <p:nvSpPr>
          <p:cNvPr id="293" name="Google Shape;293;p10"/>
          <p:cNvSpPr txBox="1">
            <a:spLocks noGrp="1"/>
          </p:cNvSpPr>
          <p:nvPr>
            <p:ph type="body" idx="1"/>
          </p:nvPr>
        </p:nvSpPr>
        <p:spPr>
          <a:xfrm>
            <a:off x="1280469" y="1281797"/>
            <a:ext cx="1698904" cy="674183"/>
          </a:xfrm>
          <a:prstGeom prst="rect">
            <a:avLst/>
          </a:prstGeom>
          <a:noFill/>
          <a:ln>
            <a:noFill/>
          </a:ln>
        </p:spPr>
        <p:txBody>
          <a:bodyPr spcFirstLastPara="1" wrap="square" lIns="91425" tIns="45700" rIns="91425" bIns="45700" anchor="t" anchorCtr="0">
            <a:normAutofit/>
          </a:bodyPr>
          <a:lstStyle/>
          <a:p>
            <a:pPr marL="0" lvl="0" indent="0" algn="ctr" rtl="0">
              <a:lnSpc>
                <a:spcPct val="100000"/>
              </a:lnSpc>
              <a:spcBef>
                <a:spcPts val="1000"/>
              </a:spcBef>
              <a:spcAft>
                <a:spcPts val="0"/>
              </a:spcAft>
              <a:buSzPts val="2800"/>
              <a:buFont typeface="Arial"/>
              <a:buNone/>
            </a:pPr>
            <a:r>
              <a:rPr lang="en-US" sz="2400" dirty="0">
                <a:latin typeface="Cambria" panose="02040503050406030204" pitchFamily="18" charset="0"/>
                <a:ea typeface="Cambria" panose="02040503050406030204" pitchFamily="18" charset="0"/>
              </a:rPr>
              <a:t>3</a:t>
            </a:r>
            <a:endParaRPr sz="24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14006956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300" name="Google Shape;300;p11"/>
          <p:cNvSpPr txBox="1">
            <a:spLocks noGrp="1"/>
          </p:cNvSpPr>
          <p:nvPr>
            <p:ph type="body" idx="3"/>
          </p:nvPr>
        </p:nvSpPr>
        <p:spPr>
          <a:xfrm>
            <a:off x="670033" y="7935120"/>
            <a:ext cx="15194414" cy="99867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1000"/>
              </a:spcBef>
              <a:spcAft>
                <a:spcPts val="0"/>
              </a:spcAft>
              <a:buSzPts val="2800"/>
              <a:buFont typeface="Arial"/>
              <a:buNone/>
            </a:pPr>
            <a:r>
              <a:rPr lang="en-US" sz="2400" dirty="0">
                <a:solidFill>
                  <a:srgbClr val="212529"/>
                </a:solidFill>
                <a:latin typeface="Cambria" panose="02040503050406030204" pitchFamily="18" charset="0"/>
                <a:ea typeface="Cambria" panose="02040503050406030204" pitchFamily="18" charset="0"/>
              </a:rPr>
              <a:t>Waterfall Model</a:t>
            </a:r>
            <a:endParaRPr sz="2800" dirty="0">
              <a:latin typeface="Cambria" panose="02040503050406030204" pitchFamily="18" charset="0"/>
              <a:ea typeface="Cambria" panose="02040503050406030204" pitchFamily="18" charset="0"/>
            </a:endParaRPr>
          </a:p>
        </p:txBody>
      </p:sp>
      <p:sp>
        <p:nvSpPr>
          <p:cNvPr id="301" name="Google Shape;301;p11"/>
          <p:cNvSpPr txBox="1">
            <a:spLocks noGrp="1"/>
          </p:cNvSpPr>
          <p:nvPr>
            <p:ph type="body" idx="4"/>
          </p:nvPr>
        </p:nvSpPr>
        <p:spPr>
          <a:xfrm>
            <a:off x="3346904" y="7368182"/>
            <a:ext cx="9022188" cy="400110"/>
          </a:xfrm>
          <a:prstGeom prst="rect">
            <a:avLst/>
          </a:prstGeom>
          <a:noFill/>
          <a:ln>
            <a:noFill/>
          </a:ln>
        </p:spPr>
        <p:txBody>
          <a:bodyPr spcFirstLastPara="1" wrap="square" lIns="91425" tIns="0" rIns="91425" bIns="0" anchor="b" anchorCtr="0">
            <a:noAutofit/>
          </a:bodyPr>
          <a:lstStyle/>
          <a:p>
            <a:pPr marL="0" lvl="0" indent="0" algn="l" rtl="0">
              <a:lnSpc>
                <a:spcPct val="90000"/>
              </a:lnSpc>
              <a:spcBef>
                <a:spcPts val="1000"/>
              </a:spcBef>
              <a:spcAft>
                <a:spcPts val="0"/>
              </a:spcAft>
              <a:buSzPts val="2800"/>
              <a:buFont typeface="Arial"/>
              <a:buNone/>
            </a:pPr>
            <a:r>
              <a:rPr lang="en-US" dirty="0">
                <a:latin typeface="Cambria" panose="02040503050406030204" pitchFamily="18" charset="0"/>
                <a:ea typeface="Cambria" panose="02040503050406030204" pitchFamily="18" charset="0"/>
              </a:rPr>
              <a:t>D</a:t>
            </a:r>
            <a:endParaRPr dirty="0">
              <a:latin typeface="Cambria" panose="02040503050406030204" pitchFamily="18" charset="0"/>
              <a:ea typeface="Cambria" panose="02040503050406030204" pitchFamily="18" charset="0"/>
            </a:endParaRPr>
          </a:p>
        </p:txBody>
      </p:sp>
      <p:sp>
        <p:nvSpPr>
          <p:cNvPr id="18" name="Google Shape;288;p10">
            <a:extLst>
              <a:ext uri="{FF2B5EF4-FFF2-40B4-BE49-F238E27FC236}">
                <a16:creationId xmlns:a16="http://schemas.microsoft.com/office/drawing/2014/main" id="{1E642826-EC2D-4466-AA54-8D3846728E54}"/>
              </a:ext>
            </a:extLst>
          </p:cNvPr>
          <p:cNvSpPr txBox="1">
            <a:spLocks/>
          </p:cNvSpPr>
          <p:nvPr/>
        </p:nvSpPr>
        <p:spPr>
          <a:xfrm>
            <a:off x="3012031" y="571937"/>
            <a:ext cx="12323689" cy="1424965"/>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L="457200" marR="0" lvl="0" indent="-228600" algn="l" rtl="0">
              <a:lnSpc>
                <a:spcPct val="90000"/>
              </a:lnSpc>
              <a:spcBef>
                <a:spcPts val="1000"/>
              </a:spcBef>
              <a:spcAft>
                <a:spcPts val="0"/>
              </a:spcAft>
              <a:buClr>
                <a:schemeClr val="dk1"/>
              </a:buClr>
              <a:buSzPts val="2800"/>
              <a:buFont typeface="Arial"/>
              <a:buNone/>
              <a:defRPr sz="2200" b="1" i="0" u="none" strike="noStrike" cap="none">
                <a:solidFill>
                  <a:srgbClr val="3F3F3F"/>
                </a:solidFill>
                <a:latin typeface="Open Sans"/>
                <a:ea typeface="Open Sans"/>
                <a:cs typeface="Open Sans"/>
                <a:sym typeface="Open Sans"/>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r>
              <a:rPr lang="en-US" sz="2400">
                <a:latin typeface="Cambria" panose="02040503050406030204" pitchFamily="18" charset="0"/>
                <a:ea typeface="Cambria" panose="02040503050406030204" pitchFamily="18" charset="0"/>
              </a:rPr>
              <a:t>What is the simplest model of software development paradigm?</a:t>
            </a:r>
            <a:endParaRPr lang="en-US" sz="2400" dirty="0">
              <a:latin typeface="Cambria" panose="02040503050406030204" pitchFamily="18" charset="0"/>
              <a:ea typeface="Cambria" panose="02040503050406030204" pitchFamily="18" charset="0"/>
            </a:endParaRPr>
          </a:p>
        </p:txBody>
      </p:sp>
      <p:sp>
        <p:nvSpPr>
          <p:cNvPr id="19" name="Google Shape;289;p10">
            <a:extLst>
              <a:ext uri="{FF2B5EF4-FFF2-40B4-BE49-F238E27FC236}">
                <a16:creationId xmlns:a16="http://schemas.microsoft.com/office/drawing/2014/main" id="{450D5C0E-BE21-40C6-A796-9D7E0F7D9055}"/>
              </a:ext>
            </a:extLst>
          </p:cNvPr>
          <p:cNvSpPr txBox="1">
            <a:spLocks/>
          </p:cNvSpPr>
          <p:nvPr/>
        </p:nvSpPr>
        <p:spPr>
          <a:xfrm>
            <a:off x="2329744" y="2788417"/>
            <a:ext cx="11250640" cy="701711"/>
          </a:xfrm>
          <a:prstGeom prst="rect">
            <a:avLst/>
          </a:prstGeom>
          <a:noFill/>
          <a:ln>
            <a:noFill/>
          </a:ln>
        </p:spPr>
        <p:txBody>
          <a:bodyPr spcFirstLastPara="1" wrap="square" lIns="91425" tIns="0" rIns="91425" bIns="0" anchor="t" anchorCtr="0">
            <a:normAutofit/>
          </a:bodyPr>
          <a:lstStyle>
            <a:defPPr marR="0" lvl="0" algn="l" rtl="0">
              <a:lnSpc>
                <a:spcPct val="100000"/>
              </a:lnSpc>
              <a:spcBef>
                <a:spcPts val="0"/>
              </a:spcBef>
              <a:spcAft>
                <a:spcPts val="0"/>
              </a:spcAft>
            </a:defPPr>
            <a:lvl1pPr marL="457200" marR="0" lvl="0" indent="-228600" algn="l" rtl="0">
              <a:lnSpc>
                <a:spcPct val="90000"/>
              </a:lnSpc>
              <a:spcBef>
                <a:spcPts val="1000"/>
              </a:spcBef>
              <a:spcAft>
                <a:spcPts val="0"/>
              </a:spcAft>
              <a:buClr>
                <a:schemeClr val="dk1"/>
              </a:buClr>
              <a:buSzPts val="2800"/>
              <a:buFont typeface="Arial"/>
              <a:buNone/>
              <a:defRPr sz="2000" b="1" i="0" u="none" strike="noStrike" cap="none">
                <a:solidFill>
                  <a:srgbClr val="3F3F3F"/>
                </a:solidFill>
                <a:latin typeface="Open Sans"/>
                <a:ea typeface="Open Sans"/>
                <a:cs typeface="Open Sans"/>
                <a:sym typeface="Open Sans"/>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r>
              <a:rPr lang="en-IN" sz="2400" b="0">
                <a:solidFill>
                  <a:srgbClr val="3A3A3A"/>
                </a:solidFill>
                <a:latin typeface="Cambria" panose="02040503050406030204" pitchFamily="18" charset="0"/>
                <a:ea typeface="Cambria" panose="02040503050406030204" pitchFamily="18" charset="0"/>
              </a:rPr>
              <a:t>Spiral Model</a:t>
            </a:r>
            <a:endParaRPr lang="en-IN" sz="2400" dirty="0">
              <a:latin typeface="Cambria" panose="02040503050406030204" pitchFamily="18" charset="0"/>
              <a:ea typeface="Cambria" panose="02040503050406030204" pitchFamily="18" charset="0"/>
            </a:endParaRPr>
          </a:p>
        </p:txBody>
      </p:sp>
      <p:sp>
        <p:nvSpPr>
          <p:cNvPr id="20" name="Google Shape;290;p10">
            <a:extLst>
              <a:ext uri="{FF2B5EF4-FFF2-40B4-BE49-F238E27FC236}">
                <a16:creationId xmlns:a16="http://schemas.microsoft.com/office/drawing/2014/main" id="{18DFCCB6-8D52-4760-A83B-9D19D454E84C}"/>
              </a:ext>
            </a:extLst>
          </p:cNvPr>
          <p:cNvSpPr txBox="1">
            <a:spLocks/>
          </p:cNvSpPr>
          <p:nvPr/>
        </p:nvSpPr>
        <p:spPr>
          <a:xfrm>
            <a:off x="2329744" y="3609022"/>
            <a:ext cx="11250640" cy="701711"/>
          </a:xfrm>
          <a:prstGeom prst="rect">
            <a:avLst/>
          </a:prstGeom>
          <a:noFill/>
          <a:ln>
            <a:noFill/>
          </a:ln>
        </p:spPr>
        <p:txBody>
          <a:bodyPr spcFirstLastPara="1" wrap="square" lIns="91425" tIns="0" rIns="91425" bIns="0" anchor="t" anchorCtr="0">
            <a:normAutofit/>
          </a:bodyPr>
          <a:lstStyle>
            <a:defPPr marR="0" lvl="0" algn="l" rtl="0">
              <a:lnSpc>
                <a:spcPct val="100000"/>
              </a:lnSpc>
              <a:spcBef>
                <a:spcPts val="0"/>
              </a:spcBef>
              <a:spcAft>
                <a:spcPts val="0"/>
              </a:spcAft>
            </a:defPPr>
            <a:lvl1pPr marL="457200" marR="0" lvl="0" indent="-228600" algn="l" rtl="0">
              <a:lnSpc>
                <a:spcPct val="90000"/>
              </a:lnSpc>
              <a:spcBef>
                <a:spcPts val="1000"/>
              </a:spcBef>
              <a:spcAft>
                <a:spcPts val="0"/>
              </a:spcAft>
              <a:buClr>
                <a:schemeClr val="dk1"/>
              </a:buClr>
              <a:buSzPts val="2800"/>
              <a:buFont typeface="Arial"/>
              <a:buNone/>
              <a:defRPr sz="2200" b="1" i="0" u="none" strike="noStrike" cap="none">
                <a:solidFill>
                  <a:srgbClr val="024F93"/>
                </a:solidFill>
                <a:latin typeface="Open Sans"/>
                <a:ea typeface="Open Sans"/>
                <a:cs typeface="Open Sans"/>
                <a:sym typeface="Open Sans"/>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r>
              <a:rPr lang="en-IN" sz="2400" b="0">
                <a:solidFill>
                  <a:srgbClr val="3A3A3A"/>
                </a:solidFill>
                <a:latin typeface="Cambria" panose="02040503050406030204" pitchFamily="18" charset="0"/>
                <a:ea typeface="Cambria" panose="02040503050406030204" pitchFamily="18" charset="0"/>
              </a:rPr>
              <a:t>Agile Model</a:t>
            </a:r>
            <a:endParaRPr lang="en-IN" sz="2400" dirty="0">
              <a:latin typeface="Cambria" panose="02040503050406030204" pitchFamily="18" charset="0"/>
              <a:ea typeface="Cambria" panose="02040503050406030204" pitchFamily="18" charset="0"/>
            </a:endParaRPr>
          </a:p>
        </p:txBody>
      </p:sp>
      <p:sp>
        <p:nvSpPr>
          <p:cNvPr id="21" name="Google Shape;291;p10">
            <a:extLst>
              <a:ext uri="{FF2B5EF4-FFF2-40B4-BE49-F238E27FC236}">
                <a16:creationId xmlns:a16="http://schemas.microsoft.com/office/drawing/2014/main" id="{A69B1CF5-C7C5-4A80-915B-C835ACDAFD2B}"/>
              </a:ext>
            </a:extLst>
          </p:cNvPr>
          <p:cNvSpPr txBox="1">
            <a:spLocks/>
          </p:cNvSpPr>
          <p:nvPr/>
        </p:nvSpPr>
        <p:spPr>
          <a:xfrm>
            <a:off x="2329744" y="4429627"/>
            <a:ext cx="11250640" cy="701711"/>
          </a:xfrm>
          <a:prstGeom prst="rect">
            <a:avLst/>
          </a:prstGeom>
          <a:noFill/>
          <a:ln>
            <a:noFill/>
          </a:ln>
        </p:spPr>
        <p:txBody>
          <a:bodyPr spcFirstLastPara="1" wrap="square" lIns="91425" tIns="0" rIns="91425" bIns="0" anchor="t" anchorCtr="0">
            <a:normAutofit/>
          </a:bodyPr>
          <a:lstStyle>
            <a:defPPr marR="0" lvl="0" algn="l" rtl="0">
              <a:lnSpc>
                <a:spcPct val="100000"/>
              </a:lnSpc>
              <a:spcBef>
                <a:spcPts val="0"/>
              </a:spcBef>
              <a:spcAft>
                <a:spcPts val="0"/>
              </a:spcAft>
            </a:defPPr>
            <a:lvl1pPr marL="457200" marR="0" lvl="0" indent="-228600" algn="l" rtl="0">
              <a:lnSpc>
                <a:spcPct val="90000"/>
              </a:lnSpc>
              <a:spcBef>
                <a:spcPts val="1000"/>
              </a:spcBef>
              <a:spcAft>
                <a:spcPts val="0"/>
              </a:spcAft>
              <a:buClr>
                <a:schemeClr val="dk1"/>
              </a:buClr>
              <a:buSzPts val="2800"/>
              <a:buFont typeface="Arial"/>
              <a:buNone/>
              <a:defRPr sz="2000" b="0" i="0" u="none" strike="noStrike" cap="none">
                <a:solidFill>
                  <a:srgbClr val="3F3F3F"/>
                </a:solidFill>
                <a:latin typeface="Open Sans"/>
                <a:ea typeface="Open Sans"/>
                <a:cs typeface="Open Sans"/>
                <a:sym typeface="Open Sans"/>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r>
              <a:rPr lang="en-US" sz="2400">
                <a:latin typeface="Cambria" panose="02040503050406030204" pitchFamily="18" charset="0"/>
                <a:ea typeface="Cambria" panose="02040503050406030204" pitchFamily="18" charset="0"/>
              </a:rPr>
              <a:t>V Model</a:t>
            </a:r>
            <a:endParaRPr lang="en-US" sz="2400" dirty="0">
              <a:latin typeface="Cambria" panose="02040503050406030204" pitchFamily="18" charset="0"/>
              <a:ea typeface="Cambria" panose="02040503050406030204" pitchFamily="18" charset="0"/>
            </a:endParaRPr>
          </a:p>
        </p:txBody>
      </p:sp>
      <p:sp>
        <p:nvSpPr>
          <p:cNvPr id="22" name="Google Shape;292;p10">
            <a:extLst>
              <a:ext uri="{FF2B5EF4-FFF2-40B4-BE49-F238E27FC236}">
                <a16:creationId xmlns:a16="http://schemas.microsoft.com/office/drawing/2014/main" id="{4846955B-7096-44AF-8E2D-2EF79FBD4099}"/>
              </a:ext>
            </a:extLst>
          </p:cNvPr>
          <p:cNvSpPr txBox="1">
            <a:spLocks/>
          </p:cNvSpPr>
          <p:nvPr/>
        </p:nvSpPr>
        <p:spPr>
          <a:xfrm>
            <a:off x="2329744" y="5250232"/>
            <a:ext cx="11250640" cy="701711"/>
          </a:xfrm>
          <a:prstGeom prst="rect">
            <a:avLst/>
          </a:prstGeom>
          <a:noFill/>
          <a:ln>
            <a:noFill/>
          </a:ln>
        </p:spPr>
        <p:txBody>
          <a:bodyPr spcFirstLastPara="1" wrap="square" lIns="91425" tIns="0" rIns="91425" bIns="0" anchor="t" anchorCtr="0">
            <a:normAutofit/>
          </a:bodyPr>
          <a:lstStyle>
            <a:defPPr marR="0" lvl="0" algn="l" rtl="0">
              <a:lnSpc>
                <a:spcPct val="100000"/>
              </a:lnSpc>
              <a:spcBef>
                <a:spcPts val="0"/>
              </a:spcBef>
              <a:spcAft>
                <a:spcPts val="0"/>
              </a:spcAft>
            </a:defPPr>
            <a:lvl1pPr marL="457200" marR="0" lvl="0" indent="-228600" algn="l" rtl="0">
              <a:lnSpc>
                <a:spcPct val="90000"/>
              </a:lnSpc>
              <a:spcBef>
                <a:spcPts val="1000"/>
              </a:spcBef>
              <a:spcAft>
                <a:spcPts val="0"/>
              </a:spcAft>
              <a:buClr>
                <a:schemeClr val="dk1"/>
              </a:buClr>
              <a:buSzPts val="2800"/>
              <a:buFont typeface="Arial"/>
              <a:buNone/>
              <a:defRPr sz="2000" b="0" i="0" u="none" strike="noStrike" cap="none">
                <a:solidFill>
                  <a:srgbClr val="3F3F3F"/>
                </a:solidFill>
                <a:latin typeface="Open Sans"/>
                <a:ea typeface="Open Sans"/>
                <a:cs typeface="Open Sans"/>
                <a:sym typeface="Open Sans"/>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r>
              <a:rPr lang="en-US" sz="2400">
                <a:latin typeface="Cambria" panose="02040503050406030204" pitchFamily="18" charset="0"/>
                <a:ea typeface="Cambria" panose="02040503050406030204" pitchFamily="18" charset="0"/>
              </a:rPr>
              <a:t>Waterfall Model</a:t>
            </a:r>
            <a:endParaRPr lang="en-US" sz="2400" dirty="0">
              <a:latin typeface="Cambria" panose="02040503050406030204" pitchFamily="18" charset="0"/>
              <a:ea typeface="Cambria" panose="02040503050406030204" pitchFamily="18" charset="0"/>
            </a:endParaRPr>
          </a:p>
        </p:txBody>
      </p:sp>
      <p:sp>
        <p:nvSpPr>
          <p:cNvPr id="23" name="Google Shape;293;p10">
            <a:extLst>
              <a:ext uri="{FF2B5EF4-FFF2-40B4-BE49-F238E27FC236}">
                <a16:creationId xmlns:a16="http://schemas.microsoft.com/office/drawing/2014/main" id="{A765F223-4646-47DB-AB15-A8FFD9EB260B}"/>
              </a:ext>
            </a:extLst>
          </p:cNvPr>
          <p:cNvSpPr txBox="1">
            <a:spLocks noGrp="1"/>
          </p:cNvSpPr>
          <p:nvPr>
            <p:ph type="body" idx="1"/>
          </p:nvPr>
        </p:nvSpPr>
        <p:spPr>
          <a:xfrm>
            <a:off x="1280469" y="1281797"/>
            <a:ext cx="1698904" cy="674183"/>
          </a:xfrm>
          <a:prstGeom prst="rect">
            <a:avLst/>
          </a:prstGeom>
          <a:noFill/>
          <a:ln>
            <a:noFill/>
          </a:ln>
        </p:spPr>
        <p:txBody>
          <a:bodyPr spcFirstLastPara="1" wrap="square" lIns="91425" tIns="45700" rIns="91425" bIns="45700" anchor="t" anchorCtr="0">
            <a:normAutofit/>
          </a:bodyPr>
          <a:lstStyle/>
          <a:p>
            <a:pPr marL="0" lvl="0" indent="0" algn="ctr" rtl="0">
              <a:lnSpc>
                <a:spcPct val="100000"/>
              </a:lnSpc>
              <a:spcBef>
                <a:spcPts val="1000"/>
              </a:spcBef>
              <a:spcAft>
                <a:spcPts val="0"/>
              </a:spcAft>
              <a:buSzPts val="2800"/>
              <a:buFont typeface="Arial"/>
              <a:buNone/>
            </a:pPr>
            <a:r>
              <a:rPr lang="en-US" sz="2400" dirty="0">
                <a:latin typeface="Cambria" panose="02040503050406030204" pitchFamily="18" charset="0"/>
                <a:ea typeface="Cambria" panose="02040503050406030204" pitchFamily="18" charset="0"/>
              </a:rPr>
              <a:t>3</a:t>
            </a:r>
            <a:endParaRPr sz="24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4311570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10"/>
          <p:cNvSpPr txBox="1">
            <a:spLocks noGrp="1"/>
          </p:cNvSpPr>
          <p:nvPr>
            <p:ph type="body" idx="2"/>
          </p:nvPr>
        </p:nvSpPr>
        <p:spPr>
          <a:xfrm>
            <a:off x="3012031" y="571937"/>
            <a:ext cx="12323689" cy="1424965"/>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1000"/>
              </a:spcBef>
              <a:spcAft>
                <a:spcPts val="0"/>
              </a:spcAft>
              <a:buSzPts val="2800"/>
              <a:buFont typeface="Arial"/>
              <a:buNone/>
            </a:pPr>
            <a:r>
              <a:rPr lang="en-US" sz="2400" dirty="0">
                <a:latin typeface="Cambria" panose="02040503050406030204" pitchFamily="18" charset="0"/>
                <a:ea typeface="Cambria" panose="02040503050406030204" pitchFamily="18" charset="0"/>
              </a:rPr>
              <a:t>Software consists of _____________________ ?</a:t>
            </a:r>
            <a:endParaRPr sz="2400" dirty="0">
              <a:latin typeface="Cambria" panose="02040503050406030204" pitchFamily="18" charset="0"/>
              <a:ea typeface="Cambria" panose="02040503050406030204" pitchFamily="18" charset="0"/>
            </a:endParaRPr>
          </a:p>
        </p:txBody>
      </p:sp>
      <p:sp>
        <p:nvSpPr>
          <p:cNvPr id="289" name="Google Shape;289;p10"/>
          <p:cNvSpPr txBox="1">
            <a:spLocks noGrp="1"/>
          </p:cNvSpPr>
          <p:nvPr>
            <p:ph type="body" idx="3"/>
          </p:nvPr>
        </p:nvSpPr>
        <p:spPr>
          <a:xfrm>
            <a:off x="2329744" y="2788417"/>
            <a:ext cx="11250640" cy="701711"/>
          </a:xfrm>
          <a:prstGeom prst="rect">
            <a:avLst/>
          </a:prstGeom>
          <a:noFill/>
          <a:ln>
            <a:noFill/>
          </a:ln>
        </p:spPr>
        <p:txBody>
          <a:bodyPr spcFirstLastPara="1" wrap="square" lIns="91425" tIns="0" rIns="91425" bIns="0" anchor="t" anchorCtr="0">
            <a:normAutofit/>
          </a:bodyPr>
          <a:lstStyle/>
          <a:p>
            <a:pPr marL="0" lvl="0" indent="0" algn="l" rtl="0">
              <a:lnSpc>
                <a:spcPct val="90000"/>
              </a:lnSpc>
              <a:spcBef>
                <a:spcPts val="1000"/>
              </a:spcBef>
              <a:spcAft>
                <a:spcPts val="0"/>
              </a:spcAft>
              <a:buSzPts val="2800"/>
              <a:buFont typeface="Arial"/>
              <a:buNone/>
            </a:pPr>
            <a:r>
              <a:rPr lang="en-IN" sz="2400" b="0" i="0" dirty="0">
                <a:solidFill>
                  <a:srgbClr val="3A3A3A"/>
                </a:solidFill>
                <a:effectLst/>
                <a:latin typeface="Cambria" panose="02040503050406030204" pitchFamily="18" charset="0"/>
                <a:ea typeface="Cambria" panose="02040503050406030204" pitchFamily="18" charset="0"/>
              </a:rPr>
              <a:t>Set of instructions + Operating Procedures</a:t>
            </a:r>
            <a:endParaRPr sz="2400" dirty="0">
              <a:latin typeface="Cambria" panose="02040503050406030204" pitchFamily="18" charset="0"/>
              <a:ea typeface="Cambria" panose="02040503050406030204" pitchFamily="18" charset="0"/>
            </a:endParaRPr>
          </a:p>
        </p:txBody>
      </p:sp>
      <p:sp>
        <p:nvSpPr>
          <p:cNvPr id="290" name="Google Shape;290;p10"/>
          <p:cNvSpPr txBox="1">
            <a:spLocks noGrp="1"/>
          </p:cNvSpPr>
          <p:nvPr>
            <p:ph type="body" idx="4"/>
          </p:nvPr>
        </p:nvSpPr>
        <p:spPr>
          <a:xfrm>
            <a:off x="2329744" y="3609022"/>
            <a:ext cx="11250640" cy="701711"/>
          </a:xfrm>
          <a:prstGeom prst="rect">
            <a:avLst/>
          </a:prstGeom>
          <a:noFill/>
          <a:ln>
            <a:noFill/>
          </a:ln>
        </p:spPr>
        <p:txBody>
          <a:bodyPr spcFirstLastPara="1" wrap="square" lIns="91425" tIns="0" rIns="91425" bIns="0" anchor="t" anchorCtr="0">
            <a:normAutofit/>
          </a:bodyPr>
          <a:lstStyle/>
          <a:p>
            <a:pPr marL="0" lvl="0" indent="0" algn="l" rtl="0">
              <a:lnSpc>
                <a:spcPct val="90000"/>
              </a:lnSpc>
              <a:spcBef>
                <a:spcPts val="1000"/>
              </a:spcBef>
              <a:spcAft>
                <a:spcPts val="0"/>
              </a:spcAft>
              <a:buSzPts val="2800"/>
              <a:buNone/>
            </a:pPr>
            <a:r>
              <a:rPr lang="en-IN" sz="2400" b="0" i="0" dirty="0">
                <a:solidFill>
                  <a:srgbClr val="3A3A3A"/>
                </a:solidFill>
                <a:effectLst/>
                <a:latin typeface="Cambria" panose="02040503050406030204" pitchFamily="18" charset="0"/>
                <a:ea typeface="Cambria" panose="02040503050406030204" pitchFamily="18" charset="0"/>
              </a:rPr>
              <a:t>Programs + Documentation + Operating Procedures</a:t>
            </a:r>
            <a:endParaRPr sz="2400" dirty="0">
              <a:latin typeface="Cambria" panose="02040503050406030204" pitchFamily="18" charset="0"/>
              <a:ea typeface="Cambria" panose="02040503050406030204" pitchFamily="18" charset="0"/>
            </a:endParaRPr>
          </a:p>
        </p:txBody>
      </p:sp>
      <p:sp>
        <p:nvSpPr>
          <p:cNvPr id="291" name="Google Shape;291;p10"/>
          <p:cNvSpPr txBox="1">
            <a:spLocks noGrp="1"/>
          </p:cNvSpPr>
          <p:nvPr>
            <p:ph type="body" idx="5"/>
          </p:nvPr>
        </p:nvSpPr>
        <p:spPr>
          <a:xfrm>
            <a:off x="2329744" y="4429627"/>
            <a:ext cx="11250640" cy="701711"/>
          </a:xfrm>
          <a:prstGeom prst="rect">
            <a:avLst/>
          </a:prstGeom>
          <a:noFill/>
          <a:ln>
            <a:noFill/>
          </a:ln>
        </p:spPr>
        <p:txBody>
          <a:bodyPr spcFirstLastPara="1" wrap="square" lIns="91425" tIns="0" rIns="91425" bIns="0" anchor="t" anchorCtr="0">
            <a:normAutofit/>
          </a:bodyPr>
          <a:lstStyle/>
          <a:p>
            <a:pPr marL="0" lvl="0" indent="0" algn="l" rtl="0">
              <a:lnSpc>
                <a:spcPct val="90000"/>
              </a:lnSpc>
              <a:spcBef>
                <a:spcPts val="1000"/>
              </a:spcBef>
              <a:spcAft>
                <a:spcPts val="0"/>
              </a:spcAft>
              <a:buSzPts val="2800"/>
              <a:buNone/>
            </a:pPr>
            <a:r>
              <a:rPr lang="en-US" sz="2400" dirty="0">
                <a:latin typeface="Cambria" panose="02040503050406030204" pitchFamily="18" charset="0"/>
                <a:ea typeface="Cambria" panose="02040503050406030204" pitchFamily="18" charset="0"/>
              </a:rPr>
              <a:t>Programs + Hardware Manuals</a:t>
            </a:r>
            <a:endParaRPr sz="2400" dirty="0">
              <a:latin typeface="Cambria" panose="02040503050406030204" pitchFamily="18" charset="0"/>
              <a:ea typeface="Cambria" panose="02040503050406030204" pitchFamily="18" charset="0"/>
            </a:endParaRPr>
          </a:p>
        </p:txBody>
      </p:sp>
      <p:sp>
        <p:nvSpPr>
          <p:cNvPr id="292" name="Google Shape;292;p10"/>
          <p:cNvSpPr txBox="1">
            <a:spLocks noGrp="1"/>
          </p:cNvSpPr>
          <p:nvPr>
            <p:ph type="body" idx="6"/>
          </p:nvPr>
        </p:nvSpPr>
        <p:spPr>
          <a:xfrm>
            <a:off x="2329744" y="5250232"/>
            <a:ext cx="11250640" cy="701711"/>
          </a:xfrm>
          <a:prstGeom prst="rect">
            <a:avLst/>
          </a:prstGeom>
          <a:noFill/>
          <a:ln>
            <a:noFill/>
          </a:ln>
        </p:spPr>
        <p:txBody>
          <a:bodyPr spcFirstLastPara="1" wrap="square" lIns="91425" tIns="0" rIns="91425" bIns="0" anchor="t" anchorCtr="0">
            <a:normAutofit/>
          </a:bodyPr>
          <a:lstStyle/>
          <a:p>
            <a:pPr marL="0" lvl="0" indent="0" algn="l" rtl="0">
              <a:lnSpc>
                <a:spcPct val="90000"/>
              </a:lnSpc>
              <a:spcBef>
                <a:spcPts val="1000"/>
              </a:spcBef>
              <a:spcAft>
                <a:spcPts val="0"/>
              </a:spcAft>
              <a:buSzPts val="2800"/>
              <a:buNone/>
            </a:pPr>
            <a:r>
              <a:rPr lang="en-US" sz="2400" dirty="0">
                <a:latin typeface="Cambria" panose="02040503050406030204" pitchFamily="18" charset="0"/>
                <a:ea typeface="Cambria" panose="02040503050406030204" pitchFamily="18" charset="0"/>
              </a:rPr>
              <a:t>Set of Programs</a:t>
            </a:r>
            <a:endParaRPr sz="2400" dirty="0">
              <a:latin typeface="Cambria" panose="02040503050406030204" pitchFamily="18" charset="0"/>
              <a:ea typeface="Cambria" panose="02040503050406030204" pitchFamily="18" charset="0"/>
            </a:endParaRPr>
          </a:p>
        </p:txBody>
      </p:sp>
      <p:sp>
        <p:nvSpPr>
          <p:cNvPr id="293" name="Google Shape;293;p10"/>
          <p:cNvSpPr txBox="1">
            <a:spLocks noGrp="1"/>
          </p:cNvSpPr>
          <p:nvPr>
            <p:ph type="body" idx="1"/>
          </p:nvPr>
        </p:nvSpPr>
        <p:spPr>
          <a:xfrm>
            <a:off x="1280469" y="1281797"/>
            <a:ext cx="1698904" cy="674183"/>
          </a:xfrm>
          <a:prstGeom prst="rect">
            <a:avLst/>
          </a:prstGeom>
          <a:noFill/>
          <a:ln>
            <a:noFill/>
          </a:ln>
        </p:spPr>
        <p:txBody>
          <a:bodyPr spcFirstLastPara="1" wrap="square" lIns="91425" tIns="45700" rIns="91425" bIns="45700" anchor="t" anchorCtr="0">
            <a:normAutofit/>
          </a:bodyPr>
          <a:lstStyle/>
          <a:p>
            <a:pPr marL="0" lvl="0" indent="0" algn="ctr" rtl="0">
              <a:lnSpc>
                <a:spcPct val="100000"/>
              </a:lnSpc>
              <a:spcBef>
                <a:spcPts val="1000"/>
              </a:spcBef>
              <a:spcAft>
                <a:spcPts val="0"/>
              </a:spcAft>
              <a:buSzPts val="2800"/>
              <a:buFont typeface="Arial"/>
              <a:buNone/>
            </a:pPr>
            <a:r>
              <a:rPr lang="en-US" sz="2400" dirty="0">
                <a:latin typeface="Cambria" panose="02040503050406030204" pitchFamily="18" charset="0"/>
                <a:ea typeface="Cambria" panose="02040503050406030204" pitchFamily="18" charset="0"/>
              </a:rPr>
              <a:t>4</a:t>
            </a:r>
            <a:endParaRPr sz="24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5628660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300" name="Google Shape;300;p11"/>
          <p:cNvSpPr txBox="1">
            <a:spLocks noGrp="1"/>
          </p:cNvSpPr>
          <p:nvPr>
            <p:ph type="body" idx="3"/>
          </p:nvPr>
        </p:nvSpPr>
        <p:spPr>
          <a:xfrm>
            <a:off x="670033" y="7935120"/>
            <a:ext cx="15194414" cy="99867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1000"/>
              </a:spcBef>
              <a:spcAft>
                <a:spcPts val="0"/>
              </a:spcAft>
              <a:buSzPts val="2800"/>
              <a:buNone/>
            </a:pPr>
            <a:r>
              <a:rPr lang="en-IN" sz="2400" i="0" dirty="0">
                <a:solidFill>
                  <a:srgbClr val="3A3A3A"/>
                </a:solidFill>
                <a:effectLst/>
                <a:latin typeface="Cambria" panose="02040503050406030204" pitchFamily="18" charset="0"/>
                <a:ea typeface="Cambria" panose="02040503050406030204" pitchFamily="18" charset="0"/>
              </a:rPr>
              <a:t>Programs + Documentation + Operating Procedures</a:t>
            </a:r>
            <a:endParaRPr lang="en-IN" sz="2400" dirty="0">
              <a:latin typeface="Cambria" panose="02040503050406030204" pitchFamily="18" charset="0"/>
              <a:ea typeface="Cambria" panose="02040503050406030204" pitchFamily="18" charset="0"/>
            </a:endParaRPr>
          </a:p>
        </p:txBody>
      </p:sp>
      <p:sp>
        <p:nvSpPr>
          <p:cNvPr id="301" name="Google Shape;301;p11"/>
          <p:cNvSpPr txBox="1">
            <a:spLocks noGrp="1"/>
          </p:cNvSpPr>
          <p:nvPr>
            <p:ph type="body" idx="4"/>
          </p:nvPr>
        </p:nvSpPr>
        <p:spPr>
          <a:xfrm>
            <a:off x="3346904" y="7368182"/>
            <a:ext cx="9022188" cy="400110"/>
          </a:xfrm>
          <a:prstGeom prst="rect">
            <a:avLst/>
          </a:prstGeom>
          <a:noFill/>
          <a:ln>
            <a:noFill/>
          </a:ln>
        </p:spPr>
        <p:txBody>
          <a:bodyPr spcFirstLastPara="1" wrap="square" lIns="91425" tIns="0" rIns="91425" bIns="0" anchor="b" anchorCtr="0">
            <a:noAutofit/>
          </a:bodyPr>
          <a:lstStyle/>
          <a:p>
            <a:pPr marL="0" lvl="0" indent="0" algn="l" rtl="0">
              <a:lnSpc>
                <a:spcPct val="90000"/>
              </a:lnSpc>
              <a:spcBef>
                <a:spcPts val="1000"/>
              </a:spcBef>
              <a:spcAft>
                <a:spcPts val="0"/>
              </a:spcAft>
              <a:buSzPts val="2800"/>
              <a:buFont typeface="Arial"/>
              <a:buNone/>
            </a:pPr>
            <a:r>
              <a:rPr lang="en-US" dirty="0">
                <a:latin typeface="Cambria" panose="02040503050406030204" pitchFamily="18" charset="0"/>
                <a:ea typeface="Cambria" panose="02040503050406030204" pitchFamily="18" charset="0"/>
              </a:rPr>
              <a:t>B</a:t>
            </a:r>
            <a:endParaRPr dirty="0">
              <a:latin typeface="Cambria" panose="02040503050406030204" pitchFamily="18" charset="0"/>
              <a:ea typeface="Cambria" panose="02040503050406030204" pitchFamily="18" charset="0"/>
            </a:endParaRPr>
          </a:p>
        </p:txBody>
      </p:sp>
      <p:sp>
        <p:nvSpPr>
          <p:cNvPr id="12" name="Google Shape;288;p10">
            <a:extLst>
              <a:ext uri="{FF2B5EF4-FFF2-40B4-BE49-F238E27FC236}">
                <a16:creationId xmlns:a16="http://schemas.microsoft.com/office/drawing/2014/main" id="{C6BF1BD7-2B05-4CAD-80F9-0033FAC5B4FE}"/>
              </a:ext>
            </a:extLst>
          </p:cNvPr>
          <p:cNvSpPr txBox="1">
            <a:spLocks/>
          </p:cNvSpPr>
          <p:nvPr/>
        </p:nvSpPr>
        <p:spPr>
          <a:xfrm>
            <a:off x="3012031" y="571937"/>
            <a:ext cx="12323689" cy="1424965"/>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L="457200" marR="0" lvl="0" indent="-228600" algn="l" rtl="0">
              <a:lnSpc>
                <a:spcPct val="90000"/>
              </a:lnSpc>
              <a:spcBef>
                <a:spcPts val="1000"/>
              </a:spcBef>
              <a:spcAft>
                <a:spcPts val="0"/>
              </a:spcAft>
              <a:buClr>
                <a:schemeClr val="dk1"/>
              </a:buClr>
              <a:buSzPts val="2800"/>
              <a:buFont typeface="Arial"/>
              <a:buNone/>
              <a:defRPr sz="2200" b="1" i="0" u="none" strike="noStrike" cap="none">
                <a:solidFill>
                  <a:srgbClr val="3F3F3F"/>
                </a:solidFill>
                <a:latin typeface="Open Sans"/>
                <a:ea typeface="Open Sans"/>
                <a:cs typeface="Open Sans"/>
                <a:sym typeface="Open Sans"/>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r>
              <a:rPr lang="en-US" sz="2400">
                <a:latin typeface="Cambria" panose="02040503050406030204" pitchFamily="18" charset="0"/>
                <a:ea typeface="Cambria" panose="02040503050406030204" pitchFamily="18" charset="0"/>
              </a:rPr>
              <a:t>Software consists of _____________________ ?</a:t>
            </a:r>
            <a:endParaRPr lang="en-US" sz="2400" dirty="0">
              <a:latin typeface="Cambria" panose="02040503050406030204" pitchFamily="18" charset="0"/>
              <a:ea typeface="Cambria" panose="02040503050406030204" pitchFamily="18" charset="0"/>
            </a:endParaRPr>
          </a:p>
        </p:txBody>
      </p:sp>
      <p:sp>
        <p:nvSpPr>
          <p:cNvPr id="13" name="Google Shape;289;p10">
            <a:extLst>
              <a:ext uri="{FF2B5EF4-FFF2-40B4-BE49-F238E27FC236}">
                <a16:creationId xmlns:a16="http://schemas.microsoft.com/office/drawing/2014/main" id="{D9DAD30B-17F5-40D9-A1F3-CDB5218573F1}"/>
              </a:ext>
            </a:extLst>
          </p:cNvPr>
          <p:cNvSpPr txBox="1">
            <a:spLocks/>
          </p:cNvSpPr>
          <p:nvPr/>
        </p:nvSpPr>
        <p:spPr>
          <a:xfrm>
            <a:off x="2329744" y="2788417"/>
            <a:ext cx="11250640" cy="701711"/>
          </a:xfrm>
          <a:prstGeom prst="rect">
            <a:avLst/>
          </a:prstGeom>
          <a:noFill/>
          <a:ln>
            <a:noFill/>
          </a:ln>
        </p:spPr>
        <p:txBody>
          <a:bodyPr spcFirstLastPara="1" wrap="square" lIns="91425" tIns="0" rIns="91425" bIns="0" anchor="t" anchorCtr="0">
            <a:normAutofit/>
          </a:bodyPr>
          <a:lstStyle>
            <a:defPPr marR="0" lvl="0" algn="l" rtl="0">
              <a:lnSpc>
                <a:spcPct val="100000"/>
              </a:lnSpc>
              <a:spcBef>
                <a:spcPts val="0"/>
              </a:spcBef>
              <a:spcAft>
                <a:spcPts val="0"/>
              </a:spcAft>
            </a:defPPr>
            <a:lvl1pPr marL="457200" marR="0" lvl="0" indent="-228600" algn="l" rtl="0">
              <a:lnSpc>
                <a:spcPct val="90000"/>
              </a:lnSpc>
              <a:spcBef>
                <a:spcPts val="1000"/>
              </a:spcBef>
              <a:spcAft>
                <a:spcPts val="0"/>
              </a:spcAft>
              <a:buClr>
                <a:schemeClr val="dk1"/>
              </a:buClr>
              <a:buSzPts val="2800"/>
              <a:buFont typeface="Arial"/>
              <a:buNone/>
              <a:defRPr sz="2000" b="1" i="0" u="none" strike="noStrike" cap="none">
                <a:solidFill>
                  <a:srgbClr val="3F3F3F"/>
                </a:solidFill>
                <a:latin typeface="Open Sans"/>
                <a:ea typeface="Open Sans"/>
                <a:cs typeface="Open Sans"/>
                <a:sym typeface="Open Sans"/>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r>
              <a:rPr lang="en-US" sz="2400" b="0">
                <a:solidFill>
                  <a:srgbClr val="3A3A3A"/>
                </a:solidFill>
                <a:latin typeface="Cambria" panose="02040503050406030204" pitchFamily="18" charset="0"/>
                <a:ea typeface="Cambria" panose="02040503050406030204" pitchFamily="18" charset="0"/>
              </a:rPr>
              <a:t>Set of instructions + Operating Procedures</a:t>
            </a:r>
            <a:endParaRPr lang="en-US" sz="2400" dirty="0">
              <a:latin typeface="Cambria" panose="02040503050406030204" pitchFamily="18" charset="0"/>
              <a:ea typeface="Cambria" panose="02040503050406030204" pitchFamily="18" charset="0"/>
            </a:endParaRPr>
          </a:p>
        </p:txBody>
      </p:sp>
      <p:sp>
        <p:nvSpPr>
          <p:cNvPr id="14" name="Google Shape;290;p10">
            <a:extLst>
              <a:ext uri="{FF2B5EF4-FFF2-40B4-BE49-F238E27FC236}">
                <a16:creationId xmlns:a16="http://schemas.microsoft.com/office/drawing/2014/main" id="{4483F73B-E74E-4418-8DF0-C1452744E88F}"/>
              </a:ext>
            </a:extLst>
          </p:cNvPr>
          <p:cNvSpPr txBox="1">
            <a:spLocks/>
          </p:cNvSpPr>
          <p:nvPr/>
        </p:nvSpPr>
        <p:spPr>
          <a:xfrm>
            <a:off x="2329744" y="3609022"/>
            <a:ext cx="11250640" cy="701711"/>
          </a:xfrm>
          <a:prstGeom prst="rect">
            <a:avLst/>
          </a:prstGeom>
          <a:noFill/>
          <a:ln>
            <a:noFill/>
          </a:ln>
        </p:spPr>
        <p:txBody>
          <a:bodyPr spcFirstLastPara="1" wrap="square" lIns="91425" tIns="0" rIns="91425" bIns="0" anchor="t" anchorCtr="0">
            <a:normAutofit/>
          </a:bodyPr>
          <a:lstStyle>
            <a:defPPr marR="0" lvl="0" algn="l" rtl="0">
              <a:lnSpc>
                <a:spcPct val="100000"/>
              </a:lnSpc>
              <a:spcBef>
                <a:spcPts val="0"/>
              </a:spcBef>
              <a:spcAft>
                <a:spcPts val="0"/>
              </a:spcAft>
            </a:defPPr>
            <a:lvl1pPr marL="457200" marR="0" lvl="0" indent="-228600" algn="l" rtl="0">
              <a:lnSpc>
                <a:spcPct val="90000"/>
              </a:lnSpc>
              <a:spcBef>
                <a:spcPts val="1000"/>
              </a:spcBef>
              <a:spcAft>
                <a:spcPts val="0"/>
              </a:spcAft>
              <a:buClr>
                <a:schemeClr val="dk1"/>
              </a:buClr>
              <a:buSzPts val="2800"/>
              <a:buFont typeface="Arial"/>
              <a:buNone/>
              <a:defRPr sz="2200" b="1" i="0" u="none" strike="noStrike" cap="none">
                <a:solidFill>
                  <a:srgbClr val="024F93"/>
                </a:solidFill>
                <a:latin typeface="Open Sans"/>
                <a:ea typeface="Open Sans"/>
                <a:cs typeface="Open Sans"/>
                <a:sym typeface="Open Sans"/>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r>
              <a:rPr lang="en-IN" sz="2400" b="0">
                <a:solidFill>
                  <a:srgbClr val="3A3A3A"/>
                </a:solidFill>
                <a:latin typeface="Cambria" panose="02040503050406030204" pitchFamily="18" charset="0"/>
                <a:ea typeface="Cambria" panose="02040503050406030204" pitchFamily="18" charset="0"/>
              </a:rPr>
              <a:t>Programs + Documentation + Operating Procedures</a:t>
            </a:r>
            <a:endParaRPr lang="en-IN" sz="2400" dirty="0">
              <a:latin typeface="Cambria" panose="02040503050406030204" pitchFamily="18" charset="0"/>
              <a:ea typeface="Cambria" panose="02040503050406030204" pitchFamily="18" charset="0"/>
            </a:endParaRPr>
          </a:p>
        </p:txBody>
      </p:sp>
      <p:sp>
        <p:nvSpPr>
          <p:cNvPr id="15" name="Google Shape;291;p10">
            <a:extLst>
              <a:ext uri="{FF2B5EF4-FFF2-40B4-BE49-F238E27FC236}">
                <a16:creationId xmlns:a16="http://schemas.microsoft.com/office/drawing/2014/main" id="{A540ED00-C48D-4A44-A6F0-8E8CF6436DE5}"/>
              </a:ext>
            </a:extLst>
          </p:cNvPr>
          <p:cNvSpPr txBox="1">
            <a:spLocks/>
          </p:cNvSpPr>
          <p:nvPr/>
        </p:nvSpPr>
        <p:spPr>
          <a:xfrm>
            <a:off x="2329744" y="4429627"/>
            <a:ext cx="11250640" cy="701711"/>
          </a:xfrm>
          <a:prstGeom prst="rect">
            <a:avLst/>
          </a:prstGeom>
          <a:noFill/>
          <a:ln>
            <a:noFill/>
          </a:ln>
        </p:spPr>
        <p:txBody>
          <a:bodyPr spcFirstLastPara="1" wrap="square" lIns="91425" tIns="0" rIns="91425" bIns="0" anchor="t" anchorCtr="0">
            <a:normAutofit/>
          </a:bodyPr>
          <a:lstStyle>
            <a:defPPr marR="0" lvl="0" algn="l" rtl="0">
              <a:lnSpc>
                <a:spcPct val="100000"/>
              </a:lnSpc>
              <a:spcBef>
                <a:spcPts val="0"/>
              </a:spcBef>
              <a:spcAft>
                <a:spcPts val="0"/>
              </a:spcAft>
            </a:defPPr>
            <a:lvl1pPr marL="457200" marR="0" lvl="0" indent="-228600" algn="l" rtl="0">
              <a:lnSpc>
                <a:spcPct val="90000"/>
              </a:lnSpc>
              <a:spcBef>
                <a:spcPts val="1000"/>
              </a:spcBef>
              <a:spcAft>
                <a:spcPts val="0"/>
              </a:spcAft>
              <a:buClr>
                <a:schemeClr val="dk1"/>
              </a:buClr>
              <a:buSzPts val="2800"/>
              <a:buFont typeface="Arial"/>
              <a:buNone/>
              <a:defRPr sz="2000" b="0" i="0" u="none" strike="noStrike" cap="none">
                <a:solidFill>
                  <a:srgbClr val="3F3F3F"/>
                </a:solidFill>
                <a:latin typeface="Open Sans"/>
                <a:ea typeface="Open Sans"/>
                <a:cs typeface="Open Sans"/>
                <a:sym typeface="Open Sans"/>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r>
              <a:rPr lang="en-US" sz="2400">
                <a:latin typeface="Cambria" panose="02040503050406030204" pitchFamily="18" charset="0"/>
                <a:ea typeface="Cambria" panose="02040503050406030204" pitchFamily="18" charset="0"/>
              </a:rPr>
              <a:t>Programs + Hardware Manuals</a:t>
            </a:r>
            <a:endParaRPr lang="en-US" sz="2400" dirty="0">
              <a:latin typeface="Cambria" panose="02040503050406030204" pitchFamily="18" charset="0"/>
              <a:ea typeface="Cambria" panose="02040503050406030204" pitchFamily="18" charset="0"/>
            </a:endParaRPr>
          </a:p>
        </p:txBody>
      </p:sp>
      <p:sp>
        <p:nvSpPr>
          <p:cNvPr id="16" name="Google Shape;292;p10">
            <a:extLst>
              <a:ext uri="{FF2B5EF4-FFF2-40B4-BE49-F238E27FC236}">
                <a16:creationId xmlns:a16="http://schemas.microsoft.com/office/drawing/2014/main" id="{B6D03FB3-BECB-4FE8-8FE8-6D3C90FCF836}"/>
              </a:ext>
            </a:extLst>
          </p:cNvPr>
          <p:cNvSpPr txBox="1">
            <a:spLocks/>
          </p:cNvSpPr>
          <p:nvPr/>
        </p:nvSpPr>
        <p:spPr>
          <a:xfrm>
            <a:off x="2329744" y="5250232"/>
            <a:ext cx="11250640" cy="701711"/>
          </a:xfrm>
          <a:prstGeom prst="rect">
            <a:avLst/>
          </a:prstGeom>
          <a:noFill/>
          <a:ln>
            <a:noFill/>
          </a:ln>
        </p:spPr>
        <p:txBody>
          <a:bodyPr spcFirstLastPara="1" wrap="square" lIns="91425" tIns="0" rIns="91425" bIns="0" anchor="t" anchorCtr="0">
            <a:normAutofit/>
          </a:bodyPr>
          <a:lstStyle>
            <a:defPPr marR="0" lvl="0" algn="l" rtl="0">
              <a:lnSpc>
                <a:spcPct val="100000"/>
              </a:lnSpc>
              <a:spcBef>
                <a:spcPts val="0"/>
              </a:spcBef>
              <a:spcAft>
                <a:spcPts val="0"/>
              </a:spcAft>
            </a:defPPr>
            <a:lvl1pPr marL="457200" marR="0" lvl="0" indent="-228600" algn="l" rtl="0">
              <a:lnSpc>
                <a:spcPct val="90000"/>
              </a:lnSpc>
              <a:spcBef>
                <a:spcPts val="1000"/>
              </a:spcBef>
              <a:spcAft>
                <a:spcPts val="0"/>
              </a:spcAft>
              <a:buClr>
                <a:schemeClr val="dk1"/>
              </a:buClr>
              <a:buSzPts val="2800"/>
              <a:buFont typeface="Arial"/>
              <a:buNone/>
              <a:defRPr sz="2000" b="0" i="0" u="none" strike="noStrike" cap="none">
                <a:solidFill>
                  <a:srgbClr val="3F3F3F"/>
                </a:solidFill>
                <a:latin typeface="Open Sans"/>
                <a:ea typeface="Open Sans"/>
                <a:cs typeface="Open Sans"/>
                <a:sym typeface="Open Sans"/>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r>
              <a:rPr lang="en-US" sz="2400">
                <a:latin typeface="Cambria" panose="02040503050406030204" pitchFamily="18" charset="0"/>
                <a:ea typeface="Cambria" panose="02040503050406030204" pitchFamily="18" charset="0"/>
              </a:rPr>
              <a:t>Set of Programs</a:t>
            </a:r>
            <a:endParaRPr lang="en-US" sz="2400" dirty="0">
              <a:latin typeface="Cambria" panose="02040503050406030204" pitchFamily="18" charset="0"/>
              <a:ea typeface="Cambria" panose="02040503050406030204" pitchFamily="18" charset="0"/>
            </a:endParaRPr>
          </a:p>
        </p:txBody>
      </p:sp>
      <p:sp>
        <p:nvSpPr>
          <p:cNvPr id="17" name="Google Shape;293;p10">
            <a:extLst>
              <a:ext uri="{FF2B5EF4-FFF2-40B4-BE49-F238E27FC236}">
                <a16:creationId xmlns:a16="http://schemas.microsoft.com/office/drawing/2014/main" id="{0AF25707-83AF-4923-9B0C-ECEE1F780525}"/>
              </a:ext>
            </a:extLst>
          </p:cNvPr>
          <p:cNvSpPr txBox="1">
            <a:spLocks noGrp="1"/>
          </p:cNvSpPr>
          <p:nvPr>
            <p:ph type="body" idx="1"/>
          </p:nvPr>
        </p:nvSpPr>
        <p:spPr>
          <a:xfrm>
            <a:off x="1280469" y="1281797"/>
            <a:ext cx="1698904" cy="674183"/>
          </a:xfrm>
          <a:prstGeom prst="rect">
            <a:avLst/>
          </a:prstGeom>
          <a:noFill/>
          <a:ln>
            <a:noFill/>
          </a:ln>
        </p:spPr>
        <p:txBody>
          <a:bodyPr spcFirstLastPara="1" wrap="square" lIns="91425" tIns="45700" rIns="91425" bIns="45700" anchor="t" anchorCtr="0">
            <a:normAutofit/>
          </a:bodyPr>
          <a:lstStyle/>
          <a:p>
            <a:pPr marL="0" lvl="0" indent="0" algn="ctr" rtl="0">
              <a:lnSpc>
                <a:spcPct val="100000"/>
              </a:lnSpc>
              <a:spcBef>
                <a:spcPts val="1000"/>
              </a:spcBef>
              <a:spcAft>
                <a:spcPts val="0"/>
              </a:spcAft>
              <a:buSzPts val="2800"/>
              <a:buFont typeface="Arial"/>
              <a:buNone/>
            </a:pPr>
            <a:r>
              <a:rPr lang="en-US" sz="2400" dirty="0">
                <a:latin typeface="Cambria" panose="02040503050406030204" pitchFamily="18" charset="0"/>
                <a:ea typeface="Cambria" panose="02040503050406030204" pitchFamily="18" charset="0"/>
              </a:rPr>
              <a:t>4</a:t>
            </a:r>
            <a:endParaRPr sz="24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403197951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10"/>
          <p:cNvSpPr txBox="1">
            <a:spLocks noGrp="1"/>
          </p:cNvSpPr>
          <p:nvPr>
            <p:ph type="body" idx="2"/>
          </p:nvPr>
        </p:nvSpPr>
        <p:spPr>
          <a:xfrm>
            <a:off x="3012031" y="571937"/>
            <a:ext cx="12323689" cy="1424965"/>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1000"/>
              </a:spcBef>
              <a:spcAft>
                <a:spcPts val="0"/>
              </a:spcAft>
              <a:buSzPts val="2800"/>
              <a:buFont typeface="Arial"/>
              <a:buNone/>
            </a:pPr>
            <a:r>
              <a:rPr lang="en-US" sz="2400" dirty="0">
                <a:latin typeface="Cambria" panose="02040503050406030204" pitchFamily="18" charset="0"/>
                <a:ea typeface="Cambria" panose="02040503050406030204" pitchFamily="18" charset="0"/>
              </a:rPr>
              <a:t>Software Project Management comprises of number of activities, which contains _____</a:t>
            </a:r>
            <a:endParaRPr sz="2400" dirty="0">
              <a:latin typeface="Cambria" panose="02040503050406030204" pitchFamily="18" charset="0"/>
              <a:ea typeface="Cambria" panose="02040503050406030204" pitchFamily="18" charset="0"/>
            </a:endParaRPr>
          </a:p>
        </p:txBody>
      </p:sp>
      <p:sp>
        <p:nvSpPr>
          <p:cNvPr id="289" name="Google Shape;289;p10"/>
          <p:cNvSpPr txBox="1">
            <a:spLocks noGrp="1"/>
          </p:cNvSpPr>
          <p:nvPr>
            <p:ph type="body" idx="3"/>
          </p:nvPr>
        </p:nvSpPr>
        <p:spPr>
          <a:xfrm>
            <a:off x="2329744" y="2788417"/>
            <a:ext cx="11250640" cy="701711"/>
          </a:xfrm>
          <a:prstGeom prst="rect">
            <a:avLst/>
          </a:prstGeom>
          <a:noFill/>
          <a:ln>
            <a:noFill/>
          </a:ln>
        </p:spPr>
        <p:txBody>
          <a:bodyPr spcFirstLastPara="1" wrap="square" lIns="91425" tIns="0" rIns="91425" bIns="0" anchor="t" anchorCtr="0">
            <a:normAutofit/>
          </a:bodyPr>
          <a:lstStyle/>
          <a:p>
            <a:pPr marL="0" lvl="0" indent="0" algn="l" rtl="0">
              <a:lnSpc>
                <a:spcPct val="90000"/>
              </a:lnSpc>
              <a:spcBef>
                <a:spcPts val="1000"/>
              </a:spcBef>
              <a:spcAft>
                <a:spcPts val="0"/>
              </a:spcAft>
              <a:buSzPts val="2800"/>
              <a:buFont typeface="Arial"/>
              <a:buNone/>
            </a:pPr>
            <a:r>
              <a:rPr lang="en-US" sz="2400" dirty="0">
                <a:solidFill>
                  <a:srgbClr val="3A3A3A"/>
                </a:solidFill>
                <a:latin typeface="Cambria" panose="02040503050406030204" pitchFamily="18" charset="0"/>
                <a:ea typeface="Cambria" panose="02040503050406030204" pitchFamily="18" charset="0"/>
              </a:rPr>
              <a:t>P</a:t>
            </a:r>
            <a:r>
              <a:rPr lang="en-IN" sz="2400" dirty="0">
                <a:solidFill>
                  <a:srgbClr val="3A3A3A"/>
                </a:solidFill>
                <a:latin typeface="Cambria" panose="02040503050406030204" pitchFamily="18" charset="0"/>
                <a:ea typeface="Cambria" panose="02040503050406030204" pitchFamily="18" charset="0"/>
              </a:rPr>
              <a:t>roject Planning</a:t>
            </a:r>
            <a:endParaRPr sz="2400" dirty="0">
              <a:latin typeface="Cambria" panose="02040503050406030204" pitchFamily="18" charset="0"/>
              <a:ea typeface="Cambria" panose="02040503050406030204" pitchFamily="18" charset="0"/>
            </a:endParaRPr>
          </a:p>
        </p:txBody>
      </p:sp>
      <p:sp>
        <p:nvSpPr>
          <p:cNvPr id="290" name="Google Shape;290;p10"/>
          <p:cNvSpPr txBox="1">
            <a:spLocks noGrp="1"/>
          </p:cNvSpPr>
          <p:nvPr>
            <p:ph type="body" idx="4"/>
          </p:nvPr>
        </p:nvSpPr>
        <p:spPr>
          <a:xfrm>
            <a:off x="2329744" y="3609022"/>
            <a:ext cx="11250640" cy="701711"/>
          </a:xfrm>
          <a:prstGeom prst="rect">
            <a:avLst/>
          </a:prstGeom>
          <a:noFill/>
          <a:ln>
            <a:noFill/>
          </a:ln>
        </p:spPr>
        <p:txBody>
          <a:bodyPr spcFirstLastPara="1" wrap="square" lIns="91425" tIns="0" rIns="91425" bIns="0" anchor="t" anchorCtr="0">
            <a:normAutofit/>
          </a:bodyPr>
          <a:lstStyle/>
          <a:p>
            <a:pPr marL="0" lvl="0" indent="0" algn="l" rtl="0">
              <a:lnSpc>
                <a:spcPct val="90000"/>
              </a:lnSpc>
              <a:spcBef>
                <a:spcPts val="1000"/>
              </a:spcBef>
              <a:spcAft>
                <a:spcPts val="0"/>
              </a:spcAft>
              <a:buSzPts val="2800"/>
              <a:buNone/>
            </a:pPr>
            <a:r>
              <a:rPr lang="en-IN" sz="2400" b="0" i="0" dirty="0">
                <a:solidFill>
                  <a:srgbClr val="3A3A3A"/>
                </a:solidFill>
                <a:effectLst/>
                <a:latin typeface="Cambria" panose="02040503050406030204" pitchFamily="18" charset="0"/>
                <a:ea typeface="Cambria" panose="02040503050406030204" pitchFamily="18" charset="0"/>
              </a:rPr>
              <a:t>Scope Management</a:t>
            </a:r>
            <a:endParaRPr sz="2400" dirty="0">
              <a:latin typeface="Cambria" panose="02040503050406030204" pitchFamily="18" charset="0"/>
              <a:ea typeface="Cambria" panose="02040503050406030204" pitchFamily="18" charset="0"/>
            </a:endParaRPr>
          </a:p>
        </p:txBody>
      </p:sp>
      <p:sp>
        <p:nvSpPr>
          <p:cNvPr id="291" name="Google Shape;291;p10"/>
          <p:cNvSpPr txBox="1">
            <a:spLocks noGrp="1"/>
          </p:cNvSpPr>
          <p:nvPr>
            <p:ph type="body" idx="5"/>
          </p:nvPr>
        </p:nvSpPr>
        <p:spPr>
          <a:xfrm>
            <a:off x="2329744" y="4429627"/>
            <a:ext cx="11250640" cy="701711"/>
          </a:xfrm>
          <a:prstGeom prst="rect">
            <a:avLst/>
          </a:prstGeom>
          <a:noFill/>
          <a:ln>
            <a:noFill/>
          </a:ln>
        </p:spPr>
        <p:txBody>
          <a:bodyPr spcFirstLastPara="1" wrap="square" lIns="91425" tIns="0" rIns="91425" bIns="0" anchor="t" anchorCtr="0">
            <a:normAutofit/>
          </a:bodyPr>
          <a:lstStyle/>
          <a:p>
            <a:pPr marL="0" lvl="0" indent="0" algn="l" rtl="0">
              <a:lnSpc>
                <a:spcPct val="90000"/>
              </a:lnSpc>
              <a:spcBef>
                <a:spcPts val="1000"/>
              </a:spcBef>
              <a:spcAft>
                <a:spcPts val="0"/>
              </a:spcAft>
              <a:buSzPts val="2800"/>
              <a:buNone/>
            </a:pPr>
            <a:r>
              <a:rPr lang="en-US" sz="2400" dirty="0">
                <a:latin typeface="Cambria" panose="02040503050406030204" pitchFamily="18" charset="0"/>
                <a:ea typeface="Cambria" panose="02040503050406030204" pitchFamily="18" charset="0"/>
              </a:rPr>
              <a:t>Project Estimation</a:t>
            </a:r>
            <a:endParaRPr sz="2400" dirty="0">
              <a:latin typeface="Cambria" panose="02040503050406030204" pitchFamily="18" charset="0"/>
              <a:ea typeface="Cambria" panose="02040503050406030204" pitchFamily="18" charset="0"/>
            </a:endParaRPr>
          </a:p>
        </p:txBody>
      </p:sp>
      <p:sp>
        <p:nvSpPr>
          <p:cNvPr id="292" name="Google Shape;292;p10"/>
          <p:cNvSpPr txBox="1">
            <a:spLocks noGrp="1"/>
          </p:cNvSpPr>
          <p:nvPr>
            <p:ph type="body" idx="6"/>
          </p:nvPr>
        </p:nvSpPr>
        <p:spPr>
          <a:xfrm>
            <a:off x="2329744" y="5250232"/>
            <a:ext cx="11250640" cy="701711"/>
          </a:xfrm>
          <a:prstGeom prst="rect">
            <a:avLst/>
          </a:prstGeom>
          <a:noFill/>
          <a:ln>
            <a:noFill/>
          </a:ln>
        </p:spPr>
        <p:txBody>
          <a:bodyPr spcFirstLastPara="1" wrap="square" lIns="91425" tIns="0" rIns="91425" bIns="0" anchor="t" anchorCtr="0">
            <a:normAutofit/>
          </a:bodyPr>
          <a:lstStyle/>
          <a:p>
            <a:pPr marL="0" lvl="0" indent="0" algn="l" rtl="0">
              <a:lnSpc>
                <a:spcPct val="90000"/>
              </a:lnSpc>
              <a:spcBef>
                <a:spcPts val="1000"/>
              </a:spcBef>
              <a:spcAft>
                <a:spcPts val="0"/>
              </a:spcAft>
              <a:buSzPts val="2800"/>
              <a:buNone/>
            </a:pPr>
            <a:r>
              <a:rPr lang="en-US" sz="2400" dirty="0">
                <a:latin typeface="Cambria" panose="02040503050406030204" pitchFamily="18" charset="0"/>
                <a:ea typeface="Cambria" panose="02040503050406030204" pitchFamily="18" charset="0"/>
              </a:rPr>
              <a:t>All Mentioned Above</a:t>
            </a:r>
            <a:endParaRPr sz="2400" dirty="0">
              <a:latin typeface="Cambria" panose="02040503050406030204" pitchFamily="18" charset="0"/>
              <a:ea typeface="Cambria" panose="02040503050406030204" pitchFamily="18" charset="0"/>
            </a:endParaRPr>
          </a:p>
        </p:txBody>
      </p:sp>
      <p:sp>
        <p:nvSpPr>
          <p:cNvPr id="293" name="Google Shape;293;p10"/>
          <p:cNvSpPr txBox="1">
            <a:spLocks noGrp="1"/>
          </p:cNvSpPr>
          <p:nvPr>
            <p:ph type="body" idx="1"/>
          </p:nvPr>
        </p:nvSpPr>
        <p:spPr>
          <a:xfrm>
            <a:off x="1280469" y="1281797"/>
            <a:ext cx="1698904" cy="674183"/>
          </a:xfrm>
          <a:prstGeom prst="rect">
            <a:avLst/>
          </a:prstGeom>
          <a:noFill/>
          <a:ln>
            <a:noFill/>
          </a:ln>
        </p:spPr>
        <p:txBody>
          <a:bodyPr spcFirstLastPara="1" wrap="square" lIns="91425" tIns="45700" rIns="91425" bIns="45700" anchor="t" anchorCtr="0">
            <a:normAutofit/>
          </a:bodyPr>
          <a:lstStyle/>
          <a:p>
            <a:pPr marL="0" lvl="0" indent="0" algn="ctr" rtl="0">
              <a:lnSpc>
                <a:spcPct val="100000"/>
              </a:lnSpc>
              <a:spcBef>
                <a:spcPts val="1000"/>
              </a:spcBef>
              <a:spcAft>
                <a:spcPts val="0"/>
              </a:spcAft>
              <a:buSzPts val="2800"/>
              <a:buFont typeface="Arial"/>
              <a:buNone/>
            </a:pPr>
            <a:r>
              <a:rPr lang="en-US" sz="2400" dirty="0">
                <a:latin typeface="Cambria" panose="02040503050406030204" pitchFamily="18" charset="0"/>
                <a:ea typeface="Cambria" panose="02040503050406030204" pitchFamily="18" charset="0"/>
              </a:rPr>
              <a:t>5</a:t>
            </a:r>
            <a:endParaRPr sz="24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6357842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9CC76-7D72-4969-BD00-A0B24BDA5F33}"/>
              </a:ext>
            </a:extLst>
          </p:cNvPr>
          <p:cNvSpPr>
            <a:spLocks noGrp="1"/>
          </p:cNvSpPr>
          <p:nvPr>
            <p:ph type="title"/>
          </p:nvPr>
        </p:nvSpPr>
        <p:spPr/>
        <p:txBody>
          <a:bodyPr>
            <a:normAutofit/>
          </a:bodyPr>
          <a:lstStyle/>
          <a:p>
            <a:r>
              <a:rPr lang="en-US" sz="4000" dirty="0">
                <a:latin typeface="Cambria" panose="02040503050406030204" pitchFamily="18" charset="0"/>
                <a:ea typeface="Cambria" panose="02040503050406030204" pitchFamily="18" charset="0"/>
              </a:rPr>
              <a:t>Software Development Model</a:t>
            </a:r>
            <a:endParaRPr lang="en-IN" sz="4000" dirty="0">
              <a:latin typeface="Cambria" panose="02040503050406030204" pitchFamily="18" charset="0"/>
              <a:ea typeface="Cambria" panose="02040503050406030204" pitchFamily="18" charset="0"/>
            </a:endParaRPr>
          </a:p>
        </p:txBody>
      </p:sp>
      <p:pic>
        <p:nvPicPr>
          <p:cNvPr id="5" name="Google Shape;272;p8">
            <a:extLst>
              <a:ext uri="{FF2B5EF4-FFF2-40B4-BE49-F238E27FC236}">
                <a16:creationId xmlns:a16="http://schemas.microsoft.com/office/drawing/2014/main" id="{519DCF76-2ABA-46FE-AC2D-ED1F517ACD11}"/>
              </a:ext>
            </a:extLst>
          </p:cNvPr>
          <p:cNvPicPr preferRelativeResize="0"/>
          <p:nvPr/>
        </p:nvPicPr>
        <p:blipFill rotWithShape="1">
          <a:blip r:embed="rId2">
            <a:alphaModFix/>
          </a:blip>
          <a:srcRect/>
          <a:stretch/>
        </p:blipFill>
        <p:spPr>
          <a:xfrm>
            <a:off x="6472989" y="819254"/>
            <a:ext cx="3356359" cy="365760"/>
          </a:xfrm>
          <a:prstGeom prst="rect">
            <a:avLst/>
          </a:prstGeom>
          <a:noFill/>
          <a:ln>
            <a:noFill/>
          </a:ln>
        </p:spPr>
      </p:pic>
      <p:sp>
        <p:nvSpPr>
          <p:cNvPr id="7" name="Text Placeholder 2">
            <a:extLst>
              <a:ext uri="{FF2B5EF4-FFF2-40B4-BE49-F238E27FC236}">
                <a16:creationId xmlns:a16="http://schemas.microsoft.com/office/drawing/2014/main" id="{9D0794A8-F0A1-4F54-A000-5E2D5472C0A0}"/>
              </a:ext>
            </a:extLst>
          </p:cNvPr>
          <p:cNvSpPr>
            <a:spLocks noGrp="1"/>
          </p:cNvSpPr>
          <p:nvPr>
            <p:ph type="body" idx="1"/>
          </p:nvPr>
        </p:nvSpPr>
        <p:spPr>
          <a:xfrm>
            <a:off x="1341814" y="1494775"/>
            <a:ext cx="13980248" cy="7169447"/>
          </a:xfrm>
        </p:spPr>
        <p:txBody>
          <a:bodyPr>
            <a:normAutofit/>
          </a:bodyPr>
          <a:lstStyle/>
          <a:p>
            <a:pPr marL="342900" indent="-342900">
              <a:lnSpc>
                <a:spcPts val="4000"/>
              </a:lnSpc>
              <a:buClr>
                <a:srgbClr val="3F3F3F"/>
              </a:buClr>
              <a:buSzPts val="2200"/>
              <a:buFont typeface="Arial"/>
              <a:buChar char="•"/>
            </a:pPr>
            <a:r>
              <a:rPr lang="en-US" sz="2800" dirty="0">
                <a:latin typeface="Cambria" panose="02040503050406030204" pitchFamily="18" charset="0"/>
                <a:ea typeface="Cambria" panose="02040503050406030204" pitchFamily="18" charset="0"/>
              </a:rPr>
              <a:t>One of the basic notions of the software development process is SDLC model.</a:t>
            </a:r>
          </a:p>
          <a:p>
            <a:pPr marL="342900" indent="-342900">
              <a:lnSpc>
                <a:spcPts val="4000"/>
              </a:lnSpc>
              <a:buClr>
                <a:srgbClr val="3F3F3F"/>
              </a:buClr>
              <a:buSzPts val="2200"/>
              <a:buFont typeface="Arial"/>
              <a:buChar char="•"/>
            </a:pPr>
            <a:r>
              <a:rPr lang="en-US" sz="2800" dirty="0">
                <a:latin typeface="Cambria" panose="02040503050406030204" pitchFamily="18" charset="0"/>
                <a:ea typeface="Cambria" panose="02040503050406030204" pitchFamily="18" charset="0"/>
              </a:rPr>
              <a:t>SDLC is a pictorial and diagrammatic representation of the software life cycle.</a:t>
            </a:r>
          </a:p>
          <a:p>
            <a:pPr marL="342900" indent="-342900">
              <a:lnSpc>
                <a:spcPts val="4000"/>
              </a:lnSpc>
              <a:buClr>
                <a:srgbClr val="3F3F3F"/>
              </a:buClr>
              <a:buSzPts val="2200"/>
              <a:buFont typeface="Arial"/>
              <a:buChar char="•"/>
            </a:pPr>
            <a:r>
              <a:rPr lang="en-US" sz="2800" dirty="0">
                <a:latin typeface="Cambria" panose="02040503050406030204" pitchFamily="18" charset="0"/>
                <a:ea typeface="Cambria" panose="02040503050406030204" pitchFamily="18" charset="0"/>
              </a:rPr>
              <a:t>The models specify the various stages of the process  in which they are carried out. </a:t>
            </a:r>
          </a:p>
          <a:p>
            <a:pPr marL="342900" indent="-342900">
              <a:lnSpc>
                <a:spcPts val="4000"/>
              </a:lnSpc>
              <a:buClr>
                <a:srgbClr val="3F3F3F"/>
              </a:buClr>
              <a:buSzPts val="2200"/>
              <a:buFont typeface="Arial"/>
              <a:buChar char="•"/>
            </a:pPr>
            <a:r>
              <a:rPr lang="en-US" sz="2800" dirty="0">
                <a:latin typeface="Cambria" panose="02040503050406030204" pitchFamily="18" charset="0"/>
                <a:ea typeface="Cambria" panose="02040503050406030204" pitchFamily="18" charset="0"/>
              </a:rPr>
              <a:t>There is no one single SDLC model. </a:t>
            </a:r>
          </a:p>
          <a:p>
            <a:pPr marL="342900" indent="-342900">
              <a:lnSpc>
                <a:spcPts val="4000"/>
              </a:lnSpc>
              <a:buClr>
                <a:srgbClr val="3F3F3F"/>
              </a:buClr>
              <a:buSzPts val="2200"/>
              <a:buFont typeface="Arial"/>
              <a:buChar char="•"/>
            </a:pPr>
            <a:r>
              <a:rPr lang="en-US" sz="2800" dirty="0">
                <a:latin typeface="Cambria" panose="02040503050406030204" pitchFamily="18" charset="0"/>
                <a:ea typeface="Cambria" panose="02040503050406030204" pitchFamily="18" charset="0"/>
              </a:rPr>
              <a:t>They are divided into main groups, each with its features and weaknesses.</a:t>
            </a:r>
          </a:p>
        </p:txBody>
      </p:sp>
    </p:spTree>
    <p:extLst>
      <p:ext uri="{BB962C8B-B14F-4D97-AF65-F5344CB8AC3E}">
        <p14:creationId xmlns:p14="http://schemas.microsoft.com/office/powerpoint/2010/main" val="1765151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5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fade">
                                      <p:cBhvr>
                                        <p:cTn id="22" dur="500"/>
                                        <p:tgtEl>
                                          <p:spTgt spid="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animEffect transition="in" filter="fade">
                                      <p:cBhvr>
                                        <p:cTn id="27" dur="500"/>
                                        <p:tgtEl>
                                          <p:spTgt spid="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300" name="Google Shape;300;p11"/>
          <p:cNvSpPr txBox="1">
            <a:spLocks noGrp="1"/>
          </p:cNvSpPr>
          <p:nvPr>
            <p:ph type="body" idx="3"/>
          </p:nvPr>
        </p:nvSpPr>
        <p:spPr>
          <a:xfrm>
            <a:off x="670033" y="7935120"/>
            <a:ext cx="15194414" cy="998670"/>
          </a:xfrm>
          <a:prstGeom prst="rect">
            <a:avLst/>
          </a:prstGeom>
          <a:noFill/>
          <a:ln>
            <a:noFill/>
          </a:ln>
        </p:spPr>
        <p:txBody>
          <a:bodyPr spcFirstLastPara="1" wrap="square" lIns="91425" tIns="45700" rIns="91425" bIns="45700" anchor="t" anchorCtr="0">
            <a:normAutofit/>
          </a:bodyPr>
          <a:lstStyle/>
          <a:p>
            <a:pPr marL="0" indent="0"/>
            <a:r>
              <a:rPr lang="en-US" sz="2400" dirty="0">
                <a:latin typeface="Cambria" panose="02040503050406030204" pitchFamily="18" charset="0"/>
                <a:ea typeface="Cambria" panose="02040503050406030204" pitchFamily="18" charset="0"/>
              </a:rPr>
              <a:t>All Mentioned Above</a:t>
            </a:r>
          </a:p>
          <a:p>
            <a:pPr marL="0" lvl="0" indent="0" algn="l" rtl="0">
              <a:lnSpc>
                <a:spcPct val="90000"/>
              </a:lnSpc>
              <a:spcBef>
                <a:spcPts val="1000"/>
              </a:spcBef>
              <a:spcAft>
                <a:spcPts val="0"/>
              </a:spcAft>
              <a:buSzPts val="2800"/>
              <a:buNone/>
            </a:pPr>
            <a:endParaRPr lang="en-IN" sz="2400" dirty="0">
              <a:latin typeface="Cambria" panose="02040503050406030204" pitchFamily="18" charset="0"/>
              <a:ea typeface="Cambria" panose="02040503050406030204" pitchFamily="18" charset="0"/>
            </a:endParaRPr>
          </a:p>
        </p:txBody>
      </p:sp>
      <p:sp>
        <p:nvSpPr>
          <p:cNvPr id="301" name="Google Shape;301;p11"/>
          <p:cNvSpPr txBox="1">
            <a:spLocks noGrp="1"/>
          </p:cNvSpPr>
          <p:nvPr>
            <p:ph type="body" idx="4"/>
          </p:nvPr>
        </p:nvSpPr>
        <p:spPr>
          <a:xfrm>
            <a:off x="3346904" y="7368182"/>
            <a:ext cx="9022188" cy="400110"/>
          </a:xfrm>
          <a:prstGeom prst="rect">
            <a:avLst/>
          </a:prstGeom>
          <a:noFill/>
          <a:ln>
            <a:noFill/>
          </a:ln>
        </p:spPr>
        <p:txBody>
          <a:bodyPr spcFirstLastPara="1" wrap="square" lIns="91425" tIns="0" rIns="91425" bIns="0" anchor="b" anchorCtr="0">
            <a:noAutofit/>
          </a:bodyPr>
          <a:lstStyle/>
          <a:p>
            <a:pPr marL="0" lvl="0" indent="0" algn="l" rtl="0">
              <a:lnSpc>
                <a:spcPct val="90000"/>
              </a:lnSpc>
              <a:spcBef>
                <a:spcPts val="1000"/>
              </a:spcBef>
              <a:spcAft>
                <a:spcPts val="0"/>
              </a:spcAft>
              <a:buSzPts val="2800"/>
              <a:buFont typeface="Arial"/>
              <a:buNone/>
            </a:pPr>
            <a:r>
              <a:rPr lang="en-US" dirty="0">
                <a:latin typeface="Cambria" panose="02040503050406030204" pitchFamily="18" charset="0"/>
                <a:ea typeface="Cambria" panose="02040503050406030204" pitchFamily="18" charset="0"/>
              </a:rPr>
              <a:t>D</a:t>
            </a:r>
            <a:endParaRPr dirty="0">
              <a:latin typeface="Cambria" panose="02040503050406030204" pitchFamily="18" charset="0"/>
              <a:ea typeface="Cambria" panose="02040503050406030204" pitchFamily="18" charset="0"/>
            </a:endParaRPr>
          </a:p>
        </p:txBody>
      </p:sp>
      <p:sp>
        <p:nvSpPr>
          <p:cNvPr id="12" name="Google Shape;288;p10">
            <a:extLst>
              <a:ext uri="{FF2B5EF4-FFF2-40B4-BE49-F238E27FC236}">
                <a16:creationId xmlns:a16="http://schemas.microsoft.com/office/drawing/2014/main" id="{C6BF1BD7-2B05-4CAD-80F9-0033FAC5B4FE}"/>
              </a:ext>
            </a:extLst>
          </p:cNvPr>
          <p:cNvSpPr txBox="1">
            <a:spLocks/>
          </p:cNvSpPr>
          <p:nvPr/>
        </p:nvSpPr>
        <p:spPr>
          <a:xfrm>
            <a:off x="3012031" y="571937"/>
            <a:ext cx="12323689" cy="1424965"/>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L="457200" marR="0" lvl="0" indent="-228600" algn="l" rtl="0">
              <a:lnSpc>
                <a:spcPct val="90000"/>
              </a:lnSpc>
              <a:spcBef>
                <a:spcPts val="1000"/>
              </a:spcBef>
              <a:spcAft>
                <a:spcPts val="0"/>
              </a:spcAft>
              <a:buClr>
                <a:schemeClr val="dk1"/>
              </a:buClr>
              <a:buSzPts val="2800"/>
              <a:buFont typeface="Arial"/>
              <a:buNone/>
              <a:defRPr sz="2200" b="1" i="0" u="none" strike="noStrike" cap="none">
                <a:solidFill>
                  <a:srgbClr val="3F3F3F"/>
                </a:solidFill>
                <a:latin typeface="Open Sans"/>
                <a:ea typeface="Open Sans"/>
                <a:cs typeface="Open Sans"/>
                <a:sym typeface="Open Sans"/>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endParaRPr lang="en-US" sz="2400" dirty="0">
              <a:latin typeface="Cambria" panose="02040503050406030204" pitchFamily="18" charset="0"/>
              <a:ea typeface="Cambria" panose="02040503050406030204" pitchFamily="18" charset="0"/>
            </a:endParaRPr>
          </a:p>
        </p:txBody>
      </p:sp>
      <p:sp>
        <p:nvSpPr>
          <p:cNvPr id="18" name="Google Shape;289;p10">
            <a:extLst>
              <a:ext uri="{FF2B5EF4-FFF2-40B4-BE49-F238E27FC236}">
                <a16:creationId xmlns:a16="http://schemas.microsoft.com/office/drawing/2014/main" id="{101F83F1-78C6-49C9-9034-032A4BAE98F8}"/>
              </a:ext>
            </a:extLst>
          </p:cNvPr>
          <p:cNvSpPr txBox="1">
            <a:spLocks/>
          </p:cNvSpPr>
          <p:nvPr/>
        </p:nvSpPr>
        <p:spPr>
          <a:xfrm>
            <a:off x="2329744" y="2788417"/>
            <a:ext cx="11250640" cy="701711"/>
          </a:xfrm>
          <a:prstGeom prst="rect">
            <a:avLst/>
          </a:prstGeom>
          <a:noFill/>
          <a:ln>
            <a:noFill/>
          </a:ln>
        </p:spPr>
        <p:txBody>
          <a:bodyPr spcFirstLastPara="1" wrap="square" lIns="91425" tIns="0" rIns="91425" bIns="0" anchor="t" anchorCtr="0">
            <a:normAutofit/>
          </a:bodyPr>
          <a:lstStyle>
            <a:defPPr marR="0" lvl="0" algn="l" rtl="0">
              <a:lnSpc>
                <a:spcPct val="100000"/>
              </a:lnSpc>
              <a:spcBef>
                <a:spcPts val="0"/>
              </a:spcBef>
              <a:spcAft>
                <a:spcPts val="0"/>
              </a:spcAft>
            </a:defPPr>
            <a:lvl1pPr marL="457200" marR="0" lvl="0" indent="-228600" algn="l" rtl="0">
              <a:lnSpc>
                <a:spcPct val="90000"/>
              </a:lnSpc>
              <a:spcBef>
                <a:spcPts val="1000"/>
              </a:spcBef>
              <a:spcAft>
                <a:spcPts val="0"/>
              </a:spcAft>
              <a:buClr>
                <a:schemeClr val="dk1"/>
              </a:buClr>
              <a:buSzPts val="2800"/>
              <a:buFont typeface="Arial"/>
              <a:buNone/>
              <a:defRPr sz="2000" b="1" i="0" u="none" strike="noStrike" cap="none">
                <a:solidFill>
                  <a:srgbClr val="3F3F3F"/>
                </a:solidFill>
                <a:latin typeface="Open Sans"/>
                <a:ea typeface="Open Sans"/>
                <a:cs typeface="Open Sans"/>
                <a:sym typeface="Open Sans"/>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r>
              <a:rPr lang="en-US" sz="2400" b="0" dirty="0">
                <a:solidFill>
                  <a:srgbClr val="3A3A3A"/>
                </a:solidFill>
                <a:latin typeface="Cambria" panose="02040503050406030204" pitchFamily="18" charset="0"/>
                <a:ea typeface="Cambria" panose="02040503050406030204" pitchFamily="18" charset="0"/>
              </a:rPr>
              <a:t>Project Planning</a:t>
            </a:r>
            <a:endParaRPr lang="en-US" sz="2400" b="0" dirty="0">
              <a:latin typeface="Cambria" panose="02040503050406030204" pitchFamily="18" charset="0"/>
              <a:ea typeface="Cambria" panose="02040503050406030204" pitchFamily="18" charset="0"/>
            </a:endParaRPr>
          </a:p>
        </p:txBody>
      </p:sp>
      <p:sp>
        <p:nvSpPr>
          <p:cNvPr id="19" name="Google Shape;290;p10">
            <a:extLst>
              <a:ext uri="{FF2B5EF4-FFF2-40B4-BE49-F238E27FC236}">
                <a16:creationId xmlns:a16="http://schemas.microsoft.com/office/drawing/2014/main" id="{E888D123-B95D-4E49-B568-521931BABB23}"/>
              </a:ext>
            </a:extLst>
          </p:cNvPr>
          <p:cNvSpPr txBox="1">
            <a:spLocks/>
          </p:cNvSpPr>
          <p:nvPr/>
        </p:nvSpPr>
        <p:spPr>
          <a:xfrm>
            <a:off x="2329744" y="3609022"/>
            <a:ext cx="11250640" cy="701711"/>
          </a:xfrm>
          <a:prstGeom prst="rect">
            <a:avLst/>
          </a:prstGeom>
          <a:noFill/>
          <a:ln>
            <a:noFill/>
          </a:ln>
        </p:spPr>
        <p:txBody>
          <a:bodyPr spcFirstLastPara="1" wrap="square" lIns="91425" tIns="0" rIns="91425" bIns="0" anchor="t" anchorCtr="0">
            <a:normAutofit/>
          </a:bodyPr>
          <a:lstStyle>
            <a:defPPr marR="0" lvl="0" algn="l" rtl="0">
              <a:lnSpc>
                <a:spcPct val="100000"/>
              </a:lnSpc>
              <a:spcBef>
                <a:spcPts val="0"/>
              </a:spcBef>
              <a:spcAft>
                <a:spcPts val="0"/>
              </a:spcAft>
            </a:defPPr>
            <a:lvl1pPr marL="457200" marR="0" lvl="0" indent="-228600" algn="l" rtl="0">
              <a:lnSpc>
                <a:spcPct val="90000"/>
              </a:lnSpc>
              <a:spcBef>
                <a:spcPts val="1000"/>
              </a:spcBef>
              <a:spcAft>
                <a:spcPts val="0"/>
              </a:spcAft>
              <a:buClr>
                <a:schemeClr val="dk1"/>
              </a:buClr>
              <a:buSzPts val="2800"/>
              <a:buFont typeface="Arial"/>
              <a:buNone/>
              <a:defRPr sz="2200" b="1" i="0" u="none" strike="noStrike" cap="none">
                <a:solidFill>
                  <a:srgbClr val="024F93"/>
                </a:solidFill>
                <a:latin typeface="Open Sans"/>
                <a:ea typeface="Open Sans"/>
                <a:cs typeface="Open Sans"/>
                <a:sym typeface="Open Sans"/>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r>
              <a:rPr lang="en-IN" sz="2400" b="0" dirty="0">
                <a:solidFill>
                  <a:srgbClr val="3A3A3A"/>
                </a:solidFill>
                <a:latin typeface="Cambria" panose="02040503050406030204" pitchFamily="18" charset="0"/>
                <a:ea typeface="Cambria" panose="02040503050406030204" pitchFamily="18" charset="0"/>
              </a:rPr>
              <a:t>Scope Management</a:t>
            </a:r>
            <a:endParaRPr lang="en-IN" sz="2400" dirty="0">
              <a:latin typeface="Cambria" panose="02040503050406030204" pitchFamily="18" charset="0"/>
              <a:ea typeface="Cambria" panose="02040503050406030204" pitchFamily="18" charset="0"/>
            </a:endParaRPr>
          </a:p>
        </p:txBody>
      </p:sp>
      <p:sp>
        <p:nvSpPr>
          <p:cNvPr id="20" name="Google Shape;291;p10">
            <a:extLst>
              <a:ext uri="{FF2B5EF4-FFF2-40B4-BE49-F238E27FC236}">
                <a16:creationId xmlns:a16="http://schemas.microsoft.com/office/drawing/2014/main" id="{C93E61B8-CDA8-4305-B1B0-99970C00FBFC}"/>
              </a:ext>
            </a:extLst>
          </p:cNvPr>
          <p:cNvSpPr txBox="1">
            <a:spLocks/>
          </p:cNvSpPr>
          <p:nvPr/>
        </p:nvSpPr>
        <p:spPr>
          <a:xfrm>
            <a:off x="2329744" y="4429627"/>
            <a:ext cx="11250640" cy="701711"/>
          </a:xfrm>
          <a:prstGeom prst="rect">
            <a:avLst/>
          </a:prstGeom>
          <a:noFill/>
          <a:ln>
            <a:noFill/>
          </a:ln>
        </p:spPr>
        <p:txBody>
          <a:bodyPr spcFirstLastPara="1" wrap="square" lIns="91425" tIns="0" rIns="91425" bIns="0" anchor="t" anchorCtr="0">
            <a:normAutofit/>
          </a:bodyPr>
          <a:lstStyle>
            <a:defPPr marR="0" lvl="0" algn="l" rtl="0">
              <a:lnSpc>
                <a:spcPct val="100000"/>
              </a:lnSpc>
              <a:spcBef>
                <a:spcPts val="0"/>
              </a:spcBef>
              <a:spcAft>
                <a:spcPts val="0"/>
              </a:spcAft>
            </a:defPPr>
            <a:lvl1pPr marL="457200" marR="0" lvl="0" indent="-228600" algn="l" rtl="0">
              <a:lnSpc>
                <a:spcPct val="90000"/>
              </a:lnSpc>
              <a:spcBef>
                <a:spcPts val="1000"/>
              </a:spcBef>
              <a:spcAft>
                <a:spcPts val="0"/>
              </a:spcAft>
              <a:buClr>
                <a:schemeClr val="dk1"/>
              </a:buClr>
              <a:buSzPts val="2800"/>
              <a:buFont typeface="Arial"/>
              <a:buNone/>
              <a:defRPr sz="2000" b="0" i="0" u="none" strike="noStrike" cap="none">
                <a:solidFill>
                  <a:srgbClr val="3F3F3F"/>
                </a:solidFill>
                <a:latin typeface="Open Sans"/>
                <a:ea typeface="Open Sans"/>
                <a:cs typeface="Open Sans"/>
                <a:sym typeface="Open Sans"/>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r>
              <a:rPr lang="en-US" sz="2400" dirty="0">
                <a:latin typeface="Cambria" panose="02040503050406030204" pitchFamily="18" charset="0"/>
                <a:ea typeface="Cambria" panose="02040503050406030204" pitchFamily="18" charset="0"/>
              </a:rPr>
              <a:t>Project Estimation</a:t>
            </a:r>
          </a:p>
        </p:txBody>
      </p:sp>
      <p:sp>
        <p:nvSpPr>
          <p:cNvPr id="21" name="Google Shape;292;p10">
            <a:extLst>
              <a:ext uri="{FF2B5EF4-FFF2-40B4-BE49-F238E27FC236}">
                <a16:creationId xmlns:a16="http://schemas.microsoft.com/office/drawing/2014/main" id="{E70ADCA6-8193-4E3A-B9EC-AEA7A1139A59}"/>
              </a:ext>
            </a:extLst>
          </p:cNvPr>
          <p:cNvSpPr txBox="1">
            <a:spLocks/>
          </p:cNvSpPr>
          <p:nvPr/>
        </p:nvSpPr>
        <p:spPr>
          <a:xfrm>
            <a:off x="2329744" y="5250232"/>
            <a:ext cx="11250640" cy="701711"/>
          </a:xfrm>
          <a:prstGeom prst="rect">
            <a:avLst/>
          </a:prstGeom>
          <a:noFill/>
          <a:ln>
            <a:noFill/>
          </a:ln>
        </p:spPr>
        <p:txBody>
          <a:bodyPr spcFirstLastPara="1" wrap="square" lIns="91425" tIns="0" rIns="91425" bIns="0" anchor="t" anchorCtr="0">
            <a:normAutofit/>
          </a:bodyPr>
          <a:lstStyle>
            <a:defPPr marR="0" lvl="0" algn="l" rtl="0">
              <a:lnSpc>
                <a:spcPct val="100000"/>
              </a:lnSpc>
              <a:spcBef>
                <a:spcPts val="0"/>
              </a:spcBef>
              <a:spcAft>
                <a:spcPts val="0"/>
              </a:spcAft>
            </a:defPPr>
            <a:lvl1pPr marL="457200" marR="0" lvl="0" indent="-228600" algn="l" rtl="0">
              <a:lnSpc>
                <a:spcPct val="90000"/>
              </a:lnSpc>
              <a:spcBef>
                <a:spcPts val="1000"/>
              </a:spcBef>
              <a:spcAft>
                <a:spcPts val="0"/>
              </a:spcAft>
              <a:buClr>
                <a:schemeClr val="dk1"/>
              </a:buClr>
              <a:buSzPts val="2800"/>
              <a:buFont typeface="Arial"/>
              <a:buNone/>
              <a:defRPr sz="2000" b="0" i="0" u="none" strike="noStrike" cap="none">
                <a:solidFill>
                  <a:srgbClr val="3F3F3F"/>
                </a:solidFill>
                <a:latin typeface="Open Sans"/>
                <a:ea typeface="Open Sans"/>
                <a:cs typeface="Open Sans"/>
                <a:sym typeface="Open Sans"/>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r>
              <a:rPr lang="en-US" sz="2400" dirty="0">
                <a:latin typeface="Cambria" panose="02040503050406030204" pitchFamily="18" charset="0"/>
                <a:ea typeface="Cambria" panose="02040503050406030204" pitchFamily="18" charset="0"/>
              </a:rPr>
              <a:t>All Mentioned Above</a:t>
            </a:r>
          </a:p>
        </p:txBody>
      </p:sp>
      <p:sp>
        <p:nvSpPr>
          <p:cNvPr id="22" name="Google Shape;293;p10">
            <a:extLst>
              <a:ext uri="{FF2B5EF4-FFF2-40B4-BE49-F238E27FC236}">
                <a16:creationId xmlns:a16="http://schemas.microsoft.com/office/drawing/2014/main" id="{930A4209-969B-462A-8C56-AA83DE655245}"/>
              </a:ext>
            </a:extLst>
          </p:cNvPr>
          <p:cNvSpPr txBox="1">
            <a:spLocks noGrp="1"/>
          </p:cNvSpPr>
          <p:nvPr>
            <p:ph type="body" idx="1"/>
          </p:nvPr>
        </p:nvSpPr>
        <p:spPr>
          <a:xfrm>
            <a:off x="1280469" y="1281797"/>
            <a:ext cx="1698904" cy="674183"/>
          </a:xfrm>
          <a:prstGeom prst="rect">
            <a:avLst/>
          </a:prstGeom>
          <a:noFill/>
          <a:ln>
            <a:noFill/>
          </a:ln>
        </p:spPr>
        <p:txBody>
          <a:bodyPr spcFirstLastPara="1" wrap="square" lIns="91425" tIns="45700" rIns="91425" bIns="45700" anchor="t" anchorCtr="0">
            <a:normAutofit/>
          </a:bodyPr>
          <a:lstStyle/>
          <a:p>
            <a:pPr marL="0" lvl="0" indent="0" algn="ctr" rtl="0">
              <a:lnSpc>
                <a:spcPct val="100000"/>
              </a:lnSpc>
              <a:spcBef>
                <a:spcPts val="1000"/>
              </a:spcBef>
              <a:spcAft>
                <a:spcPts val="0"/>
              </a:spcAft>
              <a:buSzPts val="2800"/>
              <a:buFont typeface="Arial"/>
              <a:buNone/>
            </a:pPr>
            <a:r>
              <a:rPr lang="en-US" sz="2400" dirty="0">
                <a:latin typeface="Cambria" panose="02040503050406030204" pitchFamily="18" charset="0"/>
                <a:ea typeface="Cambria" panose="02040503050406030204" pitchFamily="18" charset="0"/>
              </a:rPr>
              <a:t>5</a:t>
            </a:r>
            <a:endParaRPr sz="2400" dirty="0">
              <a:latin typeface="Cambria" panose="02040503050406030204" pitchFamily="18" charset="0"/>
              <a:ea typeface="Cambria" panose="02040503050406030204" pitchFamily="18" charset="0"/>
            </a:endParaRPr>
          </a:p>
        </p:txBody>
      </p:sp>
      <p:sp>
        <p:nvSpPr>
          <p:cNvPr id="23" name="Google Shape;288;p10">
            <a:extLst>
              <a:ext uri="{FF2B5EF4-FFF2-40B4-BE49-F238E27FC236}">
                <a16:creationId xmlns:a16="http://schemas.microsoft.com/office/drawing/2014/main" id="{4DCF87DC-65D0-49BD-B1BD-22F1C254CB84}"/>
              </a:ext>
            </a:extLst>
          </p:cNvPr>
          <p:cNvSpPr txBox="1">
            <a:spLocks noGrp="1"/>
          </p:cNvSpPr>
          <p:nvPr>
            <p:ph type="body" idx="2"/>
          </p:nvPr>
        </p:nvSpPr>
        <p:spPr>
          <a:xfrm>
            <a:off x="3164431" y="724337"/>
            <a:ext cx="12323689" cy="1424965"/>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1000"/>
              </a:spcBef>
              <a:spcAft>
                <a:spcPts val="0"/>
              </a:spcAft>
              <a:buSzPts val="2800"/>
              <a:buFont typeface="Arial"/>
              <a:buNone/>
            </a:pPr>
            <a:r>
              <a:rPr lang="en-US" sz="2400" dirty="0">
                <a:latin typeface="Cambria" panose="02040503050406030204" pitchFamily="18" charset="0"/>
                <a:ea typeface="Cambria" panose="02040503050406030204" pitchFamily="18" charset="0"/>
              </a:rPr>
              <a:t>Software Project Management comprises of number of activities, which contains _____</a:t>
            </a:r>
            <a:endParaRPr sz="24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5035213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9CC76-7D72-4969-BD00-A0B24BDA5F33}"/>
              </a:ext>
            </a:extLst>
          </p:cNvPr>
          <p:cNvSpPr>
            <a:spLocks noGrp="1"/>
          </p:cNvSpPr>
          <p:nvPr>
            <p:ph type="title"/>
          </p:nvPr>
        </p:nvSpPr>
        <p:spPr/>
        <p:txBody>
          <a:bodyPr>
            <a:normAutofit/>
          </a:bodyPr>
          <a:lstStyle/>
          <a:p>
            <a:r>
              <a:rPr lang="en-US" sz="4000" dirty="0">
                <a:latin typeface="Cambria" panose="02040503050406030204" pitchFamily="18" charset="0"/>
                <a:ea typeface="Cambria" panose="02040503050406030204" pitchFamily="18" charset="0"/>
              </a:rPr>
              <a:t>Software Development Model</a:t>
            </a:r>
            <a:endParaRPr lang="en-IN" sz="4000" dirty="0">
              <a:latin typeface="Cambria" panose="02040503050406030204" pitchFamily="18" charset="0"/>
              <a:ea typeface="Cambria" panose="02040503050406030204" pitchFamily="18" charset="0"/>
            </a:endParaRPr>
          </a:p>
        </p:txBody>
      </p:sp>
      <p:pic>
        <p:nvPicPr>
          <p:cNvPr id="5" name="Google Shape;272;p8">
            <a:extLst>
              <a:ext uri="{FF2B5EF4-FFF2-40B4-BE49-F238E27FC236}">
                <a16:creationId xmlns:a16="http://schemas.microsoft.com/office/drawing/2014/main" id="{519DCF76-2ABA-46FE-AC2D-ED1F517ACD11}"/>
              </a:ext>
            </a:extLst>
          </p:cNvPr>
          <p:cNvPicPr preferRelativeResize="0"/>
          <p:nvPr/>
        </p:nvPicPr>
        <p:blipFill rotWithShape="1">
          <a:blip r:embed="rId2">
            <a:alphaModFix/>
          </a:blip>
          <a:srcRect/>
          <a:stretch/>
        </p:blipFill>
        <p:spPr>
          <a:xfrm>
            <a:off x="6472989" y="819254"/>
            <a:ext cx="3356359" cy="365760"/>
          </a:xfrm>
          <a:prstGeom prst="rect">
            <a:avLst/>
          </a:prstGeom>
          <a:noFill/>
          <a:ln>
            <a:noFill/>
          </a:ln>
        </p:spPr>
      </p:pic>
      <p:sp>
        <p:nvSpPr>
          <p:cNvPr id="7" name="Text Placeholder 2">
            <a:extLst>
              <a:ext uri="{FF2B5EF4-FFF2-40B4-BE49-F238E27FC236}">
                <a16:creationId xmlns:a16="http://schemas.microsoft.com/office/drawing/2014/main" id="{9D0794A8-F0A1-4F54-A000-5E2D5472C0A0}"/>
              </a:ext>
            </a:extLst>
          </p:cNvPr>
          <p:cNvSpPr>
            <a:spLocks noGrp="1"/>
          </p:cNvSpPr>
          <p:nvPr>
            <p:ph type="body" idx="1"/>
          </p:nvPr>
        </p:nvSpPr>
        <p:spPr>
          <a:xfrm>
            <a:off x="1341814" y="1494775"/>
            <a:ext cx="13980248" cy="7169447"/>
          </a:xfrm>
        </p:spPr>
        <p:txBody>
          <a:bodyPr>
            <a:normAutofit/>
          </a:bodyPr>
          <a:lstStyle/>
          <a:p>
            <a:pPr marL="342900" indent="-342900">
              <a:lnSpc>
                <a:spcPts val="4000"/>
              </a:lnSpc>
              <a:buClr>
                <a:srgbClr val="3F3F3F"/>
              </a:buClr>
              <a:buSzPts val="2200"/>
              <a:buFont typeface="Arial"/>
              <a:buChar char="•"/>
            </a:pPr>
            <a:r>
              <a:rPr lang="en-US" sz="2800" dirty="0">
                <a:latin typeface="Cambria" panose="02040503050406030204" pitchFamily="18" charset="0"/>
                <a:ea typeface="Cambria" panose="02040503050406030204" pitchFamily="18" charset="0"/>
              </a:rPr>
              <a:t>The most used, popular and important SDLC models are given below:</a:t>
            </a:r>
          </a:p>
        </p:txBody>
      </p:sp>
      <p:graphicFrame>
        <p:nvGraphicFramePr>
          <p:cNvPr id="3" name="Diagram 2">
            <a:extLst>
              <a:ext uri="{FF2B5EF4-FFF2-40B4-BE49-F238E27FC236}">
                <a16:creationId xmlns:a16="http://schemas.microsoft.com/office/drawing/2014/main" id="{B99BCF96-98E4-45A9-9F21-9CC05634F779}"/>
              </a:ext>
            </a:extLst>
          </p:cNvPr>
          <p:cNvGraphicFramePr/>
          <p:nvPr>
            <p:extLst>
              <p:ext uri="{D42A27DB-BD31-4B8C-83A1-F6EECF244321}">
                <p14:modId xmlns:p14="http://schemas.microsoft.com/office/powerpoint/2010/main" val="4243154327"/>
              </p:ext>
            </p:extLst>
          </p:nvPr>
        </p:nvGraphicFramePr>
        <p:xfrm>
          <a:off x="4710723" y="2473568"/>
          <a:ext cx="6834554" cy="585117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668774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9CC76-7D72-4969-BD00-A0B24BDA5F33}"/>
              </a:ext>
            </a:extLst>
          </p:cNvPr>
          <p:cNvSpPr>
            <a:spLocks noGrp="1"/>
          </p:cNvSpPr>
          <p:nvPr>
            <p:ph type="title"/>
          </p:nvPr>
        </p:nvSpPr>
        <p:spPr/>
        <p:txBody>
          <a:bodyPr>
            <a:normAutofit/>
          </a:bodyPr>
          <a:lstStyle/>
          <a:p>
            <a:r>
              <a:rPr lang="en-US" sz="4000" dirty="0">
                <a:latin typeface="Cambria" panose="02040503050406030204" pitchFamily="18" charset="0"/>
                <a:ea typeface="Cambria" panose="02040503050406030204" pitchFamily="18" charset="0"/>
              </a:rPr>
              <a:t>Waterfall Model</a:t>
            </a:r>
            <a:endParaRPr lang="en-IN" sz="4000" dirty="0">
              <a:latin typeface="Cambria" panose="02040503050406030204" pitchFamily="18" charset="0"/>
              <a:ea typeface="Cambria" panose="02040503050406030204" pitchFamily="18" charset="0"/>
            </a:endParaRPr>
          </a:p>
        </p:txBody>
      </p:sp>
      <p:pic>
        <p:nvPicPr>
          <p:cNvPr id="5" name="Google Shape;272;p8">
            <a:extLst>
              <a:ext uri="{FF2B5EF4-FFF2-40B4-BE49-F238E27FC236}">
                <a16:creationId xmlns:a16="http://schemas.microsoft.com/office/drawing/2014/main" id="{519DCF76-2ABA-46FE-AC2D-ED1F517ACD11}"/>
              </a:ext>
            </a:extLst>
          </p:cNvPr>
          <p:cNvPicPr preferRelativeResize="0"/>
          <p:nvPr/>
        </p:nvPicPr>
        <p:blipFill rotWithShape="1">
          <a:blip r:embed="rId2">
            <a:alphaModFix/>
          </a:blip>
          <a:srcRect/>
          <a:stretch/>
        </p:blipFill>
        <p:spPr>
          <a:xfrm>
            <a:off x="6472989" y="819254"/>
            <a:ext cx="3356359" cy="365760"/>
          </a:xfrm>
          <a:prstGeom prst="rect">
            <a:avLst/>
          </a:prstGeom>
          <a:noFill/>
          <a:ln>
            <a:noFill/>
          </a:ln>
        </p:spPr>
      </p:pic>
      <p:sp>
        <p:nvSpPr>
          <p:cNvPr id="7" name="Text Placeholder 2">
            <a:extLst>
              <a:ext uri="{FF2B5EF4-FFF2-40B4-BE49-F238E27FC236}">
                <a16:creationId xmlns:a16="http://schemas.microsoft.com/office/drawing/2014/main" id="{9D0794A8-F0A1-4F54-A000-5E2D5472C0A0}"/>
              </a:ext>
            </a:extLst>
          </p:cNvPr>
          <p:cNvSpPr>
            <a:spLocks noGrp="1"/>
          </p:cNvSpPr>
          <p:nvPr>
            <p:ph type="body" idx="1"/>
          </p:nvPr>
        </p:nvSpPr>
        <p:spPr>
          <a:xfrm>
            <a:off x="1341814" y="1494775"/>
            <a:ext cx="13980248" cy="7169447"/>
          </a:xfrm>
        </p:spPr>
        <p:txBody>
          <a:bodyPr>
            <a:normAutofit/>
          </a:bodyPr>
          <a:lstStyle/>
          <a:p>
            <a:pPr marL="342900" indent="-342900">
              <a:lnSpc>
                <a:spcPts val="4000"/>
              </a:lnSpc>
              <a:buClr>
                <a:srgbClr val="3F3F3F"/>
              </a:buClr>
              <a:buSzPts val="2200"/>
              <a:buFont typeface="Arial"/>
              <a:buChar char="•"/>
            </a:pPr>
            <a:r>
              <a:rPr lang="en-US" sz="2800" dirty="0">
                <a:latin typeface="Cambria" panose="02040503050406030204" pitchFamily="18" charset="0"/>
                <a:ea typeface="Cambria" panose="02040503050406030204" pitchFamily="18" charset="0"/>
              </a:rPr>
              <a:t>The waterfall is a cascade SDLC model that includes gradual executions of phases.</a:t>
            </a:r>
          </a:p>
          <a:p>
            <a:pPr marL="342900" indent="-342900">
              <a:lnSpc>
                <a:spcPts val="4000"/>
              </a:lnSpc>
              <a:buClr>
                <a:srgbClr val="3F3F3F"/>
              </a:buClr>
              <a:buSzPts val="2200"/>
              <a:buFont typeface="Arial"/>
              <a:buChar char="•"/>
            </a:pPr>
            <a:r>
              <a:rPr lang="en-US" sz="2800" dirty="0">
                <a:latin typeface="Cambria" panose="02040503050406030204" pitchFamily="18" charset="0"/>
                <a:ea typeface="Cambria" panose="02040503050406030204" pitchFamily="18" charset="0"/>
              </a:rPr>
              <a:t>The waterfall model is a breakdown of project activities into linear sequential phases.</a:t>
            </a:r>
          </a:p>
          <a:p>
            <a:pPr marL="342900" indent="-342900">
              <a:lnSpc>
                <a:spcPts val="4000"/>
              </a:lnSpc>
              <a:buClr>
                <a:srgbClr val="3F3F3F"/>
              </a:buClr>
              <a:buSzPts val="2200"/>
              <a:buFont typeface="Arial"/>
              <a:buChar char="•"/>
            </a:pPr>
            <a:r>
              <a:rPr lang="en-US" sz="2800" dirty="0">
                <a:latin typeface="Cambria" panose="02040503050406030204" pitchFamily="18" charset="0"/>
                <a:ea typeface="Cambria" panose="02040503050406030204" pitchFamily="18" charset="0"/>
              </a:rPr>
              <a:t>Each phase depends on the deliverables of the previous phase.</a:t>
            </a:r>
          </a:p>
          <a:p>
            <a:pPr marL="342900" indent="-342900">
              <a:lnSpc>
                <a:spcPts val="4000"/>
              </a:lnSpc>
              <a:buClr>
                <a:srgbClr val="3F3F3F"/>
              </a:buClr>
              <a:buSzPts val="2200"/>
              <a:buFont typeface="Arial"/>
              <a:buChar char="•"/>
            </a:pPr>
            <a:r>
              <a:rPr lang="en-US" sz="2800" dirty="0">
                <a:latin typeface="Cambria" panose="02040503050406030204" pitchFamily="18" charset="0"/>
                <a:ea typeface="Cambria" panose="02040503050406030204" pitchFamily="18" charset="0"/>
              </a:rPr>
              <a:t>The approach is typical for certain areas of engineering design.</a:t>
            </a:r>
          </a:p>
          <a:p>
            <a:pPr marL="342900" indent="-342900">
              <a:lnSpc>
                <a:spcPts val="4000"/>
              </a:lnSpc>
              <a:buClr>
                <a:srgbClr val="3F3F3F"/>
              </a:buClr>
              <a:buSzPts val="2200"/>
              <a:buFont typeface="Arial"/>
              <a:buChar char="•"/>
            </a:pPr>
            <a:r>
              <a:rPr lang="en-US" sz="2800" dirty="0">
                <a:latin typeface="Cambria" panose="02040503050406030204" pitchFamily="18" charset="0"/>
                <a:ea typeface="Cambria" panose="02040503050406030204" pitchFamily="18" charset="0"/>
              </a:rPr>
              <a:t>This process is documented and predefined with features expected to every phase.</a:t>
            </a:r>
          </a:p>
        </p:txBody>
      </p:sp>
    </p:spTree>
    <p:extLst>
      <p:ext uri="{BB962C8B-B14F-4D97-AF65-F5344CB8AC3E}">
        <p14:creationId xmlns:p14="http://schemas.microsoft.com/office/powerpoint/2010/main" val="4092068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5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fade">
                                      <p:cBhvr>
                                        <p:cTn id="22" dur="500"/>
                                        <p:tgtEl>
                                          <p:spTgt spid="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animEffect transition="in" filter="fade">
                                      <p:cBhvr>
                                        <p:cTn id="27" dur="500"/>
                                        <p:tgtEl>
                                          <p:spTgt spid="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9CC76-7D72-4969-BD00-A0B24BDA5F33}"/>
              </a:ext>
            </a:extLst>
          </p:cNvPr>
          <p:cNvSpPr>
            <a:spLocks noGrp="1"/>
          </p:cNvSpPr>
          <p:nvPr>
            <p:ph type="title"/>
          </p:nvPr>
        </p:nvSpPr>
        <p:spPr/>
        <p:txBody>
          <a:bodyPr>
            <a:normAutofit/>
          </a:bodyPr>
          <a:lstStyle/>
          <a:p>
            <a:r>
              <a:rPr lang="en-US" sz="4000" dirty="0">
                <a:latin typeface="Cambria" panose="02040503050406030204" pitchFamily="18" charset="0"/>
                <a:ea typeface="Cambria" panose="02040503050406030204" pitchFamily="18" charset="0"/>
              </a:rPr>
              <a:t>Waterfall Model</a:t>
            </a:r>
            <a:endParaRPr lang="en-IN" sz="4000" dirty="0">
              <a:latin typeface="Cambria" panose="02040503050406030204" pitchFamily="18" charset="0"/>
              <a:ea typeface="Cambria" panose="02040503050406030204" pitchFamily="18" charset="0"/>
            </a:endParaRPr>
          </a:p>
        </p:txBody>
      </p:sp>
      <p:pic>
        <p:nvPicPr>
          <p:cNvPr id="5" name="Google Shape;272;p8">
            <a:extLst>
              <a:ext uri="{FF2B5EF4-FFF2-40B4-BE49-F238E27FC236}">
                <a16:creationId xmlns:a16="http://schemas.microsoft.com/office/drawing/2014/main" id="{519DCF76-2ABA-46FE-AC2D-ED1F517ACD11}"/>
              </a:ext>
            </a:extLst>
          </p:cNvPr>
          <p:cNvPicPr preferRelativeResize="0"/>
          <p:nvPr/>
        </p:nvPicPr>
        <p:blipFill rotWithShape="1">
          <a:blip r:embed="rId2">
            <a:alphaModFix/>
          </a:blip>
          <a:srcRect/>
          <a:stretch/>
        </p:blipFill>
        <p:spPr>
          <a:xfrm>
            <a:off x="6472989" y="819254"/>
            <a:ext cx="3356359" cy="365760"/>
          </a:xfrm>
          <a:prstGeom prst="rect">
            <a:avLst/>
          </a:prstGeom>
          <a:noFill/>
          <a:ln>
            <a:noFill/>
          </a:ln>
        </p:spPr>
      </p:pic>
      <p:pic>
        <p:nvPicPr>
          <p:cNvPr id="1026" name="Picture 2" descr="Waterfall SDLC Model Scheme">
            <a:extLst>
              <a:ext uri="{FF2B5EF4-FFF2-40B4-BE49-F238E27FC236}">
                <a16:creationId xmlns:a16="http://schemas.microsoft.com/office/drawing/2014/main" id="{23AD147D-F90C-41C2-BB14-62DF4C8BAB73}"/>
              </a:ext>
            </a:extLst>
          </p:cNvPr>
          <p:cNvPicPr>
            <a:picLocks noChangeAspect="1" noChangeArrowheads="1"/>
          </p:cNvPicPr>
          <p:nvPr/>
        </p:nvPicPr>
        <p:blipFill>
          <a:blip r:embed="rId3">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572725" y="1277815"/>
            <a:ext cx="13110549" cy="73746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34332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9CC76-7D72-4969-BD00-A0B24BDA5F33}"/>
              </a:ext>
            </a:extLst>
          </p:cNvPr>
          <p:cNvSpPr>
            <a:spLocks noGrp="1"/>
          </p:cNvSpPr>
          <p:nvPr>
            <p:ph type="title"/>
          </p:nvPr>
        </p:nvSpPr>
        <p:spPr/>
        <p:txBody>
          <a:bodyPr>
            <a:normAutofit/>
          </a:bodyPr>
          <a:lstStyle/>
          <a:p>
            <a:r>
              <a:rPr lang="en-US" sz="4000" dirty="0">
                <a:latin typeface="Cambria" panose="02040503050406030204" pitchFamily="18" charset="0"/>
                <a:ea typeface="Cambria" panose="02040503050406030204" pitchFamily="18" charset="0"/>
              </a:rPr>
              <a:t>V Model</a:t>
            </a:r>
            <a:endParaRPr lang="en-IN" sz="4000" dirty="0">
              <a:latin typeface="Cambria" panose="02040503050406030204" pitchFamily="18" charset="0"/>
              <a:ea typeface="Cambria" panose="02040503050406030204" pitchFamily="18" charset="0"/>
            </a:endParaRPr>
          </a:p>
        </p:txBody>
      </p:sp>
      <p:pic>
        <p:nvPicPr>
          <p:cNvPr id="5" name="Google Shape;272;p8">
            <a:extLst>
              <a:ext uri="{FF2B5EF4-FFF2-40B4-BE49-F238E27FC236}">
                <a16:creationId xmlns:a16="http://schemas.microsoft.com/office/drawing/2014/main" id="{519DCF76-2ABA-46FE-AC2D-ED1F517ACD11}"/>
              </a:ext>
            </a:extLst>
          </p:cNvPr>
          <p:cNvPicPr preferRelativeResize="0"/>
          <p:nvPr/>
        </p:nvPicPr>
        <p:blipFill rotWithShape="1">
          <a:blip r:embed="rId2">
            <a:alphaModFix/>
          </a:blip>
          <a:srcRect/>
          <a:stretch/>
        </p:blipFill>
        <p:spPr>
          <a:xfrm>
            <a:off x="6472989" y="819254"/>
            <a:ext cx="3356359" cy="365760"/>
          </a:xfrm>
          <a:prstGeom prst="rect">
            <a:avLst/>
          </a:prstGeom>
          <a:noFill/>
          <a:ln>
            <a:noFill/>
          </a:ln>
        </p:spPr>
      </p:pic>
      <p:sp>
        <p:nvSpPr>
          <p:cNvPr id="7" name="Text Placeholder 2">
            <a:extLst>
              <a:ext uri="{FF2B5EF4-FFF2-40B4-BE49-F238E27FC236}">
                <a16:creationId xmlns:a16="http://schemas.microsoft.com/office/drawing/2014/main" id="{9D0794A8-F0A1-4F54-A000-5E2D5472C0A0}"/>
              </a:ext>
            </a:extLst>
          </p:cNvPr>
          <p:cNvSpPr>
            <a:spLocks noGrp="1"/>
          </p:cNvSpPr>
          <p:nvPr>
            <p:ph type="body" idx="1"/>
          </p:nvPr>
        </p:nvSpPr>
        <p:spPr>
          <a:xfrm>
            <a:off x="1341814" y="1494775"/>
            <a:ext cx="13980248" cy="7169447"/>
          </a:xfrm>
        </p:spPr>
        <p:txBody>
          <a:bodyPr>
            <a:normAutofit/>
          </a:bodyPr>
          <a:lstStyle/>
          <a:p>
            <a:pPr marL="342900" indent="-342900">
              <a:lnSpc>
                <a:spcPts val="4000"/>
              </a:lnSpc>
              <a:buClr>
                <a:srgbClr val="3F3F3F"/>
              </a:buClr>
              <a:buSzPts val="2200"/>
              <a:buFont typeface="Arial"/>
              <a:buChar char="•"/>
            </a:pPr>
            <a:r>
              <a:rPr lang="en-US" sz="2800" dirty="0">
                <a:latin typeface="Cambria" panose="02040503050406030204" pitchFamily="18" charset="0"/>
                <a:ea typeface="Cambria" panose="02040503050406030204" pitchFamily="18" charset="0"/>
              </a:rPr>
              <a:t>V-shaped SDLC model is an expansion of classic waterfall model.</a:t>
            </a:r>
          </a:p>
          <a:p>
            <a:pPr marL="342900" indent="-342900">
              <a:lnSpc>
                <a:spcPts val="4000"/>
              </a:lnSpc>
              <a:buClr>
                <a:srgbClr val="3F3F3F"/>
              </a:buClr>
              <a:buSzPts val="2200"/>
              <a:buFont typeface="Arial"/>
              <a:buChar char="•"/>
            </a:pPr>
            <a:r>
              <a:rPr lang="en-US" sz="2800" dirty="0">
                <a:latin typeface="Cambria" panose="02040503050406030204" pitchFamily="18" charset="0"/>
                <a:ea typeface="Cambria" panose="02040503050406030204" pitchFamily="18" charset="0"/>
              </a:rPr>
              <a:t>This model is based on associated test stage for every development stage. </a:t>
            </a:r>
          </a:p>
          <a:p>
            <a:pPr marL="342900" indent="-342900">
              <a:lnSpc>
                <a:spcPts val="4000"/>
              </a:lnSpc>
              <a:buClr>
                <a:srgbClr val="3F3F3F"/>
              </a:buClr>
              <a:buSzPts val="2200"/>
              <a:buFont typeface="Arial"/>
              <a:buChar char="•"/>
            </a:pPr>
            <a:r>
              <a:rPr lang="en-US" sz="2800" dirty="0">
                <a:latin typeface="Cambria" panose="02040503050406030204" pitchFamily="18" charset="0"/>
                <a:ea typeface="Cambria" panose="02040503050406030204" pitchFamily="18" charset="0"/>
              </a:rPr>
              <a:t>This is a very strict model, and the next stage is started only after the previous phase. </a:t>
            </a:r>
          </a:p>
          <a:p>
            <a:pPr marL="342900" indent="-342900">
              <a:lnSpc>
                <a:spcPts val="4000"/>
              </a:lnSpc>
              <a:buClr>
                <a:srgbClr val="3F3F3F"/>
              </a:buClr>
              <a:buSzPts val="2200"/>
              <a:buFont typeface="Arial"/>
              <a:buChar char="•"/>
            </a:pPr>
            <a:r>
              <a:rPr lang="en-US" sz="2800" dirty="0">
                <a:latin typeface="Cambria" panose="02040503050406030204" pitchFamily="18" charset="0"/>
                <a:ea typeface="Cambria" panose="02040503050406030204" pitchFamily="18" charset="0"/>
              </a:rPr>
              <a:t>This is also called “Validation and verification” model. </a:t>
            </a:r>
          </a:p>
          <a:p>
            <a:pPr marL="342900" indent="-342900">
              <a:lnSpc>
                <a:spcPts val="4000"/>
              </a:lnSpc>
              <a:buClr>
                <a:srgbClr val="3F3F3F"/>
              </a:buClr>
              <a:buSzPts val="2200"/>
              <a:buFont typeface="Arial"/>
              <a:buChar char="•"/>
            </a:pPr>
            <a:r>
              <a:rPr lang="en-US" sz="2800" dirty="0">
                <a:latin typeface="Cambria" panose="02040503050406030204" pitchFamily="18" charset="0"/>
                <a:ea typeface="Cambria" panose="02040503050406030204" pitchFamily="18" charset="0"/>
              </a:rPr>
              <a:t>The horizontal axes represent time or project completeness (left-to-right).</a:t>
            </a:r>
          </a:p>
          <a:p>
            <a:pPr marL="342900" indent="-342900">
              <a:lnSpc>
                <a:spcPts val="4000"/>
              </a:lnSpc>
              <a:buClr>
                <a:srgbClr val="3F3F3F"/>
              </a:buClr>
              <a:buSzPts val="2200"/>
              <a:buFont typeface="Arial"/>
              <a:buChar char="•"/>
            </a:pPr>
            <a:r>
              <a:rPr lang="en-US" sz="2800" dirty="0">
                <a:latin typeface="Cambria" panose="02040503050406030204" pitchFamily="18" charset="0"/>
                <a:ea typeface="Cambria" panose="02040503050406030204" pitchFamily="18" charset="0"/>
              </a:rPr>
              <a:t>The vertical axes represent level of abstraction (coarsest-grain abstraction uppermost).</a:t>
            </a:r>
          </a:p>
        </p:txBody>
      </p:sp>
    </p:spTree>
    <p:extLst>
      <p:ext uri="{BB962C8B-B14F-4D97-AF65-F5344CB8AC3E}">
        <p14:creationId xmlns:p14="http://schemas.microsoft.com/office/powerpoint/2010/main" val="3063649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5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fade">
                                      <p:cBhvr>
                                        <p:cTn id="22" dur="500"/>
                                        <p:tgtEl>
                                          <p:spTgt spid="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animEffect transition="in" filter="fade">
                                      <p:cBhvr>
                                        <p:cTn id="27" dur="500"/>
                                        <p:tgtEl>
                                          <p:spTgt spid="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7">
                                            <p:txEl>
                                              <p:pRg st="5" end="5"/>
                                            </p:txEl>
                                          </p:spTgt>
                                        </p:tgtEl>
                                        <p:attrNameLst>
                                          <p:attrName>style.visibility</p:attrName>
                                        </p:attrNameLst>
                                      </p:cBhvr>
                                      <p:to>
                                        <p:strVal val="visible"/>
                                      </p:to>
                                    </p:set>
                                    <p:animEffect transition="in" filter="fade">
                                      <p:cBhvr>
                                        <p:cTn id="32" dur="500"/>
                                        <p:tgtEl>
                                          <p:spTgt spid="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9CC76-7D72-4969-BD00-A0B24BDA5F33}"/>
              </a:ext>
            </a:extLst>
          </p:cNvPr>
          <p:cNvSpPr>
            <a:spLocks noGrp="1"/>
          </p:cNvSpPr>
          <p:nvPr>
            <p:ph type="title"/>
          </p:nvPr>
        </p:nvSpPr>
        <p:spPr/>
        <p:txBody>
          <a:bodyPr>
            <a:normAutofit/>
          </a:bodyPr>
          <a:lstStyle/>
          <a:p>
            <a:r>
              <a:rPr lang="en-US" sz="4000" dirty="0">
                <a:latin typeface="Cambria" panose="02040503050406030204" pitchFamily="18" charset="0"/>
                <a:ea typeface="Cambria" panose="02040503050406030204" pitchFamily="18" charset="0"/>
              </a:rPr>
              <a:t>V Model</a:t>
            </a:r>
            <a:endParaRPr lang="en-IN" sz="4000" dirty="0">
              <a:latin typeface="Cambria" panose="02040503050406030204" pitchFamily="18" charset="0"/>
              <a:ea typeface="Cambria" panose="02040503050406030204" pitchFamily="18" charset="0"/>
            </a:endParaRPr>
          </a:p>
        </p:txBody>
      </p:sp>
      <p:pic>
        <p:nvPicPr>
          <p:cNvPr id="5" name="Google Shape;272;p8">
            <a:extLst>
              <a:ext uri="{FF2B5EF4-FFF2-40B4-BE49-F238E27FC236}">
                <a16:creationId xmlns:a16="http://schemas.microsoft.com/office/drawing/2014/main" id="{519DCF76-2ABA-46FE-AC2D-ED1F517ACD11}"/>
              </a:ext>
            </a:extLst>
          </p:cNvPr>
          <p:cNvPicPr preferRelativeResize="0"/>
          <p:nvPr/>
        </p:nvPicPr>
        <p:blipFill rotWithShape="1">
          <a:blip r:embed="rId2">
            <a:alphaModFix/>
          </a:blip>
          <a:srcRect/>
          <a:stretch/>
        </p:blipFill>
        <p:spPr>
          <a:xfrm>
            <a:off x="6472989" y="819254"/>
            <a:ext cx="3356359" cy="365760"/>
          </a:xfrm>
          <a:prstGeom prst="rect">
            <a:avLst/>
          </a:prstGeom>
          <a:noFill/>
          <a:ln>
            <a:noFill/>
          </a:ln>
        </p:spPr>
      </p:pic>
      <p:pic>
        <p:nvPicPr>
          <p:cNvPr id="2050" name="Picture 2" descr="v-shaped SDLC model scheme">
            <a:extLst>
              <a:ext uri="{FF2B5EF4-FFF2-40B4-BE49-F238E27FC236}">
                <a16:creationId xmlns:a16="http://schemas.microsoft.com/office/drawing/2014/main" id="{0AD0ACA0-A488-46B4-8D6D-4C57867ADDC2}"/>
              </a:ext>
            </a:extLst>
          </p:cNvPr>
          <p:cNvPicPr>
            <a:picLocks noChangeAspect="1" noChangeArrowheads="1"/>
          </p:cNvPicPr>
          <p:nvPr/>
        </p:nvPicPr>
        <p:blipFill>
          <a:blip r:embed="rId3">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553307" y="1278547"/>
            <a:ext cx="13149385" cy="73965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6711338"/>
      </p:ext>
    </p:extLst>
  </p:cSld>
  <p:clrMapOvr>
    <a:masterClrMapping/>
  </p:clrMapOvr>
</p:sld>
</file>

<file path=ppt/theme/theme1.xml><?xml version="1.0" encoding="utf-8"?>
<a:theme xmlns:a="http://schemas.openxmlformats.org/drawingml/2006/main" name="Digital Marketing">
  <a:themeElements>
    <a:clrScheme name="Orange">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4206</TotalTime>
  <Words>1490</Words>
  <Application>Microsoft Office PowerPoint</Application>
  <PresentationFormat>Custom</PresentationFormat>
  <Paragraphs>197</Paragraphs>
  <Slides>40</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40</vt:i4>
      </vt:variant>
    </vt:vector>
  </HeadingPairs>
  <TitlesOfParts>
    <vt:vector size="45" baseType="lpstr">
      <vt:lpstr>Cambria</vt:lpstr>
      <vt:lpstr>Arial</vt:lpstr>
      <vt:lpstr>Calibri</vt:lpstr>
      <vt:lpstr>Open Sans</vt:lpstr>
      <vt:lpstr>Digital Marketing</vt:lpstr>
      <vt:lpstr>PowerPoint Presentation</vt:lpstr>
      <vt:lpstr>Software Development Models</vt:lpstr>
      <vt:lpstr>Software Development</vt:lpstr>
      <vt:lpstr>Software Development Model</vt:lpstr>
      <vt:lpstr>Software Development Model</vt:lpstr>
      <vt:lpstr>Waterfall Model</vt:lpstr>
      <vt:lpstr>Waterfall Model</vt:lpstr>
      <vt:lpstr>V Model</vt:lpstr>
      <vt:lpstr>V Model</vt:lpstr>
      <vt:lpstr>Incremental Model</vt:lpstr>
      <vt:lpstr>Incremental Model</vt:lpstr>
      <vt:lpstr>RAD Model</vt:lpstr>
      <vt:lpstr>RAD Model</vt:lpstr>
      <vt:lpstr>Agile Model</vt:lpstr>
      <vt:lpstr>Agile Model</vt:lpstr>
      <vt:lpstr>Iterative Model</vt:lpstr>
      <vt:lpstr>Iterative Model</vt:lpstr>
      <vt:lpstr>Spiral Model</vt:lpstr>
      <vt:lpstr>Spiral Model</vt:lpstr>
      <vt:lpstr>Software Evolution</vt:lpstr>
      <vt:lpstr>Software Evolution</vt:lpstr>
      <vt:lpstr>Software Evolution</vt:lpstr>
      <vt:lpstr>Software Development Paradigm</vt:lpstr>
      <vt:lpstr>Software Development Paradigms</vt:lpstr>
      <vt:lpstr>Software Design Paradigms</vt:lpstr>
      <vt:lpstr>Programming Paradigms</vt:lpstr>
      <vt:lpstr>Software Development Life Cycle</vt:lpstr>
      <vt:lpstr>Software Development Life Cycle</vt:lpstr>
      <vt:lpstr>Software Development Paradigms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Roop Kumar</dc:creator>
  <cp:lastModifiedBy>Bhawna Gunwani</cp:lastModifiedBy>
  <cp:revision>96</cp:revision>
  <dcterms:modified xsi:type="dcterms:W3CDTF">2021-01-06T16:14:38Z</dcterms:modified>
</cp:coreProperties>
</file>