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4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Call Record Analysis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IN" dirty="0"/>
              <a:t>Choose Phase3, select the section 4, lesson 1, scroll down to end you will get 1.12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637563-4487-4B15-ADBF-557510F1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01" y="2872631"/>
            <a:ext cx="7997557" cy="39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FA8846-A7A1-46AF-B81D-7AC5F78B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97" y="1818102"/>
            <a:ext cx="8008913" cy="43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BC6AA-FB1D-4ABF-A5DF-48BD64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D4F76-F516-44EA-BEE3-6BEDDD77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Read the </a:t>
            </a:r>
            <a:r>
              <a:rPr lang="en-IN" dirty="0" err="1"/>
              <a:t>call_data.json</a:t>
            </a:r>
            <a:r>
              <a:rPr lang="en-IN" dirty="0"/>
              <a:t> file and store the data in the MongoDB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call_data.json</a:t>
            </a:r>
            <a:r>
              <a:rPr lang="en-IN" dirty="0"/>
              <a:t> file is provided in </a:t>
            </a:r>
            <a:r>
              <a:rPr lang="en-IN" dirty="0" smtClean="0"/>
              <a:t>git:</a:t>
            </a:r>
            <a:endParaRPr lang="en-IN" dirty="0"/>
          </a:p>
          <a:p>
            <a:pPr marL="0" indent="0">
              <a:buNone/>
            </a:pPr>
            <a:r>
              <a:rPr lang="en-IN"/>
              <a:t>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4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382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Wingdings</vt:lpstr>
      <vt:lpstr>Office Theme</vt:lpstr>
      <vt:lpstr> Call Record Analysis</vt:lpstr>
      <vt:lpstr>Project Location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Akash Kale</cp:lastModifiedBy>
  <cp:revision>86</cp:revision>
  <dcterms:created xsi:type="dcterms:W3CDTF">2021-03-16T12:21:39Z</dcterms:created>
  <dcterms:modified xsi:type="dcterms:W3CDTF">2021-04-15T13:06:09Z</dcterms:modified>
</cp:coreProperties>
</file>