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>
                <a:solidFill>
                  <a:srgbClr val="0070C0"/>
                </a:solidFill>
                <a:latin typeface="Franklin Gothic Book" panose="020B0503020102020204" pitchFamily="34" charset="0"/>
              </a:rPr>
              <a:t>Connection MongoDB 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with the website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6, lesson 1, scroll down to end you will get 1.5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9B721-8DD6-4BEE-8EDD-28CC7B34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96" y="2678356"/>
            <a:ext cx="7222955" cy="37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5DE54-D001-4910-B829-85AE4E91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3" y="1651500"/>
            <a:ext cx="9658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8B530-5781-4C95-A385-8A019AF5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2369"/>
            <a:ext cx="9877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C6AA-FB1D-4ABF-A5DF-48BD64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4F76-F516-44EA-BEE3-6BEDDD77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All the courses you add should be stored in MongoDB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 of now you can enter the course id manually but ensure it’s unique as it is part of _id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Don’t waste time on the designing of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UI template given is to understand the requirement, you can implement in different ways however the operations like add, update, delete and fetch must be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Validating the wrong id’s for update and delete is not mandatory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Validating duplicate id’s while adding the course is not mandatory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482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 Connection MongoDB with the website</vt:lpstr>
      <vt:lpstr>Project Location</vt:lpstr>
      <vt:lpstr>Project Implementation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86</cp:revision>
  <dcterms:created xsi:type="dcterms:W3CDTF">2021-03-16T12:21:39Z</dcterms:created>
  <dcterms:modified xsi:type="dcterms:W3CDTF">2021-04-15T12:51:22Z</dcterms:modified>
</cp:coreProperties>
</file>