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Create to-do-list PWA</a:t>
            </a:r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Task Tracker</a:t>
            </a:r>
            <a:endParaRPr lang="en-IN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Choose Phase2, select the section 8, lesson 1, scroll down to end you will get 1.12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3AB17-14B3-462A-BA25-492D6C2F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6" y="3134056"/>
            <a:ext cx="6794167" cy="32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9125-DADA-45D8-9765-434CC9C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CC473-862F-4518-B9FB-20998AD4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501799"/>
            <a:ext cx="8328441" cy="50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E0A4-2AF6-4C6C-A906-1CD94423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8383-ED62-42CC-A99C-B6E3F999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Use JSON Server to store and retrieve data from the backend</a:t>
            </a:r>
          </a:p>
          <a:p>
            <a:pPr>
              <a:buFontTx/>
              <a:buChar char="-"/>
            </a:pPr>
            <a:r>
              <a:rPr lang="en-IN" dirty="0"/>
              <a:t>Use PWA to provide a good look and feel</a:t>
            </a:r>
          </a:p>
          <a:p>
            <a:pPr>
              <a:buFontTx/>
              <a:buChar char="-"/>
            </a:pPr>
            <a:r>
              <a:rPr lang="en-IN" dirty="0"/>
              <a:t>Project Implementation template is just to make you understand what to be done, you can have the layout however you like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2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Wingdings</vt:lpstr>
      <vt:lpstr>Office Theme</vt:lpstr>
      <vt:lpstr> Create to-do-list PWA Task Tracker</vt:lpstr>
      <vt:lpstr>Project Location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52</cp:revision>
  <dcterms:created xsi:type="dcterms:W3CDTF">2021-03-16T12:21:39Z</dcterms:created>
  <dcterms:modified xsi:type="dcterms:W3CDTF">2021-03-29T12:37:13Z</dcterms:modified>
</cp:coreProperties>
</file>