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75EE-D323-4BC9-B150-E1CA7C6D2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1E3BD-4F60-4094-8D0D-29DBCCAB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7AD1-28E1-4353-A7FC-8F949E46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DFA36-F2ED-4CD9-9AD1-99E84181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32EEF-367A-410A-BD3E-FD2FE986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5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B888-B461-470B-B405-EDE200F8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3CC76-3EE5-4EF6-886D-5693B949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DA02-9107-45A8-8B5F-2498EF93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3F94-B428-428F-A997-881CF65F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393E-0044-4C28-998B-9FBE626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2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D6F70-BDEC-4292-8063-FC4BADBF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84544-79C2-4D32-A609-CBC62925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C15F6-C04E-41BE-8126-A0AB1B4B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BC05D-17D0-4890-A251-3A9612C6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CDF0-839B-4D9F-9D00-A533B605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7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4CE0-7FDC-4D5F-ABA0-36508342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4F6D-8AC6-4E2E-88EA-1AB2A2FD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A5FF-7415-4410-A369-7A326C93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0862-9EC0-447D-A319-8171520D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C981-7C2E-42FC-8C29-60738730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4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270D-37E6-437E-B662-72548843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75401-10C4-4B2E-90CD-E1DA8CEC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4679-A9E1-43EF-8DB0-D2F5ADF0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7EE4-A2E3-4F37-AD57-F08A9EA7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78DD-3C3D-4316-8F41-1EB7F824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5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BAA5-3468-47A6-AEB1-A5C020A9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A492-26A8-4562-BC25-DF698CFE6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8AB36-15BE-4C15-96D3-4BB8E3E0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5AD76-9640-47AF-BCC1-83A15534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BD083-A499-4BA4-BC95-1DC25824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54D4-15E9-40F9-9143-11FEE127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8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C110-A2CF-4CE4-8ABC-72B4066C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D43E-20AB-492B-8D54-6F956735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32A2C-CD21-4C49-BC1D-31B57A79E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CB07E-F1B5-425D-9891-6195E2582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2A352-D9D3-40E1-A158-23AA56DC3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17E39-2473-4A1C-A431-9EC2F9E9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7EEE2-AD03-4365-9308-18ABB77A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F9023-594C-4E61-9AA6-6198B7FA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56FE-20F8-40AC-8C21-2FD839C7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B6716-765C-4346-9B94-EC76621E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AC3E3-9F32-481D-B358-7BACD85F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59B2E-0537-43F3-881A-B6DF28E2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2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6B6D8-386E-4994-88CC-8D19E5CB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F757E-BEF7-4279-AD5C-49A95380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14B7E-8128-4964-89CF-E7A41D76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D528-4EA1-4377-9321-86F38188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1EE6-7682-4F5F-97A3-078E43F3A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CD185-DB79-45AE-BEF2-AD971F40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A9171-9C93-4E9F-ACC8-0AD08681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A893C-EC44-4130-84EC-E03AEEC6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B3505-DEAC-49FD-8A76-28A8AF43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7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F87C-8550-42A5-955E-09E17FC0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DBE50-9B66-4133-B3B9-95CFD00A2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96698-840C-4894-961C-58E2DB2E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61B4-401A-4987-AC94-EB463994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BCA-AB87-4975-AF01-E47140F7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F6572-4B71-419B-896F-9D608E56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9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18909-9288-450E-AD85-6F13FECC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5DDFB-1820-4B53-9000-C8F4167D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548D-052E-4C96-9908-41F03C798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556B-D5F6-4B1D-BF71-5036855AF6A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DF0F-3491-438E-A86D-C214CE1A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193D-D6B0-45A8-ABA6-53198ED56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2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246B-04AD-4B8E-BAD3-C0C476381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Simply Blogging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39921-E74A-4CAE-B9D1-765D97E48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Phase End Project</a:t>
            </a:r>
          </a:p>
        </p:txBody>
      </p:sp>
    </p:spTree>
    <p:extLst>
      <p:ext uri="{BB962C8B-B14F-4D97-AF65-F5344CB8AC3E}">
        <p14:creationId xmlns:p14="http://schemas.microsoft.com/office/powerpoint/2010/main" val="297769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4264-28D9-41BD-8D51-8E664F1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 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7C056-F64F-464C-8073-02BC9F20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8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Login to LMS &amp; go to Program - Full Stack Web Developer – MEAN Stack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Under Course 2, Choose Phase 1 – Get Started with web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You will see Assessment towards the left side as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C6DEF-DC87-49D8-839D-973EE422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16" y="3305734"/>
            <a:ext cx="5435477" cy="34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4264-28D9-41BD-8D51-8E664F1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 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7C056-F64F-464C-8073-02BC9F20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8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Click on the assessment to view the project description, read the complete description in the LMS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BECA6-4CAA-4DAE-AE04-F83C54DD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" y="2687163"/>
            <a:ext cx="8910069" cy="41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0433-3D90-4D4A-B801-DC0BA245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4B27-569B-4E92-9A9D-CBEC00A8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IN" dirty="0"/>
              <a:t>After you click on submit you will get a window as below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7F6BC-83C5-4FC2-8B65-D499117F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17" y="2238115"/>
            <a:ext cx="4350396" cy="42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5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file purpose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myscripts.js is the javascript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414033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output screen shot of the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66028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B5A0-9ECC-489C-8D1F-8112819A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53C7EC-176D-4B31-9100-93419299C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03" y="1513263"/>
            <a:ext cx="6722163" cy="51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0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FCCD-2D82-45A7-ABD2-A6F4A63E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3B5F-8851-46D4-B261-01A63FFD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Bootstrap JS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457200" lvl="1" indent="0">
              <a:buNone/>
            </a:pPr>
            <a:r>
              <a:rPr lang="en-IN" u="sng" dirty="0"/>
              <a:t>Note:</a:t>
            </a:r>
            <a:r>
              <a:rPr lang="en-IN" dirty="0"/>
              <a:t>  Use any blog templates as a reference to create the web page so that it will have a very good look and feel, ex: Bootstrap simple blog</a:t>
            </a:r>
          </a:p>
        </p:txBody>
      </p:sp>
    </p:spTree>
    <p:extLst>
      <p:ext uri="{BB962C8B-B14F-4D97-AF65-F5344CB8AC3E}">
        <p14:creationId xmlns:p14="http://schemas.microsoft.com/office/powerpoint/2010/main" val="52499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2550-81E7-49BD-A594-1BC25384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Templates for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32B701-94B3-4237-9A7B-13133B65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53" y="2040019"/>
            <a:ext cx="4672607" cy="22275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209B14-09BC-424B-92B4-3540CEEDD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890" y="2043993"/>
            <a:ext cx="5008656" cy="22275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378A6A-DC09-437F-85BC-E8C3E7ED2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868" y="4604214"/>
            <a:ext cx="5614989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354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Wingdings</vt:lpstr>
      <vt:lpstr>Office Theme</vt:lpstr>
      <vt:lpstr>Simply Blogging</vt:lpstr>
      <vt:lpstr>Project Description Location</vt:lpstr>
      <vt:lpstr>Project Description Location</vt:lpstr>
      <vt:lpstr>Project Submission Steps</vt:lpstr>
      <vt:lpstr>Important things to consider</vt:lpstr>
      <vt:lpstr>Important things to consider</vt:lpstr>
      <vt:lpstr>Project Implementation</vt:lpstr>
      <vt:lpstr>Technology to be used</vt:lpstr>
      <vt:lpstr>Sample Templates for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Blogging</dc:title>
  <dc:creator>Kishor</dc:creator>
  <cp:lastModifiedBy>Kishor</cp:lastModifiedBy>
  <cp:revision>20</cp:revision>
  <dcterms:created xsi:type="dcterms:W3CDTF">2021-03-16T03:13:06Z</dcterms:created>
  <dcterms:modified xsi:type="dcterms:W3CDTF">2021-03-16T09:08:57Z</dcterms:modified>
</cp:coreProperties>
</file>