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4" r:id="rId7"/>
    <p:sldId id="265" r:id="rId8"/>
    <p:sldId id="268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Task Planner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Don't use express module, use only http module, fs module, </a:t>
            </a:r>
            <a:r>
              <a:rPr lang="en-US" dirty="0" err="1"/>
              <a:t>url</a:t>
            </a:r>
            <a:r>
              <a:rPr lang="en-US" dirty="0"/>
              <a:t> module and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2. Don't create html files, create html content </a:t>
            </a:r>
            <a:r>
              <a:rPr lang="en-US" dirty="0" err="1"/>
              <a:t>int</a:t>
            </a:r>
            <a:r>
              <a:rPr lang="en-US" dirty="0"/>
              <a:t> he </a:t>
            </a:r>
            <a:r>
              <a:rPr lang="en-US" dirty="0" err="1"/>
              <a:t>javascript</a:t>
            </a:r>
            <a:r>
              <a:rPr lang="en-US" dirty="0"/>
              <a:t> code that is run by </a:t>
            </a:r>
          </a:p>
          <a:p>
            <a:r>
              <a:rPr lang="en-US" dirty="0"/>
              <a:t>    node.js</a:t>
            </a:r>
          </a:p>
          <a:p>
            <a:r>
              <a:rPr lang="en-US" dirty="0"/>
              <a:t>3. No angular project</a:t>
            </a:r>
          </a:p>
          <a:p>
            <a:r>
              <a:rPr lang="en-US" dirty="0"/>
              <a:t>4. Manually enter the unique task id</a:t>
            </a:r>
          </a:p>
          <a:p>
            <a:r>
              <a:rPr lang="en-US" dirty="0"/>
              <a:t>5. While deleting load the </a:t>
            </a:r>
            <a:r>
              <a:rPr lang="en-US" dirty="0" err="1"/>
              <a:t>json</a:t>
            </a:r>
            <a:r>
              <a:rPr lang="en-US" dirty="0"/>
              <a:t> data to the array and delete and write to the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6. Don't use </a:t>
            </a:r>
            <a:r>
              <a:rPr lang="en-US" dirty="0" err="1"/>
              <a:t>json</a:t>
            </a:r>
            <a:r>
              <a:rPr lang="en-US" dirty="0"/>
              <a:t>-server, use node.js 'fs' module to modify the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7. Old tasks must also be present in the JSON unless its not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60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1, lesson 1, scroll down to end you will get 1.13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01C766-E433-4233-AFFB-4A933F5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64" y="2928947"/>
            <a:ext cx="8157144" cy="37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737595-F5B2-490D-9598-D21EA088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96" y="1651500"/>
            <a:ext cx="8193332" cy="40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60231-5492-4FDE-999D-195829D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6A85E-1FAF-46EB-AEA2-F811E269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To add the task you can enter employee id, task id, task and dead line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Ensure that the task id you are entering is unique.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Same employee id can have multiple task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task should be added in a JSON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Delete the task based on the task id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List all the tasks in the HTML table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58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60231-5492-4FDE-999D-195829D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6A85E-1FAF-46EB-AEA2-F811E269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You can ignore styling the html.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diagram which shows the html is a generic template, you can implement the operations like adding, deleting and retrieving in different page if you want.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48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565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Wingdings</vt:lpstr>
      <vt:lpstr>Office Theme</vt:lpstr>
      <vt:lpstr> Task Planner</vt:lpstr>
      <vt:lpstr>Project Location</vt:lpstr>
      <vt:lpstr>Project Implementation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Akash Kale</cp:lastModifiedBy>
  <cp:revision>69</cp:revision>
  <dcterms:created xsi:type="dcterms:W3CDTF">2021-03-16T12:21:39Z</dcterms:created>
  <dcterms:modified xsi:type="dcterms:W3CDTF">2021-04-08T16:35:43Z</dcterms:modified>
</cp:coreProperties>
</file>