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CE0A-44DC-4040-BCB7-80382C3C98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5C61-8CCE-4A4F-9430-81FDF935B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1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1" name="Google Shape;2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1AD9-1933-7C57-684F-1617F09E6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2896E-E5F6-BF00-EA03-A86BC6B1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7D74-CCDC-D350-EB0E-FC17CA8E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46E7-E1B9-B36F-A62E-95A83BC3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1800-4E89-3268-458F-422606D5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F6F9-3C52-2057-5737-1B7D7E9D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6E0BF-4ABC-3641-6BDE-20ACE707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67E6-947B-967E-3AE9-78C4B648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6484-3E73-9488-40D5-3204EC62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974E-F402-90DA-C224-52396FFF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D849F-390E-022E-C73F-6A37B280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06C67-C517-6A21-8CA5-EC62FF71E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88C9-BDCE-F513-2368-F3EC7EE6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F0DB-2DC2-E247-066D-62EF04B4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52F3-B0C9-D8C7-64E9-D563C989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4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_P00003">
  <p:cSld name="Infographic_P0000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>
            <a:spLocks noGrp="1"/>
          </p:cNvSpPr>
          <p:nvPr>
            <p:ph type="pic" idx="2"/>
          </p:nvPr>
        </p:nvSpPr>
        <p:spPr>
          <a:xfrm>
            <a:off x="4171777" y="1633992"/>
            <a:ext cx="3848445" cy="426106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03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20BD-1AE3-D765-4648-B8F54C49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A8BC-F327-085D-C835-4B22F52F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63A3-F55F-78F1-0B40-E451181E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D8C3-8E87-1E11-6E0B-DF85DD7A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0091-5B83-F64F-78B3-FF9AC41A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48F5-A2ED-25E1-AC51-FC1DCA7C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6C12-91CB-A894-39DD-87F08587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1B48-19B9-47AF-D270-D988BEF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B3E0-A70D-015A-1D9D-5CDEEB5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376F-5317-0235-D65E-12142843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5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C8C6-DF68-28BE-345A-18DEF65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A8F7-AA96-8EA7-8D22-BA2D8F0D7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5309E-A964-718D-21EF-0C5CE47C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420A-C22F-C58E-0415-0ACAA391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D745D-ADF6-8922-9AAF-8CEF5DF8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E674-5630-59F0-40A6-BDE0F51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CE2-1B98-A343-E15B-DF1373D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81EF4-70E4-EFA8-6626-F4F0F065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BA45-EF37-C73F-3438-6E5E182E1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C714B-3060-FB65-3D40-6EC04B6D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38DE4-5DB7-773D-A92F-53D2CEF36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A3AAC-AF41-9EC8-D25B-F298D47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8392D-296B-CD04-075B-514D4067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CC134-1C86-ED06-2744-FD8E3A6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602D-9F29-B4A0-8C46-CADC884E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C6CF3-048E-E56C-8423-85BA4F40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05D17-C885-4C89-98FC-1AAACE8C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6818-18AF-AEA9-C313-19F90B05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5244D-82D7-4DBB-1883-097F469B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4E633-6EF2-E68E-C316-13E3F71B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1B62-FB06-9740-8429-202BF42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3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7334-F0F3-57DF-969F-6A08D0E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546B-28E6-10C6-80B4-E385EB90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E70F-B301-B462-550F-4B782508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BC8E-A387-4D22-C3B8-2C18B985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7BAC-2CC1-8FB6-42BC-9C15207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8598-68AB-4E2E-812F-B6F02A9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F3EB-88C4-E71D-38F8-53FBAAF2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6CD0B-C63E-E67D-9809-2CB05986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B58A7-BB7D-9911-A656-11ED4D8E1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5957F-A4FA-5562-0E97-B593B019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956A-62AC-E9F5-1BF2-42E992E8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A4E8-A495-5AD2-4249-AA7DC678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DA9EE-C7E2-7B7D-FEA7-396DE143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79CA-5290-DCD3-6AA7-26C309AA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3905-C7A5-D278-A758-0B96EC95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E7A04-04BB-46ED-9171-F14E4A6395A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0AE-FEAE-E5F3-03D5-BBD6CA4D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810D-5FAC-0331-D381-CCE54ECF6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9087F-4130-4BBC-867E-D6575DF81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>
            <a:off x="2985825" y="289479"/>
            <a:ext cx="6729900" cy="1062709"/>
            <a:chOff x="3374614" y="289479"/>
            <a:chExt cx="6729900" cy="1062709"/>
          </a:xfrm>
        </p:grpSpPr>
        <p:sp>
          <p:nvSpPr>
            <p:cNvPr id="284" name="Google Shape;284;p6"/>
            <p:cNvSpPr/>
            <p:nvPr/>
          </p:nvSpPr>
          <p:spPr>
            <a:xfrm>
              <a:off x="3374614" y="571288"/>
              <a:ext cx="6729900" cy="7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82880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Advanced Java Development</a:t>
              </a:r>
              <a:endPara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Google Shape;285;p6"/>
            <p:cNvGrpSpPr/>
            <p:nvPr/>
          </p:nvGrpSpPr>
          <p:grpSpPr>
            <a:xfrm>
              <a:off x="6263100" y="289479"/>
              <a:ext cx="443425" cy="0"/>
              <a:chOff x="5715939" y="1604668"/>
              <a:chExt cx="443425" cy="0"/>
            </a:xfrm>
          </p:grpSpPr>
          <p:cxnSp>
            <p:nvCxnSpPr>
              <p:cNvPr id="286" name="Google Shape;286;p6"/>
              <p:cNvCxnSpPr/>
              <p:nvPr/>
            </p:nvCxnSpPr>
            <p:spPr>
              <a:xfrm rot="10800000">
                <a:off x="5892664" y="1604668"/>
                <a:ext cx="266700" cy="0"/>
              </a:xfrm>
              <a:prstGeom prst="straightConnector1">
                <a:avLst/>
              </a:prstGeom>
              <a:noFill/>
              <a:ln w="63500" cap="rnd" cmpd="sng">
                <a:solidFill>
                  <a:srgbClr val="F7AC4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 rot="10800000">
                <a:off x="5715939" y="1604668"/>
                <a:ext cx="230700" cy="0"/>
              </a:xfrm>
              <a:prstGeom prst="straightConnector1">
                <a:avLst/>
              </a:prstGeom>
              <a:noFill/>
              <a:ln w="63500" cap="rnd" cmpd="sng">
                <a:solidFill>
                  <a:srgbClr val="0C9AF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88" name="Google Shape;288;p6"/>
          <p:cNvSpPr txBox="1"/>
          <p:nvPr/>
        </p:nvSpPr>
        <p:spPr>
          <a:xfrm>
            <a:off x="7096550" y="1475800"/>
            <a:ext cx="4900500" cy="370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Learning Outcomes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core concepts of the Spring Framework and its role in modern Java application development.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configure Spring Boot applications for rapid development and deployment.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RESTful APIs using Spring for building scalable and efficient microservices.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Comprehend the principles of microservices architecture and how it differs from monolithic applications.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microservices communication and service discovery using Spring Cloud technologies.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microservices in containerized environments, such as Docker, for efficient scaling and management.</a:t>
            </a:r>
            <a:endParaRPr/>
          </a:p>
          <a:p>
            <a:pPr marL="165100" marR="0" lvl="0" indent="-952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Calibri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microservices and understand authentication and authorization practices within a microservices architecture.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6"/>
          <p:cNvGrpSpPr/>
          <p:nvPr/>
        </p:nvGrpSpPr>
        <p:grpSpPr>
          <a:xfrm rot="10800000" flipH="1">
            <a:off x="0" y="6796880"/>
            <a:ext cx="12192162" cy="60958"/>
            <a:chOff x="0" y="8820683"/>
            <a:chExt cx="13970622" cy="69850"/>
          </a:xfrm>
        </p:grpSpPr>
        <p:sp>
          <p:nvSpPr>
            <p:cNvPr id="290" name="Google Shape;290;p6"/>
            <p:cNvSpPr/>
            <p:nvPr/>
          </p:nvSpPr>
          <p:spPr>
            <a:xfrm>
              <a:off x="0" y="8820683"/>
              <a:ext cx="5432425" cy="69850"/>
            </a:xfrm>
            <a:custGeom>
              <a:avLst/>
              <a:gdLst/>
              <a:ahLst/>
              <a:cxnLst/>
              <a:rect l="l" t="t" r="r" b="b"/>
              <a:pathLst>
                <a:path w="5432425" h="69850" extrusionOk="0">
                  <a:moveTo>
                    <a:pt x="5432107" y="0"/>
                  </a:moveTo>
                  <a:lnTo>
                    <a:pt x="0" y="0"/>
                  </a:lnTo>
                  <a:lnTo>
                    <a:pt x="0" y="69316"/>
                  </a:lnTo>
                  <a:lnTo>
                    <a:pt x="5432107" y="69316"/>
                  </a:lnTo>
                  <a:lnTo>
                    <a:pt x="5432107" y="0"/>
                  </a:lnTo>
                  <a:close/>
                </a:path>
              </a:pathLst>
            </a:custGeom>
            <a:solidFill>
              <a:srgbClr val="FAA61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5432107" y="8820683"/>
              <a:ext cx="3380104" cy="69850"/>
            </a:xfrm>
            <a:custGeom>
              <a:avLst/>
              <a:gdLst/>
              <a:ahLst/>
              <a:cxnLst/>
              <a:rect l="l" t="t" r="r" b="b"/>
              <a:pathLst>
                <a:path w="3380104" h="69850" extrusionOk="0">
                  <a:moveTo>
                    <a:pt x="3379774" y="0"/>
                  </a:moveTo>
                  <a:lnTo>
                    <a:pt x="0" y="0"/>
                  </a:lnTo>
                  <a:lnTo>
                    <a:pt x="0" y="69316"/>
                  </a:lnTo>
                  <a:lnTo>
                    <a:pt x="3379774" y="69316"/>
                  </a:lnTo>
                  <a:lnTo>
                    <a:pt x="3379774" y="0"/>
                  </a:lnTo>
                  <a:close/>
                </a:path>
              </a:pathLst>
            </a:custGeom>
            <a:solidFill>
              <a:srgbClr val="F36F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811882" y="8820683"/>
              <a:ext cx="2882900" cy="69850"/>
            </a:xfrm>
            <a:custGeom>
              <a:avLst/>
              <a:gdLst/>
              <a:ahLst/>
              <a:cxnLst/>
              <a:rect l="l" t="t" r="r" b="b"/>
              <a:pathLst>
                <a:path w="2882900" h="69850" extrusionOk="0">
                  <a:moveTo>
                    <a:pt x="2882900" y="0"/>
                  </a:moveTo>
                  <a:lnTo>
                    <a:pt x="0" y="0"/>
                  </a:lnTo>
                  <a:lnTo>
                    <a:pt x="0" y="69316"/>
                  </a:lnTo>
                  <a:lnTo>
                    <a:pt x="2882900" y="69316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00AE5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1694782" y="8820683"/>
              <a:ext cx="2275840" cy="69850"/>
            </a:xfrm>
            <a:custGeom>
              <a:avLst/>
              <a:gdLst/>
              <a:ahLst/>
              <a:cxnLst/>
              <a:rect l="l" t="t" r="r" b="b"/>
              <a:pathLst>
                <a:path w="2275840" h="69850" extrusionOk="0">
                  <a:moveTo>
                    <a:pt x="2275217" y="0"/>
                  </a:moveTo>
                  <a:lnTo>
                    <a:pt x="0" y="0"/>
                  </a:lnTo>
                  <a:lnTo>
                    <a:pt x="0" y="69316"/>
                  </a:lnTo>
                  <a:lnTo>
                    <a:pt x="2275217" y="69316"/>
                  </a:lnTo>
                  <a:lnTo>
                    <a:pt x="2275217" y="0"/>
                  </a:lnTo>
                  <a:close/>
                </a:path>
              </a:pathLst>
            </a:custGeom>
            <a:solidFill>
              <a:srgbClr val="0097D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6"/>
          <p:cNvSpPr txBox="1"/>
          <p:nvPr/>
        </p:nvSpPr>
        <p:spPr>
          <a:xfrm>
            <a:off x="10338173" y="6521700"/>
            <a:ext cx="484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6"/>
          <p:cNvCxnSpPr/>
          <p:nvPr/>
        </p:nvCxnSpPr>
        <p:spPr>
          <a:xfrm>
            <a:off x="10772889" y="6591219"/>
            <a:ext cx="0" cy="909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6"/>
          <p:cNvSpPr txBox="1"/>
          <p:nvPr/>
        </p:nvSpPr>
        <p:spPr>
          <a:xfrm>
            <a:off x="10740653" y="6507281"/>
            <a:ext cx="1529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www.simplilearn.com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3">
            <a:alphaModFix/>
          </a:blip>
          <a:srcRect l="13011" t="26182" r="11424" b="23017"/>
          <a:stretch/>
        </p:blipFill>
        <p:spPr>
          <a:xfrm>
            <a:off x="11374439" y="99891"/>
            <a:ext cx="694569" cy="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"/>
          <p:cNvSpPr txBox="1"/>
          <p:nvPr/>
        </p:nvSpPr>
        <p:spPr>
          <a:xfrm>
            <a:off x="233841" y="1615483"/>
            <a:ext cx="2732700" cy="14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609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Prerequisites 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Java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Servlets and JSP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and MySQL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233841" y="3168190"/>
            <a:ext cx="2732700" cy="102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609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Developers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Engineers/Developers</a:t>
            </a:r>
            <a:endParaRPr/>
          </a:p>
          <a:p>
            <a:pPr marL="165100" marR="0" lvl="0" indent="-1651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8675" y="1352200"/>
            <a:ext cx="484500" cy="48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6"/>
          <p:cNvGrpSpPr/>
          <p:nvPr/>
        </p:nvGrpSpPr>
        <p:grpSpPr>
          <a:xfrm>
            <a:off x="3051109" y="1418596"/>
            <a:ext cx="3723107" cy="2984131"/>
            <a:chOff x="221012" y="1124888"/>
            <a:chExt cx="2792400" cy="2238154"/>
          </a:xfrm>
        </p:grpSpPr>
        <p:sp>
          <p:nvSpPr>
            <p:cNvPr id="302" name="Google Shape;302;p6"/>
            <p:cNvSpPr txBox="1"/>
            <p:nvPr/>
          </p:nvSpPr>
          <p:spPr>
            <a:xfrm>
              <a:off x="221012" y="1227819"/>
              <a:ext cx="2792400" cy="2135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 Outline</a:t>
              </a:r>
              <a:endPara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Spring Framework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Spring Boot Fundamentals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RESTful APIs with Spring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Microservices Architecture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Spring Cloud for Microservices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Containerization and Deployment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Microservices Communication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Access with Spring Data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Securing Microservices</a:t>
              </a:r>
              <a:endParaRPr/>
            </a:p>
            <a:p>
              <a:pPr marL="165100" marR="0" lvl="0" indent="-165100" algn="l" rtl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7AC40"/>
                </a:buClr>
                <a:buSzPts val="1100"/>
                <a:buFont typeface="Montserrat"/>
                <a:buChar char="»"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and Monitoring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4425" y="1124888"/>
              <a:ext cx="363375" cy="363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" name="Google Shape;304;p6"/>
          <p:cNvCxnSpPr/>
          <p:nvPr/>
        </p:nvCxnSpPr>
        <p:spPr>
          <a:xfrm>
            <a:off x="6750288" y="1927800"/>
            <a:ext cx="24000" cy="370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6"/>
          <p:cNvSpPr txBox="1"/>
          <p:nvPr/>
        </p:nvSpPr>
        <p:spPr>
          <a:xfrm>
            <a:off x="3345775" y="5230096"/>
            <a:ext cx="3133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60960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 mentoring</a:t>
            </a:r>
            <a:endParaRPr/>
          </a:p>
          <a:p>
            <a:pPr marL="60960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095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7AC40"/>
              </a:buClr>
              <a:buSzPts val="1100"/>
              <a:buFont typeface="Montserrat"/>
              <a:buChar char="»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9995" y="4469125"/>
            <a:ext cx="694568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"/>
          <p:cNvSpPr txBox="1"/>
          <p:nvPr/>
        </p:nvSpPr>
        <p:spPr>
          <a:xfrm>
            <a:off x="3800263" y="5753626"/>
            <a:ext cx="22248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15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7AC40"/>
              </a:buClr>
              <a:buSzPts val="1200"/>
              <a:buFont typeface="Montserrat"/>
              <a:buChar char="»"/>
            </a:pP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Practice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5091" y="5587808"/>
            <a:ext cx="484399" cy="56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/>
          <p:nvPr/>
        </p:nvSpPr>
        <p:spPr>
          <a:xfrm>
            <a:off x="7096550" y="4611358"/>
            <a:ext cx="5095450" cy="1521632"/>
          </a:xfrm>
          <a:prstGeom prst="rect">
            <a:avLst/>
          </a:prstGeom>
          <a:solidFill>
            <a:srgbClr val="FFAD20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  hrs E-Learning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 hrs Instructor Led Sessions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Exercises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Integrated Practice Lab environment,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Course-end Project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Simplilearn Course completion certificate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Montserrat</vt:lpstr>
      <vt:lpstr>Noto Sans Symbols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 Samson</dc:creator>
  <cp:lastModifiedBy>Roma Samson</cp:lastModifiedBy>
  <cp:revision>1</cp:revision>
  <dcterms:created xsi:type="dcterms:W3CDTF">2024-02-29T07:11:43Z</dcterms:created>
  <dcterms:modified xsi:type="dcterms:W3CDTF">2024-02-29T07:12:31Z</dcterms:modified>
</cp:coreProperties>
</file>