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718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3747" y="616531"/>
            <a:ext cx="509650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3128" y="3158632"/>
            <a:ext cx="7397743" cy="166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5175">
              <a:lnSpc>
                <a:spcPts val="5235"/>
              </a:lnSpc>
            </a:pPr>
            <a:r>
              <a:rPr dirty="0"/>
              <a:t>ja</a:t>
            </a:r>
            <a:r>
              <a:rPr spc="5" dirty="0"/>
              <a:t>v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6" y="1675795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6" y="1705009"/>
            <a:ext cx="72510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Jav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pr</a:t>
            </a:r>
            <a:r>
              <a:rPr sz="2400" spc="-10" dirty="0">
                <a:latin typeface="Arial"/>
                <a:cs typeface="Arial"/>
              </a:rPr>
              <a:t>og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li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sys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ms.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6" y="2939664"/>
            <a:ext cx="16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6" y="3043583"/>
            <a:ext cx="7666990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nguag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sy</a:t>
            </a:r>
            <a:r>
              <a:rPr sz="2400" spc="-10" dirty="0">
                <a:latin typeface="Arial"/>
                <a:cs typeface="Arial"/>
              </a:rPr>
              <a:t>nta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C+</a:t>
            </a:r>
            <a:endParaRPr sz="2400">
              <a:latin typeface="Arial"/>
              <a:cs typeface="Arial"/>
            </a:endParaRPr>
          </a:p>
          <a:p>
            <a:pPr marL="12700" marR="1184910">
              <a:lnSpc>
                <a:spcPct val="100000"/>
              </a:lnSpc>
              <a:spcBef>
                <a:spcPts val="160"/>
              </a:spcBef>
            </a:pPr>
            <a:r>
              <a:rPr sz="2400" spc="-15" dirty="0">
                <a:latin typeface="Arial"/>
                <a:cs typeface="Arial"/>
              </a:rPr>
              <a:t>+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ct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fe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ili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6" y="4686968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6" y="4703470"/>
            <a:ext cx="7101205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yp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rtu</a:t>
            </a:r>
            <a:r>
              <a:rPr sz="2400" dirty="0"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(JVM)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com</a:t>
            </a:r>
            <a:r>
              <a:rPr sz="2400" spc="-10" dirty="0">
                <a:latin typeface="Arial"/>
                <a:cs typeface="Arial"/>
              </a:rPr>
              <a:t>pu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>
              <a:lnSpc>
                <a:spcPts val="5235"/>
              </a:lnSpc>
            </a:pPr>
            <a:r>
              <a:rPr spc="-40" dirty="0"/>
              <a:t>G</a:t>
            </a:r>
            <a:r>
              <a:rPr dirty="0"/>
              <a:t>a</a:t>
            </a:r>
            <a:r>
              <a:rPr spc="-5" dirty="0"/>
              <a:t>r</a:t>
            </a:r>
            <a:r>
              <a:rPr dirty="0"/>
              <a:t>ba</a:t>
            </a:r>
            <a:r>
              <a:rPr spc="-5" dirty="0"/>
              <a:t>g</a:t>
            </a:r>
            <a:r>
              <a:rPr dirty="0"/>
              <a:t>e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col</a:t>
            </a:r>
            <a:r>
              <a:rPr spc="10" dirty="0"/>
              <a:t>l</a:t>
            </a:r>
            <a:r>
              <a:rPr dirty="0"/>
              <a:t>e</a:t>
            </a:r>
            <a:r>
              <a:rPr spc="5" dirty="0"/>
              <a:t>c</a:t>
            </a:r>
            <a:r>
              <a:rPr spc="-20" dirty="0"/>
              <a:t>t</a:t>
            </a:r>
            <a:r>
              <a:rPr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6" y="1675795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6" y="1705009"/>
            <a:ext cx="6937375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bag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aut</a:t>
            </a:r>
            <a:r>
              <a:rPr sz="2400" dirty="0">
                <a:latin typeface="Arial"/>
                <a:cs typeface="Arial"/>
              </a:rPr>
              <a:t>om</a:t>
            </a:r>
            <a:r>
              <a:rPr sz="2400" spc="-10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ob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ct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en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5"/>
              </a:lnSpc>
              <a:spcBef>
                <a:spcPts val="800"/>
              </a:spcBef>
            </a:pP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gr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6" y="355920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6" y="3576979"/>
            <a:ext cx="769683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It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ob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ect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ect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ga</a:t>
            </a:r>
            <a:r>
              <a:rPr sz="2400" dirty="0">
                <a:latin typeface="Arial"/>
                <a:cs typeface="Arial"/>
              </a:rPr>
              <a:t>rb</a:t>
            </a:r>
            <a:r>
              <a:rPr sz="2400" spc="-10" dirty="0">
                <a:latin typeface="Arial"/>
                <a:cs typeface="Arial"/>
              </a:rPr>
              <a:t>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hea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6" y="4732684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6" y="4749186"/>
            <a:ext cx="608647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bag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pr</a:t>
            </a:r>
            <a:r>
              <a:rPr sz="2400" spc="-10" dirty="0">
                <a:latin typeface="Arial"/>
                <a:cs typeface="Arial"/>
              </a:rPr>
              <a:t>og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age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10" dirty="0"/>
              <a:t>m</a:t>
            </a:r>
            <a:r>
              <a:rPr spc="-5" dirty="0"/>
              <a:t>p</a:t>
            </a:r>
            <a:r>
              <a:rPr dirty="0"/>
              <a:t>ari</a:t>
            </a:r>
            <a:r>
              <a:rPr spc="5" dirty="0"/>
              <a:t>s</a:t>
            </a:r>
            <a:r>
              <a:rPr dirty="0"/>
              <a:t>on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5" dirty="0"/>
              <a:t>f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30" dirty="0"/>
              <a:t>JV</a:t>
            </a:r>
            <a:r>
              <a:rPr dirty="0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524000"/>
            <a:ext cx="84582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2600" y="4533900"/>
            <a:ext cx="5257800" cy="2324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95400"/>
            <a:ext cx="9144000" cy="31242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Ot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66" y="4740304"/>
            <a:ext cx="720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6" y="682651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66" y="700427"/>
            <a:ext cx="754824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rtu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(JVM)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atf</a:t>
            </a:r>
            <a:r>
              <a:rPr sz="2400" dirty="0">
                <a:latin typeface="Arial"/>
                <a:cs typeface="Arial"/>
              </a:rPr>
              <a:t>orm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dep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ndent,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ffe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Ope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Syst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(OS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ke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3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6" y="2323488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6" y="2341264"/>
            <a:ext cx="730758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doe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but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eate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wi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othe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0" y="3856605"/>
            <a:ext cx="16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6" y="3960523"/>
            <a:ext cx="720026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>
              <a:lnSpc>
                <a:spcPct val="105600"/>
              </a:lnSpc>
            </a:pPr>
            <a:r>
              <a:rPr sz="2400" spc="-20" dirty="0">
                <a:latin typeface="Arial"/>
                <a:cs typeface="Arial"/>
              </a:rPr>
              <a:t>As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10" dirty="0">
                <a:latin typeface="Arial"/>
                <a:cs typeface="Arial"/>
              </a:rPr>
              <a:t>ab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nat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syst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m,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syst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6" y="521275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6" y="5230528"/>
            <a:ext cx="722820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sta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ope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OS),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pen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3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6" y="720973"/>
            <a:ext cx="5142865" cy="396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5" dirty="0">
                <a:latin typeface="Arial"/>
                <a:cs typeface="Arial"/>
              </a:rPr>
              <a:t>van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age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ecu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os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rm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Di</a:t>
            </a:r>
            <a:r>
              <a:rPr sz="3200" spc="5" dirty="0">
                <a:latin typeface="Arial"/>
                <a:cs typeface="Arial"/>
              </a:rPr>
              <a:t>sadv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spc="5" dirty="0">
                <a:latin typeface="Arial"/>
                <a:cs typeface="Arial"/>
              </a:rPr>
              <a:t>es</a:t>
            </a:r>
            <a:r>
              <a:rPr sz="3200" spc="-1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pee</a:t>
            </a:r>
            <a:r>
              <a:rPr sz="320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tf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rm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125">
              <a:lnSpc>
                <a:spcPts val="5235"/>
              </a:lnSpc>
            </a:pPr>
            <a:r>
              <a:rPr spc="-30" dirty="0"/>
              <a:t>V</a:t>
            </a:r>
            <a:r>
              <a:rPr spc="10" dirty="0"/>
              <a:t>i</a:t>
            </a:r>
            <a:r>
              <a:rPr spc="-5" dirty="0"/>
              <a:t>r</a:t>
            </a:r>
            <a:r>
              <a:rPr spc="-10" dirty="0"/>
              <a:t>t</a:t>
            </a:r>
            <a:r>
              <a:rPr spc="-5" dirty="0"/>
              <a:t>u</a:t>
            </a:r>
            <a:r>
              <a:rPr dirty="0"/>
              <a:t>al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ma</a:t>
            </a:r>
            <a:r>
              <a:rPr spc="5" dirty="0"/>
              <a:t>c</a:t>
            </a:r>
            <a:r>
              <a:rPr dirty="0"/>
              <a:t>hine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4666" y="3139582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20"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v</a:t>
            </a:r>
            <a:r>
              <a:rPr spc="5" dirty="0"/>
              <a:t>i</a:t>
            </a:r>
            <a:r>
              <a:rPr spc="-5" dirty="0"/>
              <a:t>r</a:t>
            </a:r>
            <a:r>
              <a:rPr spc="-10" dirty="0"/>
              <a:t>t</a:t>
            </a:r>
            <a:r>
              <a:rPr dirty="0"/>
              <a:t>ual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m</a:t>
            </a:r>
            <a:r>
              <a:rPr dirty="0"/>
              <a:t>a</a:t>
            </a:r>
            <a:r>
              <a:rPr spc="10" dirty="0"/>
              <a:t>c</a:t>
            </a:r>
            <a:r>
              <a:rPr dirty="0"/>
              <a:t>h</a:t>
            </a:r>
            <a:r>
              <a:rPr spc="-5" dirty="0"/>
              <a:t>i</a:t>
            </a:r>
            <a:r>
              <a:rPr dirty="0"/>
              <a:t>ne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y</a:t>
            </a:r>
            <a:r>
              <a:rPr dirty="0"/>
              <a:t>er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ab</a:t>
            </a:r>
            <a:r>
              <a:rPr spc="10" dirty="0"/>
              <a:t>s</a:t>
            </a:r>
            <a:r>
              <a:rPr spc="-10" dirty="0"/>
              <a:t>t</a:t>
            </a:r>
            <a:r>
              <a:rPr spc="-5" dirty="0"/>
              <a:t>r</a:t>
            </a:r>
            <a:r>
              <a:rPr dirty="0"/>
              <a:t>a</a:t>
            </a:r>
            <a:r>
              <a:rPr spc="10" dirty="0"/>
              <a:t>c</a:t>
            </a:r>
            <a:r>
              <a:rPr spc="-10" dirty="0"/>
              <a:t>t</a:t>
            </a:r>
            <a:r>
              <a:rPr spc="-5" dirty="0"/>
              <a:t>i</a:t>
            </a:r>
            <a:r>
              <a:rPr dirty="0"/>
              <a:t>on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dirty="0"/>
              <a:t>ha</a:t>
            </a:r>
            <a:r>
              <a:rPr spc="-10" dirty="0"/>
              <a:t>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5" dirty="0"/>
              <a:t>i</a:t>
            </a:r>
            <a:r>
              <a:rPr spc="10" dirty="0"/>
              <a:t>v</a:t>
            </a:r>
            <a:r>
              <a:rPr spc="-10" dirty="0"/>
              <a:t>e</a:t>
            </a:r>
            <a:r>
              <a:rPr dirty="0"/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</a:t>
            </a:r>
            <a:r>
              <a:rPr spc="-10" dirty="0"/>
              <a:t>g</a:t>
            </a:r>
            <a:r>
              <a:rPr spc="5" dirty="0"/>
              <a:t>r</a:t>
            </a:r>
            <a:r>
              <a:rPr dirty="0"/>
              <a:t>am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one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i</a:t>
            </a:r>
            <a:r>
              <a:rPr spc="-15" dirty="0"/>
              <a:t>m</a:t>
            </a:r>
            <a:r>
              <a:rPr dirty="0"/>
              <a:t>p</a:t>
            </a:r>
            <a:r>
              <a:rPr spc="5" dirty="0"/>
              <a:t>l</a:t>
            </a:r>
            <a:r>
              <a:rPr spc="-5" dirty="0"/>
              <a:t>i</a:t>
            </a:r>
            <a:r>
              <a:rPr spc="-10" dirty="0"/>
              <a:t>f</a:t>
            </a:r>
            <a:r>
              <a:rPr spc="5" dirty="0"/>
              <a:t>i</a:t>
            </a:r>
            <a:r>
              <a:rPr dirty="0"/>
              <a:t>ed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-10" dirty="0"/>
              <a:t>t</a:t>
            </a:r>
            <a:r>
              <a:rPr dirty="0"/>
              <a:t>e</a:t>
            </a:r>
            <a:r>
              <a:rPr spc="5" dirty="0"/>
              <a:t>r</a:t>
            </a:r>
            <a:r>
              <a:rPr spc="-10" dirty="0"/>
              <a:t>f</a:t>
            </a:r>
            <a:r>
              <a:rPr dirty="0"/>
              <a:t>ace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dirty="0"/>
              <a:t>or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-10" dirty="0"/>
              <a:t>t</a:t>
            </a:r>
            <a:r>
              <a:rPr dirty="0"/>
              <a:t>e</a:t>
            </a:r>
            <a:r>
              <a:rPr spc="5" dirty="0"/>
              <a:t>r</a:t>
            </a:r>
            <a:r>
              <a:rPr dirty="0"/>
              <a:t>a</a:t>
            </a:r>
            <a:r>
              <a:rPr spc="-15" dirty="0"/>
              <a:t>ct</a:t>
            </a:r>
            <a:r>
              <a:rPr spc="-5" dirty="0"/>
              <a:t>i</a:t>
            </a:r>
            <a:r>
              <a:rPr dirty="0"/>
              <a:t>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w</a:t>
            </a:r>
            <a:r>
              <a:rPr spc="-5" dirty="0"/>
              <a:t>i</a:t>
            </a:r>
            <a:r>
              <a:rPr spc="-10" dirty="0"/>
              <a:t>t</a:t>
            </a:r>
            <a:r>
              <a:rPr dirty="0"/>
              <a:t>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dirty="0"/>
              <a:t>a</a:t>
            </a:r>
            <a:r>
              <a:rPr spc="-5" dirty="0"/>
              <a:t>r</a:t>
            </a:r>
            <a:r>
              <a:rPr spc="5" dirty="0"/>
              <a:t>i</a:t>
            </a:r>
            <a:r>
              <a:rPr dirty="0"/>
              <a:t>e</a:t>
            </a:r>
            <a:r>
              <a:rPr spc="-10" dirty="0"/>
              <a:t>t</a:t>
            </a:r>
            <a:r>
              <a:rPr dirty="0"/>
              <a:t>y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ph</a:t>
            </a:r>
            <a:r>
              <a:rPr spc="10" dirty="0"/>
              <a:t>y</a:t>
            </a:r>
            <a:r>
              <a:rPr dirty="0"/>
              <a:t>s</a:t>
            </a:r>
            <a:r>
              <a:rPr spc="-5" dirty="0"/>
              <a:t>i</a:t>
            </a:r>
            <a:r>
              <a:rPr spc="10" dirty="0"/>
              <a:t>c</a:t>
            </a:r>
            <a:r>
              <a:rPr dirty="0"/>
              <a:t>al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10" dirty="0"/>
              <a:t>c</a:t>
            </a:r>
            <a:r>
              <a:rPr dirty="0"/>
              <a:t>o</a:t>
            </a:r>
            <a:r>
              <a:rPr spc="-15" dirty="0"/>
              <a:t>m</a:t>
            </a:r>
            <a:r>
              <a:rPr spc="10" dirty="0"/>
              <a:t>p</a:t>
            </a:r>
            <a:r>
              <a:rPr dirty="0"/>
              <a:t>u</a:t>
            </a:r>
            <a:r>
              <a:rPr spc="-20" dirty="0"/>
              <a:t>t</a:t>
            </a:r>
            <a:r>
              <a:rPr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dirty="0"/>
              <a:t>he</a:t>
            </a:r>
            <a:r>
              <a:rPr spc="-5" dirty="0"/>
              <a:t>i</a:t>
            </a:r>
            <a:r>
              <a:rPr dirty="0"/>
              <a:t>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ope</a:t>
            </a:r>
            <a:r>
              <a:rPr spc="-5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spc="5" dirty="0"/>
              <a:t>i</a:t>
            </a:r>
            <a:r>
              <a:rPr dirty="0"/>
              <a:t>ng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10" dirty="0"/>
              <a:t>y</a:t>
            </a:r>
            <a:r>
              <a:rPr spc="-15" dirty="0"/>
              <a:t>st</a:t>
            </a:r>
            <a:r>
              <a:rPr dirty="0"/>
              <a:t>e</a:t>
            </a:r>
            <a:r>
              <a:rPr spc="-5" dirty="0"/>
              <a:t>m</a:t>
            </a:r>
            <a:r>
              <a:rPr spc="-15" dirty="0"/>
              <a:t>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31" rIns="0" bIns="0" rtlCol="0">
            <a:spAutoFit/>
          </a:bodyPr>
          <a:lstStyle/>
          <a:p>
            <a:pPr marL="690245">
              <a:lnSpc>
                <a:spcPct val="100000"/>
              </a:lnSpc>
            </a:pPr>
            <a:r>
              <a:rPr sz="3200" spc="5" dirty="0"/>
              <a:t>Jav</a:t>
            </a:r>
            <a:r>
              <a:rPr sz="3200" dirty="0"/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/>
              <a:t>v</a:t>
            </a:r>
            <a:r>
              <a:rPr sz="3200" spc="-5" dirty="0"/>
              <a:t>i</a:t>
            </a:r>
            <a:r>
              <a:rPr sz="3200" dirty="0"/>
              <a:t>r</a:t>
            </a:r>
            <a:r>
              <a:rPr sz="3200" spc="-20" dirty="0"/>
              <a:t>t</a:t>
            </a:r>
            <a:r>
              <a:rPr sz="3200" spc="5" dirty="0"/>
              <a:t>ua</a:t>
            </a:r>
            <a:r>
              <a:rPr sz="3200" dirty="0"/>
              <a:t>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/>
              <a:t>m</a:t>
            </a:r>
            <a:r>
              <a:rPr sz="3200" spc="5" dirty="0"/>
              <a:t>ach</a:t>
            </a:r>
            <a:r>
              <a:rPr sz="3200" spc="-15" dirty="0"/>
              <a:t>i</a:t>
            </a:r>
            <a:r>
              <a:rPr sz="3200" spc="5" dirty="0"/>
              <a:t>n</a:t>
            </a:r>
            <a:r>
              <a:rPr sz="3200" dirty="0"/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6" y="1675791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6" y="1692305"/>
            <a:ext cx="6817359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ame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ates,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JV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atfo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6" y="3289959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6" y="3307747"/>
            <a:ext cx="715454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-10" dirty="0">
                <a:latin typeface="Arial"/>
                <a:cs typeface="Arial"/>
              </a:rPr>
              <a:t>rt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byt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ute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1" y="4539641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71" y="4556154"/>
            <a:ext cx="737743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byt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ute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at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6" y="1064921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66" y="1082709"/>
            <a:ext cx="588391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‘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10" dirty="0">
                <a:latin typeface="Arial"/>
                <a:cs typeface="Arial"/>
              </a:rPr>
              <a:t>ab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oft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6" y="231460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6" y="2332390"/>
            <a:ext cx="7554595" cy="106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byt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JV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’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atfo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scr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"</a:t>
            </a:r>
            <a:r>
              <a:rPr sz="2400" b="1" u="heavy" spc="-20" dirty="0">
                <a:latin typeface="Arial"/>
                <a:cs typeface="Arial"/>
              </a:rPr>
              <a:t>w</a:t>
            </a:r>
            <a:r>
              <a:rPr sz="2400" b="1" u="heavy" spc="5" dirty="0">
                <a:latin typeface="Arial"/>
                <a:cs typeface="Arial"/>
              </a:rPr>
              <a:t>r</a:t>
            </a:r>
            <a:r>
              <a:rPr sz="2400" b="1" u="heavy" spc="-10" dirty="0">
                <a:latin typeface="Arial"/>
                <a:cs typeface="Arial"/>
              </a:rPr>
              <a:t>i</a:t>
            </a:r>
            <a:r>
              <a:rPr sz="2400" b="1" u="heavy" dirty="0">
                <a:latin typeface="Arial"/>
                <a:cs typeface="Arial"/>
              </a:rPr>
              <a:t>te</a:t>
            </a:r>
            <a:r>
              <a:rPr sz="2400" u="heavy" spc="60" dirty="0"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latin typeface="Arial"/>
                <a:cs typeface="Arial"/>
              </a:rPr>
              <a:t>o</a:t>
            </a:r>
            <a:r>
              <a:rPr sz="2400" b="1" u="heavy" spc="-25" dirty="0">
                <a:latin typeface="Arial"/>
                <a:cs typeface="Arial"/>
              </a:rPr>
              <a:t>n</a:t>
            </a:r>
            <a:r>
              <a:rPr sz="2400" b="1" u="heavy" dirty="0">
                <a:latin typeface="Arial"/>
                <a:cs typeface="Arial"/>
              </a:rPr>
              <a:t>c</a:t>
            </a:r>
            <a:r>
              <a:rPr sz="2400" b="1" u="heavy" spc="-10" dirty="0">
                <a:latin typeface="Arial"/>
                <a:cs typeface="Arial"/>
              </a:rPr>
              <a:t>e,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latin typeface="Arial"/>
                <a:cs typeface="Arial"/>
              </a:rPr>
              <a:t>r</a:t>
            </a:r>
            <a:r>
              <a:rPr sz="2400" b="1" u="heavy" spc="-10" dirty="0">
                <a:latin typeface="Arial"/>
                <a:cs typeface="Arial"/>
              </a:rPr>
              <a:t>u</a:t>
            </a:r>
            <a:r>
              <a:rPr sz="2400" b="1" u="heavy" spc="-15" dirty="0">
                <a:latin typeface="Arial"/>
                <a:cs typeface="Arial"/>
              </a:rPr>
              <a:t>n</a:t>
            </a:r>
            <a:r>
              <a:rPr sz="2400" u="heavy" spc="60" dirty="0"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latin typeface="Arial"/>
                <a:cs typeface="Arial"/>
              </a:rPr>
              <a:t>any</a:t>
            </a:r>
            <a:r>
              <a:rPr sz="2400" b="1" u="heavy" spc="-20" dirty="0">
                <a:latin typeface="Arial"/>
                <a:cs typeface="Arial"/>
              </a:rPr>
              <a:t>w</a:t>
            </a:r>
            <a:r>
              <a:rPr sz="2400" b="1" u="heavy" spc="-10" dirty="0">
                <a:latin typeface="Arial"/>
                <a:cs typeface="Arial"/>
              </a:rPr>
              <a:t>he</a:t>
            </a:r>
            <a:r>
              <a:rPr sz="2400" b="1" u="heavy" spc="-5" dirty="0">
                <a:latin typeface="Arial"/>
                <a:cs typeface="Arial"/>
              </a:rPr>
              <a:t>r</a:t>
            </a:r>
            <a:r>
              <a:rPr sz="2400" b="1" u="heavy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"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angu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0" y="393003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70" y="3946550"/>
            <a:ext cx="668464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ponent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atfo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dirty="0"/>
              <a:t>Diag</a:t>
            </a:r>
            <a:r>
              <a:rPr spc="-5" dirty="0"/>
              <a:t>r</a:t>
            </a:r>
            <a:r>
              <a:rPr dirty="0"/>
              <a:t>am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5" dirty="0"/>
              <a:t>f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5" dirty="0"/>
              <a:t>J</a:t>
            </a:r>
            <a:r>
              <a:rPr spc="-30" dirty="0"/>
              <a:t>V</a:t>
            </a:r>
            <a:r>
              <a:rPr dirty="0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7924800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</a:pPr>
            <a:r>
              <a:rPr dirty="0"/>
              <a:t>Compone</a:t>
            </a:r>
            <a:r>
              <a:rPr spc="-5" dirty="0"/>
              <a:t>n</a:t>
            </a:r>
            <a:r>
              <a:rPr spc="-10" dirty="0"/>
              <a:t>t</a:t>
            </a:r>
            <a:r>
              <a:rPr dirty="0"/>
              <a:t>s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5" dirty="0"/>
              <a:t>f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5" dirty="0"/>
              <a:t>J</a:t>
            </a:r>
            <a:r>
              <a:rPr spc="-30" dirty="0"/>
              <a:t>V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6" y="1724274"/>
            <a:ext cx="3851275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Font typeface="Arial"/>
              <a:buAutoNum type="arabicPeriod"/>
              <a:tabLst>
                <a:tab pos="622300" algn="l"/>
              </a:tabLst>
            </a:pP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yt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5" dirty="0">
                <a:latin typeface="Arial"/>
                <a:cs typeface="Arial"/>
              </a:rPr>
              <a:t>od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ier</a:t>
            </a:r>
            <a:endParaRPr sz="32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Font typeface="Arial"/>
              <a:buAutoNum type="arabicPeriod"/>
              <a:tabLst>
                <a:tab pos="622300" algn="l"/>
              </a:tabLst>
            </a:pPr>
            <a:r>
              <a:rPr sz="3200" spc="-5" dirty="0">
                <a:latin typeface="Arial"/>
                <a:cs typeface="Arial"/>
              </a:rPr>
              <a:t>Cl</a:t>
            </a:r>
            <a:r>
              <a:rPr sz="3200" spc="5" dirty="0">
                <a:latin typeface="Arial"/>
                <a:cs typeface="Arial"/>
              </a:rPr>
              <a:t>as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oa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Font typeface="Arial"/>
              <a:buAutoNum type="arabicPeriod"/>
              <a:tabLst>
                <a:tab pos="622300" algn="l"/>
              </a:tabLst>
            </a:pP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5" dirty="0">
                <a:latin typeface="Arial"/>
                <a:cs typeface="Arial"/>
              </a:rPr>
              <a:t>ecu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eng</a:t>
            </a:r>
            <a:r>
              <a:rPr sz="3200" spc="-5" dirty="0">
                <a:latin typeface="Arial"/>
                <a:cs typeface="Arial"/>
              </a:rPr>
              <a:t>ine</a:t>
            </a:r>
            <a:endParaRPr sz="32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Font typeface="Arial"/>
              <a:buAutoNum type="arabicPeriod"/>
              <a:tabLst>
                <a:tab pos="622300" algn="l"/>
              </a:tabLst>
            </a:pPr>
            <a:r>
              <a:rPr sz="3200" spc="-15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ba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c</a:t>
            </a:r>
            <a:r>
              <a:rPr sz="3200" spc="-5" dirty="0" smtClean="0">
                <a:latin typeface="Arial"/>
                <a:cs typeface="Arial"/>
              </a:rPr>
              <a:t>oll</a:t>
            </a:r>
            <a:r>
              <a:rPr sz="3200" spc="5" dirty="0" smtClean="0">
                <a:latin typeface="Arial"/>
                <a:cs typeface="Arial"/>
              </a:rPr>
              <a:t>ec</a:t>
            </a:r>
            <a:r>
              <a:rPr sz="3200" spc="-20" dirty="0" smtClean="0">
                <a:latin typeface="Arial"/>
                <a:cs typeface="Arial"/>
              </a:rPr>
              <a:t>t</a:t>
            </a:r>
            <a:r>
              <a:rPr sz="3200" spc="5" dirty="0" smtClean="0">
                <a:latin typeface="Arial"/>
                <a:cs typeface="Arial"/>
              </a:rPr>
              <a:t>o</a:t>
            </a:r>
            <a:r>
              <a:rPr sz="3200" dirty="0" smtClean="0">
                <a:latin typeface="Arial"/>
                <a:cs typeface="Arial"/>
              </a:rPr>
              <a:t>r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715">
              <a:lnSpc>
                <a:spcPts val="5235"/>
              </a:lnSpc>
            </a:pPr>
            <a:r>
              <a:rPr spc="-30" dirty="0"/>
              <a:t>B</a:t>
            </a:r>
            <a:r>
              <a:rPr spc="5" dirty="0"/>
              <a:t>y</a:t>
            </a:r>
            <a:r>
              <a:rPr spc="-20" dirty="0"/>
              <a:t>t</a:t>
            </a:r>
            <a:r>
              <a:rPr dirty="0"/>
              <a:t>e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5" dirty="0"/>
              <a:t>c</a:t>
            </a:r>
            <a:r>
              <a:rPr dirty="0"/>
              <a:t>o</a:t>
            </a:r>
            <a:r>
              <a:rPr spc="-5" dirty="0"/>
              <a:t>d</a:t>
            </a:r>
            <a:r>
              <a:rPr dirty="0"/>
              <a:t>e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5" dirty="0"/>
              <a:t>v</a:t>
            </a:r>
            <a:r>
              <a:rPr spc="-5" dirty="0"/>
              <a:t>e</a:t>
            </a:r>
            <a:r>
              <a:rPr dirty="0"/>
              <a:t>ri</a:t>
            </a:r>
            <a:r>
              <a:rPr spc="-10" dirty="0"/>
              <a:t>f</a:t>
            </a:r>
            <a:r>
              <a:rPr dirty="0"/>
              <a:t>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6" y="1675795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6" y="1705009"/>
            <a:ext cx="764920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ame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ggest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byte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byte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6" y="292420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6" y="2941991"/>
            <a:ext cx="57486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yt</a:t>
            </a:r>
            <a:r>
              <a:rPr sz="2400" dirty="0">
                <a:latin typeface="Arial"/>
                <a:cs typeface="Arial"/>
              </a:rPr>
              <a:t>ec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cks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6" y="3808124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6" y="3824638"/>
            <a:ext cx="7157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yt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</a:t>
            </a:r>
            <a:r>
              <a:rPr sz="2400" spc="-10" dirty="0">
                <a:latin typeface="Arial"/>
                <a:cs typeface="Arial"/>
              </a:rPr>
              <a:t>one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0" y="4419600"/>
            <a:ext cx="4876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2505">
              <a:lnSpc>
                <a:spcPts val="5235"/>
              </a:lnSpc>
            </a:pPr>
            <a:r>
              <a:rPr dirty="0"/>
              <a:t>C</a:t>
            </a:r>
            <a:r>
              <a:rPr spc="10" dirty="0"/>
              <a:t>l</a:t>
            </a:r>
            <a:r>
              <a:rPr dirty="0"/>
              <a:t>a</a:t>
            </a:r>
            <a:r>
              <a:rPr spc="5" dirty="0"/>
              <a:t>s</a:t>
            </a:r>
            <a:r>
              <a:rPr dirty="0"/>
              <a:t>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loa</a:t>
            </a:r>
            <a:r>
              <a:rPr spc="-5" dirty="0"/>
              <a:t>d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6" y="1675795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6" y="1705009"/>
            <a:ext cx="77089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oade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oad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ava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6" y="255844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6" y="2576230"/>
            <a:ext cx="762508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rtua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ud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mb</a:t>
            </a:r>
            <a:r>
              <a:rPr sz="2400" spc="-10" dirty="0">
                <a:latin typeface="Arial"/>
                <a:cs typeface="Arial"/>
              </a:rPr>
              <a:t>edde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tu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6" y="3808124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6" y="3824638"/>
            <a:ext cx="7423784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eatu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oad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JVM.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doe</a:t>
            </a:r>
            <a:r>
              <a:rPr sz="2400" dirty="0">
                <a:latin typeface="Arial"/>
                <a:cs typeface="Arial"/>
              </a:rPr>
              <a:t>sn</a:t>
            </a:r>
            <a:r>
              <a:rPr sz="2400" spc="-15" dirty="0">
                <a:latin typeface="Arial"/>
                <a:cs typeface="Arial"/>
              </a:rPr>
              <a:t>’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nee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no</a:t>
            </a:r>
            <a:r>
              <a:rPr sz="2400" spc="-5" dirty="0">
                <a:latin typeface="Arial"/>
                <a:cs typeface="Arial"/>
              </a:rPr>
              <a:t>wl</a:t>
            </a:r>
            <a:r>
              <a:rPr sz="2400" spc="-10" dirty="0">
                <a:latin typeface="Arial"/>
                <a:cs typeface="Arial"/>
              </a:rPr>
              <a:t>edg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abo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oade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unt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6" y="544897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6" y="5465475"/>
            <a:ext cx="7714615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  <a:tabLst>
                <a:tab pos="2720975" algn="l"/>
              </a:tabLst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oade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stan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av</a:t>
            </a:r>
            <a:r>
              <a:rPr sz="2400" spc="-10" dirty="0">
                <a:latin typeface="Arial"/>
                <a:cs typeface="Arial"/>
              </a:rPr>
              <a:t>a.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ang</a:t>
            </a:r>
            <a:r>
              <a:rPr sz="2400" dirty="0">
                <a:latin typeface="Arial"/>
                <a:cs typeface="Arial"/>
              </a:rPr>
              <a:t>.c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ss.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955">
              <a:lnSpc>
                <a:spcPts val="5235"/>
              </a:lnSpc>
            </a:pPr>
            <a:r>
              <a:rPr spc="-30" dirty="0"/>
              <a:t>E</a:t>
            </a:r>
            <a:r>
              <a:rPr spc="5" dirty="0"/>
              <a:t>x</a:t>
            </a:r>
            <a:r>
              <a:rPr dirty="0"/>
              <a:t>ecu</a:t>
            </a:r>
            <a:r>
              <a:rPr spc="-10" dirty="0"/>
              <a:t>t</a:t>
            </a:r>
            <a:r>
              <a:rPr dirty="0"/>
              <a:t>ion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g</a:t>
            </a:r>
            <a:r>
              <a:rPr spc="10" dirty="0"/>
              <a:t>i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6" y="1675795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6" y="1705009"/>
            <a:ext cx="7188200" cy="79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JV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ert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byte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6" y="319344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6" y="3211219"/>
            <a:ext cx="3532504" cy="121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It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arts:</a:t>
            </a:r>
            <a:endParaRPr sz="2400">
              <a:latin typeface="Arial"/>
              <a:cs typeface="Arial"/>
            </a:endParaRPr>
          </a:p>
          <a:p>
            <a:pPr marL="453390" indent="-356870">
              <a:lnSpc>
                <a:spcPct val="100000"/>
              </a:lnSpc>
              <a:spcBef>
                <a:spcPts val="590"/>
              </a:spcBef>
              <a:buFont typeface="Arial"/>
              <a:buAutoNum type="alphaLcParenR"/>
              <a:tabLst>
                <a:tab pos="454025" algn="l"/>
              </a:tabLst>
            </a:pPr>
            <a:r>
              <a:rPr sz="2400" spc="-10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453390" indent="-356870">
              <a:lnSpc>
                <a:spcPct val="100000"/>
              </a:lnSpc>
              <a:spcBef>
                <a:spcPts val="600"/>
              </a:spcBef>
              <a:buFont typeface="Arial"/>
              <a:buAutoNum type="alphaLcParenR"/>
              <a:tabLst>
                <a:tab pos="454025" algn="l"/>
              </a:tabLst>
            </a:pP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ust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-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nte</a:t>
            </a:r>
            <a:r>
              <a:rPr sz="2400" dirty="0">
                <a:latin typeface="Arial"/>
                <a:cs typeface="Arial"/>
              </a:rPr>
              <a:t>rpr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6" y="4960010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6" y="4977786"/>
            <a:ext cx="757745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ut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ng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eth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oade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-10" dirty="0"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521</Words>
  <Application>Microsoft Office PowerPoint</Application>
  <PresentationFormat>On-screen Show (4:3)</PresentationFormat>
  <Paragraphs>82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</vt:lpstr>
      <vt:lpstr>Virtual machine</vt:lpstr>
      <vt:lpstr>Java virtual machine</vt:lpstr>
      <vt:lpstr>Slide 4</vt:lpstr>
      <vt:lpstr>Diagram of JVM</vt:lpstr>
      <vt:lpstr>Components of JVM</vt:lpstr>
      <vt:lpstr>Byte code verifier</vt:lpstr>
      <vt:lpstr>Class loader</vt:lpstr>
      <vt:lpstr>Execution engine</vt:lpstr>
      <vt:lpstr>Garbage collector</vt:lpstr>
      <vt:lpstr>Comparison of JVM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Online2PDF.com</dc:creator>
  <cp:lastModifiedBy>Akash</cp:lastModifiedBy>
  <cp:revision>2</cp:revision>
  <dcterms:created xsi:type="dcterms:W3CDTF">2019-03-01T01:42:34Z</dcterms:created>
  <dcterms:modified xsi:type="dcterms:W3CDTF">2019-03-01T02:37:13Z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2019-03-01T00:00:00Z</vt:filetime>
  </property>
  <property fmtid="{D5CDD505-2E9C-101B-9397-08002B2CF9AE}" pid="3" name="LastSaved">
    <vt:filetime>2019-03-01T00:00:00Z</vt:filetime>
  </property>
</Properties>
</file>