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45D3-57EF-4C09-8FE8-C0A07DF37026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5794-551E-4E67-9D5F-B2A6E1C03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5794-551E-4E67-9D5F-B2A6E1C0339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5794-551E-4E67-9D5F-B2A6E1C0339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5794-551E-4E67-9D5F-B2A6E1C0339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5794-551E-4E67-9D5F-B2A6E1C0339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5794-551E-4E67-9D5F-B2A6E1C0339E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Karma </a:t>
            </a:r>
            <a:r>
              <a:rPr lang="en-IN" dirty="0" smtClean="0"/>
              <a:t>and Jasmine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//This is test suite</a:t>
            </a:r>
          </a:p>
          <a:p>
            <a:r>
              <a:rPr lang="en-US" sz="2400" dirty="0" smtClean="0"/>
              <a:t>describe("Test Suite", function() {</a:t>
            </a:r>
          </a:p>
          <a:p>
            <a:r>
              <a:rPr lang="en-US" sz="2400" dirty="0" smtClean="0"/>
              <a:t>    it("test spec", function() {</a:t>
            </a:r>
          </a:p>
          <a:p>
            <a:r>
              <a:rPr lang="en-US" sz="2400" dirty="0" smtClean="0"/>
              <a:t>        expect( expression ).</a:t>
            </a:r>
            <a:r>
              <a:rPr lang="en-US" sz="2400" dirty="0" err="1" smtClean="0"/>
              <a:t>toEqual</a:t>
            </a:r>
            <a:r>
              <a:rPr lang="en-US" sz="2400" dirty="0" smtClean="0"/>
              <a:t>(true);</a:t>
            </a:r>
          </a:p>
          <a:p>
            <a:r>
              <a:rPr lang="en-US" sz="2400" dirty="0" smtClean="0"/>
              <a:t>    });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6496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Describe &amp; IT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Describe Block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block is a part of Suite block. Like Suite block, it contains two parameters, one </a:t>
            </a:r>
            <a:r>
              <a:rPr lang="en-US" sz="2800" b="1" dirty="0"/>
              <a:t>“the name of the describe block”</a:t>
            </a:r>
            <a:r>
              <a:rPr lang="en-US" sz="2800" dirty="0"/>
              <a:t> and another </a:t>
            </a:r>
            <a:r>
              <a:rPr lang="en-US" sz="2800" b="1" dirty="0"/>
              <a:t>“function declaration</a:t>
            </a:r>
            <a:r>
              <a:rPr lang="en-US" sz="2800" b="1" dirty="0" smtClean="0"/>
              <a:t>”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IT Block</a:t>
            </a:r>
          </a:p>
          <a:p>
            <a:r>
              <a:rPr lang="en-US" sz="2800" dirty="0" smtClean="0"/>
              <a:t> It </a:t>
            </a:r>
            <a:r>
              <a:rPr lang="en-US" sz="2800" dirty="0"/>
              <a:t>goes within a describe block. This is the block which actually contains each unit test case.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482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Expect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Expect </a:t>
            </a:r>
            <a:r>
              <a:rPr lang="en-US" sz="2400" dirty="0"/>
              <a:t>Block</a:t>
            </a:r>
          </a:p>
          <a:p>
            <a:r>
              <a:rPr lang="en-US" sz="2400" dirty="0" smtClean="0"/>
              <a:t>Jasmine</a:t>
            </a:r>
            <a:r>
              <a:rPr lang="en-US" sz="2400" dirty="0"/>
              <a:t> </a:t>
            </a:r>
            <a:r>
              <a:rPr lang="en-US" sz="2400" b="1" dirty="0"/>
              <a:t>Expect</a:t>
            </a:r>
            <a:r>
              <a:rPr lang="en-US" sz="2400" dirty="0"/>
              <a:t> allows you to write your expectation from the required function or JavaScript file. It comes under </a:t>
            </a:r>
            <a:r>
              <a:rPr lang="en-US" sz="2400" b="1" dirty="0"/>
              <a:t>IT</a:t>
            </a:r>
            <a:r>
              <a:rPr lang="en-US" sz="2400" dirty="0"/>
              <a:t> block. One IT block can have more than one Expect block.</a:t>
            </a:r>
          </a:p>
          <a:p>
            <a:r>
              <a:rPr lang="en-US" sz="2400" dirty="0"/>
              <a:t>Following is an example of Expect block.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This </a:t>
            </a:r>
            <a:r>
              <a:rPr lang="en-US" sz="2400" dirty="0"/>
              <a:t>expect block provides a wide variety of methods to unit test </a:t>
            </a:r>
            <a:r>
              <a:rPr lang="en-US" sz="2400" dirty="0" smtClean="0"/>
              <a:t>JavaScript </a:t>
            </a:r>
            <a:r>
              <a:rPr lang="en-US" sz="2400" dirty="0"/>
              <a:t>function or JavaScript file. Each of the Expect block is also known as a </a:t>
            </a:r>
            <a:r>
              <a:rPr lang="en-US" sz="2400" b="1" dirty="0"/>
              <a:t>matcher</a:t>
            </a:r>
            <a:r>
              <a:rPr lang="en-US" sz="2400" dirty="0"/>
              <a:t>. There are two different types of matchers, one </a:t>
            </a:r>
            <a:r>
              <a:rPr lang="en-US" sz="2400" b="1" dirty="0"/>
              <a:t>inbuilt matcher</a:t>
            </a:r>
            <a:r>
              <a:rPr lang="en-US" sz="2400" dirty="0"/>
              <a:t> and another </a:t>
            </a:r>
            <a:r>
              <a:rPr lang="en-US" sz="2400" b="1" dirty="0"/>
              <a:t>user defined matchers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9694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matcher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expect(fn).</a:t>
            </a:r>
            <a:r>
              <a:rPr lang="en-IN" dirty="0" err="1" smtClean="0"/>
              <a:t>toThrow</a:t>
            </a:r>
            <a:r>
              <a:rPr lang="en-IN" dirty="0" smtClean="0"/>
              <a:t>(e)</a:t>
            </a:r>
          </a:p>
          <a:p>
            <a:r>
              <a:rPr lang="en-IN" dirty="0" smtClean="0"/>
              <a:t>expect(instance).</a:t>
            </a:r>
            <a:r>
              <a:rPr lang="en-IN" dirty="0" err="1" smtClean="0"/>
              <a:t>toBe</a:t>
            </a:r>
            <a:r>
              <a:rPr lang="en-IN" dirty="0" smtClean="0"/>
              <a:t>(instance)</a:t>
            </a:r>
          </a:p>
          <a:p>
            <a:r>
              <a:rPr lang="en-IN" dirty="0" smtClean="0"/>
              <a:t>expect(mixed).</a:t>
            </a:r>
            <a:r>
              <a:rPr lang="en-IN" dirty="0" err="1" smtClean="0"/>
              <a:t>toBeDefined</a:t>
            </a:r>
            <a:r>
              <a:rPr lang="en-IN" dirty="0" smtClean="0"/>
              <a:t>()</a:t>
            </a:r>
          </a:p>
          <a:p>
            <a:r>
              <a:rPr lang="en-IN" dirty="0" smtClean="0"/>
              <a:t>expect(mixed).</a:t>
            </a:r>
            <a:r>
              <a:rPr lang="en-IN" dirty="0" err="1" smtClean="0"/>
              <a:t>toBeFalsy</a:t>
            </a:r>
            <a:r>
              <a:rPr lang="en-IN" dirty="0" smtClean="0"/>
              <a:t>()</a:t>
            </a:r>
          </a:p>
          <a:p>
            <a:r>
              <a:rPr lang="en-IN" dirty="0" smtClean="0"/>
              <a:t>expect(number).</a:t>
            </a:r>
            <a:r>
              <a:rPr lang="en-IN" dirty="0" err="1" smtClean="0"/>
              <a:t>toBeGreatherThan</a:t>
            </a:r>
            <a:r>
              <a:rPr lang="en-IN" dirty="0" smtClean="0"/>
              <a:t>(number)</a:t>
            </a:r>
          </a:p>
          <a:p>
            <a:r>
              <a:rPr lang="en-IN" dirty="0" smtClean="0"/>
              <a:t>expect(number).</a:t>
            </a:r>
            <a:r>
              <a:rPr lang="en-IN" dirty="0" err="1" smtClean="0"/>
              <a:t>toEqual</a:t>
            </a:r>
            <a:r>
              <a:rPr lang="en-IN" dirty="0" smtClean="0"/>
              <a:t>(number)</a:t>
            </a:r>
          </a:p>
          <a:p>
            <a:r>
              <a:rPr lang="en-IN" dirty="0" smtClean="0"/>
              <a:t>expect(mixed).</a:t>
            </a:r>
            <a:r>
              <a:rPr lang="en-IN" dirty="0" err="1" smtClean="0"/>
              <a:t>toMatch</a:t>
            </a:r>
            <a:r>
              <a:rPr lang="en-IN" dirty="0" smtClean="0"/>
              <a:t>(mixed)</a:t>
            </a:r>
          </a:p>
          <a:p>
            <a:r>
              <a:rPr lang="en-IN" dirty="0" smtClean="0"/>
              <a:t>expect(string).</a:t>
            </a:r>
            <a:r>
              <a:rPr lang="en-IN" dirty="0" err="1" smtClean="0"/>
              <a:t>toContainer</a:t>
            </a:r>
            <a:r>
              <a:rPr lang="en-IN" smtClean="0"/>
              <a:t>(string)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Equality Check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toEqual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toEqual</a:t>
            </a:r>
            <a:r>
              <a:rPr lang="en-US" sz="2800" b="1" dirty="0"/>
              <a:t>()</a:t>
            </a:r>
            <a:r>
              <a:rPr lang="en-US" sz="2800" dirty="0"/>
              <a:t> is the simplest matcher present in the inbuilt library of Jasmine. It </a:t>
            </a:r>
            <a:r>
              <a:rPr lang="en-US" sz="2800" dirty="0" smtClean="0"/>
              <a:t>	just </a:t>
            </a:r>
            <a:r>
              <a:rPr lang="en-US" sz="2800" dirty="0"/>
              <a:t>matches whether the result of the operation given as an argument to </a:t>
            </a:r>
            <a:r>
              <a:rPr lang="en-US" sz="2800" dirty="0" smtClean="0"/>
              <a:t>	this </a:t>
            </a:r>
            <a:r>
              <a:rPr lang="en-US" sz="2800" dirty="0"/>
              <a:t>method matches with the result of it or not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not.toEqual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not.toEqual</a:t>
            </a:r>
            <a:r>
              <a:rPr lang="en-US" sz="2800" b="1" dirty="0"/>
              <a:t>()</a:t>
            </a:r>
            <a:r>
              <a:rPr lang="en-US" sz="2800" dirty="0"/>
              <a:t> works exactly opposite to </a:t>
            </a:r>
            <a:r>
              <a:rPr lang="en-US" sz="2800" dirty="0" err="1"/>
              <a:t>toEqual</a:t>
            </a:r>
            <a:r>
              <a:rPr lang="en-US" sz="2800" dirty="0"/>
              <a:t>(). </a:t>
            </a:r>
            <a:r>
              <a:rPr lang="en-US" sz="2800" b="1" dirty="0" err="1"/>
              <a:t>not.toEqual</a:t>
            </a:r>
            <a:r>
              <a:rPr lang="en-US" sz="2800" b="1" dirty="0"/>
              <a:t>()</a:t>
            </a:r>
            <a:r>
              <a:rPr lang="en-US" sz="2800" dirty="0"/>
              <a:t> is used </a:t>
            </a:r>
            <a:r>
              <a:rPr lang="en-US" sz="2800" dirty="0" smtClean="0"/>
              <a:t>	 	to </a:t>
            </a:r>
            <a:r>
              <a:rPr lang="en-US" sz="2800" dirty="0"/>
              <a:t>check if the value does not match with the output of any </a:t>
            </a:r>
            <a:r>
              <a:rPr lang="en-US" sz="2800" dirty="0" smtClean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3393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Equality </a:t>
            </a:r>
            <a:r>
              <a:rPr lang="en-US" dirty="0" smtClean="0"/>
              <a:t>Check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toBe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toBe</a:t>
            </a:r>
            <a:r>
              <a:rPr lang="en-US" sz="2800" b="1" dirty="0"/>
              <a:t>()</a:t>
            </a:r>
            <a:r>
              <a:rPr lang="en-US" sz="2800" dirty="0"/>
              <a:t> matcher works in a similar way as </a:t>
            </a:r>
            <a:r>
              <a:rPr lang="en-US" sz="2800" dirty="0" err="1"/>
              <a:t>toEqual</a:t>
            </a:r>
            <a:r>
              <a:rPr lang="en-US" sz="2800" dirty="0"/>
              <a:t>(), however they are </a:t>
            </a:r>
            <a:r>
              <a:rPr lang="en-US" sz="2800" dirty="0" smtClean="0"/>
              <a:t>	technically </a:t>
            </a:r>
            <a:r>
              <a:rPr lang="en-US" sz="2800" dirty="0"/>
              <a:t>different from each other.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toBe</a:t>
            </a:r>
            <a:r>
              <a:rPr lang="en-US" sz="2800" dirty="0"/>
              <a:t>() matcher matches with the type </a:t>
            </a:r>
            <a:r>
              <a:rPr lang="en-US" sz="2800" dirty="0" smtClean="0"/>
              <a:t>of </a:t>
            </a:r>
            <a:r>
              <a:rPr lang="en-US" sz="2800" dirty="0"/>
              <a:t>the object </a:t>
            </a:r>
            <a:r>
              <a:rPr lang="en-US" sz="2800" dirty="0" smtClean="0"/>
              <a:t>	whereas</a:t>
            </a:r>
            <a:r>
              <a:rPr lang="en-US" sz="2800" dirty="0"/>
              <a:t> </a:t>
            </a:r>
            <a:r>
              <a:rPr lang="en-US" sz="2800" b="1" dirty="0" err="1"/>
              <a:t>toEqual</a:t>
            </a:r>
            <a:r>
              <a:rPr lang="en-US" sz="2800" b="1" dirty="0"/>
              <a:t>()</a:t>
            </a:r>
            <a:r>
              <a:rPr lang="en-US" sz="2800" dirty="0"/>
              <a:t> matches with the equivalency of the result.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53704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not.toBe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not </a:t>
            </a:r>
            <a:r>
              <a:rPr lang="en-US" dirty="0"/>
              <a:t>is nothing but a negation of the </a:t>
            </a:r>
            <a:r>
              <a:rPr lang="en-US" dirty="0" err="1"/>
              <a:t>toBe</a:t>
            </a:r>
            <a:r>
              <a:rPr lang="en-US" dirty="0"/>
              <a:t>() method. It fails when the expected </a:t>
            </a:r>
            <a:r>
              <a:rPr lang="en-US" dirty="0" smtClean="0"/>
              <a:t>	result </a:t>
            </a:r>
            <a:r>
              <a:rPr lang="en-US" dirty="0"/>
              <a:t>matches with the actual output of the function or JavaScript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125902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381000"/>
            <a:ext cx="91059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4413"/>
            <a:ext cx="9144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58674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495800"/>
            <a:ext cx="53721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Karma – Test Runner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What is Karma </a:t>
            </a:r>
          </a:p>
          <a:p>
            <a:r>
              <a:rPr lang="en-IN" dirty="0" smtClean="0"/>
              <a:t>Able to spawn a web server and run tests against multiple browser.</a:t>
            </a:r>
          </a:p>
          <a:p>
            <a:r>
              <a:rPr lang="en-IN" dirty="0" smtClean="0"/>
              <a:t>Simple configuration and Instant feedback from the test. </a:t>
            </a:r>
          </a:p>
          <a:p>
            <a:r>
              <a:rPr lang="en-IN" dirty="0" smtClean="0"/>
              <a:t>Preferred the Test runner for Angular JS projects. </a:t>
            </a:r>
          </a:p>
          <a:p>
            <a:r>
              <a:rPr lang="en-IN" dirty="0" smtClean="0"/>
              <a:t>Why Karma use</a:t>
            </a:r>
          </a:p>
          <a:p>
            <a:r>
              <a:rPr lang="en-IN" dirty="0" smtClean="0"/>
              <a:t>Easy to debugging (directly in chrome)</a:t>
            </a:r>
          </a:p>
          <a:p>
            <a:r>
              <a:rPr lang="en-IN" dirty="0" smtClean="0"/>
              <a:t>Simple interaction with CI tools (</a:t>
            </a:r>
            <a:r>
              <a:rPr lang="en-IN" dirty="0" err="1" smtClean="0"/>
              <a:t>Jenkis</a:t>
            </a:r>
            <a:r>
              <a:rPr lang="en-IN" dirty="0" smtClean="0"/>
              <a:t>)</a:t>
            </a:r>
          </a:p>
          <a:p>
            <a:r>
              <a:rPr lang="en-IN" dirty="0" smtClean="0"/>
              <a:t>Describe the test with Jasmine, Mocha, </a:t>
            </a:r>
            <a:r>
              <a:rPr lang="en-IN" dirty="0" err="1" smtClean="0"/>
              <a:t>Qunit</a:t>
            </a:r>
            <a:r>
              <a:rPr lang="en-IN" dirty="0" smtClean="0"/>
              <a:t> etc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943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Component Test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84860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562600"/>
            <a:ext cx="2152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3345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5638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081088"/>
            <a:ext cx="89058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081088"/>
            <a:ext cx="89535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885825"/>
            <a:ext cx="90868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881063"/>
            <a:ext cx="90011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Jasmine</a:t>
            </a:r>
          </a:p>
          <a:p>
            <a:r>
              <a:rPr lang="en-IN" dirty="0" smtClean="0"/>
              <a:t>It is a Testing framework. </a:t>
            </a:r>
          </a:p>
          <a:p>
            <a:r>
              <a:rPr lang="en-IN" dirty="0" smtClean="0"/>
              <a:t>A behaviour driven framework for testing JS code. </a:t>
            </a:r>
          </a:p>
          <a:p>
            <a:r>
              <a:rPr lang="en-IN" dirty="0" smtClean="0"/>
              <a:t>Doesn’t depends on the other JS framework. </a:t>
            </a:r>
          </a:p>
          <a:p>
            <a:r>
              <a:rPr lang="en-IN" dirty="0" smtClean="0"/>
              <a:t>Does not require a DOM (Document Object Model).</a:t>
            </a:r>
          </a:p>
          <a:p>
            <a:r>
              <a:rPr lang="en-IN" dirty="0" smtClean="0"/>
              <a:t>It has a clean, obvious syntax for writing tests.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5710238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809750"/>
            <a:ext cx="67341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852488"/>
            <a:ext cx="89820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1063"/>
            <a:ext cx="91440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657350"/>
            <a:ext cx="76962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2488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6775"/>
            <a:ext cx="91440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14400"/>
            <a:ext cx="3800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743200"/>
            <a:ext cx="77247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Component with Service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is an open-source framework and easily available in different versions like stand-alone, ruby gem, Node.js, etc.</a:t>
            </a:r>
          </a:p>
          <a:p>
            <a:r>
              <a:rPr lang="en-US" dirty="0" smtClean="0"/>
              <a:t>Jasmine is one of the popular JavaScript unit testing frameworks which is capable of testing synchronous and asynchronous JavaScript code.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338263"/>
            <a:ext cx="86391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	//Template Testing </a:t>
            </a:r>
            <a:br>
              <a:rPr lang="en-IN" b="1" dirty="0" smtClean="0"/>
            </a:br>
            <a:r>
              <a:rPr lang="en-IN" b="1" dirty="0" smtClean="0"/>
              <a:t>it('should create the app',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const app = </a:t>
            </a:r>
            <a:r>
              <a:rPr lang="en-IN" b="1" dirty="0" err="1" smtClean="0"/>
              <a:t>fixture.debugElement.componentInstance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expect(app).</a:t>
            </a:r>
            <a:r>
              <a:rPr lang="en-IN" b="1" dirty="0" err="1" smtClean="0"/>
              <a:t>toBeTruthy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});</a:t>
            </a:r>
          </a:p>
          <a:p>
            <a:pPr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it('should render title in a h1 tag',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fixture.detectChanges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const compiled = </a:t>
            </a:r>
            <a:r>
              <a:rPr lang="en-IN" b="1" dirty="0" err="1" smtClean="0"/>
              <a:t>fixture.debugElement.nativeElement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compiled.querySelector</a:t>
            </a:r>
            <a:r>
              <a:rPr lang="en-IN" b="1" dirty="0" smtClean="0"/>
              <a:t>('h1').</a:t>
            </a:r>
            <a:r>
              <a:rPr lang="en-IN" b="1" dirty="0" err="1" smtClean="0"/>
              <a:t>textContent</a:t>
            </a:r>
            <a:r>
              <a:rPr lang="en-IN" b="1" dirty="0" smtClean="0"/>
              <a:t>).</a:t>
            </a:r>
            <a:r>
              <a:rPr lang="en-IN" b="1" dirty="0" err="1" smtClean="0"/>
              <a:t>toContain</a:t>
            </a:r>
            <a:r>
              <a:rPr lang="en-IN" b="1" dirty="0" smtClean="0"/>
              <a:t>('Welcome to angular-testing!');</a:t>
            </a:r>
          </a:p>
          <a:p>
            <a:pPr>
              <a:buNone/>
            </a:pPr>
            <a:r>
              <a:rPr lang="en-IN" b="1" dirty="0" smtClean="0"/>
              <a:t>	});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	it('should contains the tables',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fixture.detectChanges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const compiled = </a:t>
            </a:r>
            <a:r>
              <a:rPr lang="en-IN" b="1" dirty="0" err="1" smtClean="0"/>
              <a:t>fixture.debugElement.nativeElement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compiled.querySelector</a:t>
            </a:r>
            <a:r>
              <a:rPr lang="en-IN" b="1" dirty="0" smtClean="0"/>
              <a:t>("table")).</a:t>
            </a:r>
            <a:r>
              <a:rPr lang="en-IN" b="1" dirty="0" err="1" smtClean="0"/>
              <a:t>toBeTruthy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});</a:t>
            </a:r>
          </a:p>
          <a:p>
            <a:pPr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it('table value testing',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fixture.detectChanges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const compiled = </a:t>
            </a:r>
            <a:r>
              <a:rPr lang="en-IN" b="1" dirty="0" err="1" smtClean="0"/>
              <a:t>fixture.debugElement.nativeElement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compiled.querySelector</a:t>
            </a:r>
            <a:r>
              <a:rPr lang="en-IN" b="1" dirty="0" smtClean="0"/>
              <a:t>("#</a:t>
            </a:r>
            <a:r>
              <a:rPr lang="en-IN" b="1" dirty="0" err="1" smtClean="0"/>
              <a:t>firstName</a:t>
            </a:r>
            <a:r>
              <a:rPr lang="en-IN" b="1" dirty="0" smtClean="0"/>
              <a:t>").</a:t>
            </a:r>
            <a:r>
              <a:rPr lang="en-IN" b="1" dirty="0" err="1" smtClean="0"/>
              <a:t>textContent</a:t>
            </a:r>
            <a:r>
              <a:rPr lang="en-IN" b="1" dirty="0" smtClean="0"/>
              <a:t>).</a:t>
            </a:r>
            <a:r>
              <a:rPr lang="en-IN" b="1" dirty="0" err="1" smtClean="0"/>
              <a:t>toContain</a:t>
            </a:r>
            <a:r>
              <a:rPr lang="en-IN" b="1" dirty="0" smtClean="0"/>
              <a:t>("Raj");});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	//Component Testing </a:t>
            </a:r>
            <a:br>
              <a:rPr lang="en-IN" b="1" dirty="0" smtClean="0"/>
            </a:br>
            <a:r>
              <a:rPr lang="en-IN" b="1" dirty="0" smtClean="0"/>
              <a:t>it(`should have as title 'angular-testing'`,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const app = </a:t>
            </a:r>
            <a:r>
              <a:rPr lang="en-IN" b="1" dirty="0" err="1" smtClean="0"/>
              <a:t>fixture.debugElement.componentInstance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app.title</a:t>
            </a:r>
            <a:r>
              <a:rPr lang="en-IN" b="1" dirty="0" smtClean="0"/>
              <a:t>).</a:t>
            </a:r>
            <a:r>
              <a:rPr lang="en-IN" b="1" dirty="0" err="1" smtClean="0"/>
              <a:t>toEqual</a:t>
            </a:r>
            <a:r>
              <a:rPr lang="en-IN" b="1" dirty="0" smtClean="0"/>
              <a:t>('angular-testing');</a:t>
            </a:r>
          </a:p>
          <a:p>
            <a:pPr>
              <a:buNone/>
            </a:pPr>
            <a:r>
              <a:rPr lang="en-IN" b="1" dirty="0" smtClean="0"/>
              <a:t>	});</a:t>
            </a:r>
          </a:p>
          <a:p>
            <a:pPr>
              <a:buNone/>
            </a:pP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IN" b="1" dirty="0" smtClean="0"/>
              <a:t>it(`Name variable testing `,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const app = </a:t>
            </a:r>
            <a:r>
              <a:rPr lang="en-IN" b="1" dirty="0" err="1" smtClean="0"/>
              <a:t>fixture.debugElement.componentInstance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expect(app.name).</a:t>
            </a:r>
            <a:r>
              <a:rPr lang="en-IN" b="1" dirty="0" err="1" smtClean="0"/>
              <a:t>toBeTruthy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expect(app.name).</a:t>
            </a:r>
            <a:r>
              <a:rPr lang="en-IN" b="1" dirty="0" err="1" smtClean="0"/>
              <a:t>toContain</a:t>
            </a:r>
            <a:r>
              <a:rPr lang="en-IN" b="1" dirty="0" smtClean="0"/>
              <a:t>("Raj Deep");</a:t>
            </a:r>
          </a:p>
          <a:p>
            <a:pPr>
              <a:buNone/>
            </a:pPr>
            <a:r>
              <a:rPr lang="en-IN" b="1" dirty="0" smtClean="0"/>
              <a:t>	});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	it(`Number of Employee Records are `, () =&gt; {</a:t>
            </a:r>
          </a:p>
          <a:p>
            <a:pPr>
              <a:buNone/>
            </a:pPr>
            <a:r>
              <a:rPr lang="en-IN" b="1" dirty="0" smtClean="0"/>
              <a:t>	const fixture = </a:t>
            </a:r>
            <a:r>
              <a:rPr lang="en-IN" b="1" dirty="0" err="1" smtClean="0"/>
              <a:t>TestBed.createComponent</a:t>
            </a:r>
            <a:r>
              <a:rPr lang="en-IN" b="1" dirty="0" smtClean="0"/>
              <a:t>(</a:t>
            </a:r>
            <a:r>
              <a:rPr lang="en-IN" b="1" dirty="0" err="1" smtClean="0"/>
              <a:t>AppComponent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const app = </a:t>
            </a:r>
            <a:r>
              <a:rPr lang="en-IN" b="1" dirty="0" err="1" smtClean="0"/>
              <a:t>fixture.debugElement.componentInstance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app.employees.length</a:t>
            </a:r>
            <a:r>
              <a:rPr lang="en-IN" b="1" dirty="0" smtClean="0"/>
              <a:t>).</a:t>
            </a:r>
            <a:r>
              <a:rPr lang="en-IN" b="1" dirty="0" err="1" smtClean="0"/>
              <a:t>toEqual</a:t>
            </a:r>
            <a:r>
              <a:rPr lang="en-IN" b="1" dirty="0" smtClean="0"/>
              <a:t>(4);</a:t>
            </a:r>
          </a:p>
          <a:p>
            <a:pPr>
              <a:buNone/>
            </a:pPr>
            <a:r>
              <a:rPr lang="en-IN" b="1" dirty="0" smtClean="0"/>
              <a:t>	});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	@</a:t>
            </a:r>
            <a:r>
              <a:rPr lang="en-IN" b="1" dirty="0" err="1" smtClean="0"/>
              <a:t>Injectable</a:t>
            </a:r>
            <a:r>
              <a:rPr lang="en-IN" b="1" dirty="0" smtClean="0"/>
              <a:t>()</a:t>
            </a:r>
          </a:p>
          <a:p>
            <a:pPr>
              <a:buNone/>
            </a:pPr>
            <a:r>
              <a:rPr lang="en-IN" b="1" dirty="0" smtClean="0"/>
              <a:t>	export class </a:t>
            </a:r>
            <a:r>
              <a:rPr lang="en-IN" b="1" dirty="0" err="1" smtClean="0"/>
              <a:t>CustomService</a:t>
            </a:r>
            <a:r>
              <a:rPr lang="en-IN" b="1" dirty="0" smtClean="0"/>
              <a:t> {</a:t>
            </a:r>
            <a:br>
              <a:rPr lang="en-IN" b="1" dirty="0" smtClean="0"/>
            </a:br>
            <a:r>
              <a:rPr lang="en-IN" b="1" dirty="0" err="1" smtClean="0"/>
              <a:t>emp:Employee</a:t>
            </a:r>
            <a:r>
              <a:rPr lang="en-IN" b="1" dirty="0" smtClean="0"/>
              <a:t>[];</a:t>
            </a:r>
          </a:p>
          <a:p>
            <a:pPr>
              <a:buNone/>
            </a:pPr>
            <a:r>
              <a:rPr lang="en-IN" b="1" dirty="0" smtClean="0"/>
              <a:t>	constructor() {</a:t>
            </a:r>
          </a:p>
          <a:p>
            <a:pPr>
              <a:buNone/>
            </a:pPr>
            <a:r>
              <a:rPr lang="en-IN" b="1" dirty="0" smtClean="0"/>
              <a:t>		this.emp=[</a:t>
            </a:r>
          </a:p>
          <a:p>
            <a:pPr>
              <a:buNone/>
            </a:pPr>
            <a:r>
              <a:rPr lang="en-IN" b="1" dirty="0" smtClean="0"/>
              <a:t>		new Employee(100,"Ajay",20000),</a:t>
            </a:r>
          </a:p>
          <a:p>
            <a:pPr>
              <a:buNone/>
            </a:pPr>
            <a:r>
              <a:rPr lang="en-IN" b="1" dirty="0" smtClean="0"/>
              <a:t>		new Employee(200,"Vijay",25000)</a:t>
            </a:r>
          </a:p>
          <a:p>
            <a:pPr>
              <a:buNone/>
            </a:pPr>
            <a:r>
              <a:rPr lang="en-IN" b="1" dirty="0" smtClean="0"/>
              <a:t>	]</a:t>
            </a:r>
          </a:p>
          <a:p>
            <a:pPr>
              <a:buNone/>
            </a:pPr>
            <a:r>
              <a:rPr lang="en-IN" b="1" dirty="0" smtClean="0"/>
              <a:t>	}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displayInfo</a:t>
            </a:r>
            <a:r>
              <a:rPr lang="en-IN" b="1" dirty="0" smtClean="0"/>
              <a:t>():string{</a:t>
            </a:r>
          </a:p>
          <a:p>
            <a:pPr>
              <a:buNone/>
            </a:pPr>
            <a:r>
              <a:rPr lang="en-IN" b="1" dirty="0" smtClean="0"/>
              <a:t>		return "Welcome to Custom Service";</a:t>
            </a:r>
          </a:p>
          <a:p>
            <a:pPr>
              <a:buNone/>
            </a:pPr>
            <a:r>
              <a:rPr lang="en-IN" b="1" dirty="0" smtClean="0"/>
              <a:t>	}</a:t>
            </a:r>
            <a:br>
              <a:rPr lang="en-IN" b="1" dirty="0" smtClean="0"/>
            </a:br>
            <a:r>
              <a:rPr lang="en-IN" b="1" dirty="0" err="1" smtClean="0"/>
              <a:t>displayEmployees</a:t>
            </a:r>
            <a:r>
              <a:rPr lang="en-IN" b="1" dirty="0" smtClean="0"/>
              <a:t>():Employee[]{</a:t>
            </a:r>
          </a:p>
          <a:p>
            <a:pPr>
              <a:buNone/>
            </a:pPr>
            <a:r>
              <a:rPr lang="en-IN" b="1" dirty="0" smtClean="0"/>
              <a:t>	return this.emp;</a:t>
            </a:r>
          </a:p>
          <a:p>
            <a:pPr>
              <a:buNone/>
            </a:pPr>
            <a:r>
              <a:rPr lang="en-IN" b="1" dirty="0" smtClean="0"/>
              <a:t>		}</a:t>
            </a:r>
          </a:p>
          <a:p>
            <a:pPr>
              <a:buNone/>
            </a:pPr>
            <a:r>
              <a:rPr lang="en-IN" b="1" dirty="0" smtClean="0"/>
              <a:t>	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	describe('Custom Service', () =&gt; {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beforeEach</a:t>
            </a:r>
            <a:r>
              <a:rPr lang="en-IN" b="1" dirty="0" smtClean="0"/>
              <a:t>(</a:t>
            </a:r>
            <a:r>
              <a:rPr lang="en-IN" b="1" dirty="0" err="1" smtClean="0"/>
              <a:t>async</a:t>
            </a:r>
            <a:r>
              <a:rPr lang="en-IN" b="1" dirty="0" smtClean="0"/>
              <a:t>(() =&gt; {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TestBed.configureTestingModule</a:t>
            </a:r>
            <a:r>
              <a:rPr lang="en-IN" b="1" dirty="0" smtClean="0"/>
              <a:t>({</a:t>
            </a:r>
          </a:p>
          <a:p>
            <a:pPr>
              <a:buNone/>
            </a:pPr>
            <a:r>
              <a:rPr lang="en-IN" b="1" dirty="0" smtClean="0"/>
              <a:t>	imports: [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RouterTestingModule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	],</a:t>
            </a:r>
          </a:p>
          <a:p>
            <a:pPr>
              <a:buNone/>
            </a:pPr>
            <a:r>
              <a:rPr lang="en-IN" b="1" dirty="0" smtClean="0"/>
              <a:t>	declarations: [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	],</a:t>
            </a:r>
          </a:p>
          <a:p>
            <a:pPr>
              <a:buNone/>
            </a:pPr>
            <a:r>
              <a:rPr lang="en-IN" b="1" dirty="0" smtClean="0"/>
              <a:t>	providers:[</a:t>
            </a:r>
            <a:r>
              <a:rPr lang="en-IN" b="1" dirty="0" err="1" smtClean="0"/>
              <a:t>CustomService</a:t>
            </a:r>
            <a:r>
              <a:rPr lang="en-IN" b="1" dirty="0" smtClean="0"/>
              <a:t>]</a:t>
            </a:r>
          </a:p>
          <a:p>
            <a:pPr>
              <a:buNone/>
            </a:pPr>
            <a:r>
              <a:rPr lang="en-IN" b="1" dirty="0" smtClean="0"/>
              <a:t>	}).</a:t>
            </a:r>
            <a:r>
              <a:rPr lang="en-IN" b="1" dirty="0" err="1" smtClean="0"/>
              <a:t>compileComponents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}));</a:t>
            </a:r>
          </a:p>
          <a:p>
            <a:pPr>
              <a:buNone/>
            </a:pPr>
            <a:r>
              <a:rPr lang="en-IN" b="1" dirty="0" smtClean="0"/>
              <a:t>	</a:t>
            </a:r>
            <a:br>
              <a:rPr lang="en-IN" b="1" dirty="0" smtClean="0"/>
            </a:b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testing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	//Service Testing </a:t>
            </a:r>
            <a:br>
              <a:rPr lang="en-IN" b="1" dirty="0" smtClean="0"/>
            </a:br>
            <a:r>
              <a:rPr lang="en-IN" b="1" dirty="0" smtClean="0"/>
              <a:t>it('Custom Service should be created', inject([</a:t>
            </a:r>
            <a:r>
              <a:rPr lang="en-IN" b="1" dirty="0" err="1" smtClean="0"/>
              <a:t>CustomService</a:t>
            </a:r>
            <a:r>
              <a:rPr lang="en-IN" b="1" dirty="0" smtClean="0"/>
              <a:t>], </a:t>
            </a:r>
          </a:p>
          <a:p>
            <a:pPr>
              <a:buNone/>
            </a:pPr>
            <a:r>
              <a:rPr lang="en-IN" b="1" dirty="0" smtClean="0"/>
              <a:t>	(service: </a:t>
            </a:r>
            <a:r>
              <a:rPr lang="en-IN" b="1" dirty="0" err="1" smtClean="0"/>
              <a:t>CustomService</a:t>
            </a:r>
            <a:r>
              <a:rPr lang="en-IN" b="1" dirty="0" smtClean="0"/>
              <a:t>) =&gt; {</a:t>
            </a:r>
          </a:p>
          <a:p>
            <a:pPr>
              <a:buNone/>
            </a:pPr>
            <a:r>
              <a:rPr lang="en-IN" b="1" dirty="0" smtClean="0"/>
              <a:t>	expect(service).</a:t>
            </a:r>
            <a:r>
              <a:rPr lang="en-IN" b="1" dirty="0" err="1" smtClean="0"/>
              <a:t>toBeTruthy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}));</a:t>
            </a:r>
          </a:p>
          <a:p>
            <a:pPr>
              <a:buNone/>
            </a:pP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IN" b="1" dirty="0" smtClean="0"/>
              <a:t>it('Custom Service string message', inject([</a:t>
            </a:r>
            <a:r>
              <a:rPr lang="en-IN" b="1" dirty="0" err="1" smtClean="0"/>
              <a:t>CustomService</a:t>
            </a:r>
            <a:r>
              <a:rPr lang="en-IN" b="1" dirty="0" smtClean="0"/>
              <a:t>], </a:t>
            </a:r>
          </a:p>
          <a:p>
            <a:pPr>
              <a:buNone/>
            </a:pPr>
            <a:r>
              <a:rPr lang="en-IN" b="1" dirty="0" smtClean="0"/>
              <a:t>	(service: </a:t>
            </a:r>
            <a:r>
              <a:rPr lang="en-IN" b="1" dirty="0" err="1" smtClean="0"/>
              <a:t>CustomService</a:t>
            </a:r>
            <a:r>
              <a:rPr lang="en-IN" b="1" dirty="0" smtClean="0"/>
              <a:t>) =&gt; {</a:t>
            </a:r>
          </a:p>
          <a:p>
            <a:pPr>
              <a:buNone/>
            </a:pPr>
            <a:r>
              <a:rPr lang="en-IN" b="1" dirty="0" smtClean="0"/>
              <a:t>	expect(</a:t>
            </a:r>
            <a:r>
              <a:rPr lang="en-IN" b="1" dirty="0" err="1" smtClean="0"/>
              <a:t>service.displayInfo</a:t>
            </a:r>
            <a:r>
              <a:rPr lang="en-IN" b="1" dirty="0" smtClean="0"/>
              <a:t>()).</a:t>
            </a:r>
            <a:r>
              <a:rPr lang="en-IN" b="1" dirty="0" err="1" smtClean="0"/>
              <a:t>toContain</a:t>
            </a:r>
            <a:r>
              <a:rPr lang="en-IN" b="1" dirty="0" smtClean="0"/>
              <a:t>("Welcome to Custom Service");</a:t>
            </a:r>
          </a:p>
          <a:p>
            <a:pPr>
              <a:buNone/>
            </a:pPr>
            <a:r>
              <a:rPr lang="en-IN" b="1" dirty="0" smtClean="0"/>
              <a:t>	}));</a:t>
            </a:r>
          </a:p>
          <a:p>
            <a:pPr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xit</a:t>
            </a:r>
            <a:r>
              <a:rPr lang="en-IN" b="1" dirty="0" smtClean="0"/>
              <a:t>('Custom Service employee array name', inject([</a:t>
            </a:r>
            <a:r>
              <a:rPr lang="en-IN" b="1" dirty="0" err="1" smtClean="0"/>
              <a:t>CustomService</a:t>
            </a:r>
            <a:r>
              <a:rPr lang="en-IN" b="1" dirty="0" smtClean="0"/>
              <a:t>], </a:t>
            </a:r>
          </a:p>
          <a:p>
            <a:pPr>
              <a:buNone/>
            </a:pPr>
            <a:r>
              <a:rPr lang="en-IN" b="1" dirty="0" smtClean="0"/>
              <a:t>	(service: </a:t>
            </a:r>
            <a:r>
              <a:rPr lang="en-IN" b="1" dirty="0" err="1" smtClean="0"/>
              <a:t>CustomService</a:t>
            </a:r>
            <a:r>
              <a:rPr lang="en-IN" b="1" dirty="0" smtClean="0"/>
              <a:t>) =&gt; {</a:t>
            </a:r>
          </a:p>
          <a:p>
            <a:pPr>
              <a:buNone/>
            </a:pPr>
            <a:r>
              <a:rPr lang="en-IN" b="1" dirty="0" smtClean="0"/>
              <a:t>	let employees = </a:t>
            </a:r>
            <a:r>
              <a:rPr lang="en-IN" b="1" dirty="0" err="1" smtClean="0"/>
              <a:t>service.displayEmployees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	let name = employees[1].name;</a:t>
            </a:r>
          </a:p>
          <a:p>
            <a:pPr>
              <a:buNone/>
            </a:pPr>
            <a:r>
              <a:rPr lang="en-IN" b="1" dirty="0" smtClean="0"/>
              <a:t>	expect(name).</a:t>
            </a:r>
            <a:r>
              <a:rPr lang="en-IN" b="1" dirty="0" err="1" smtClean="0"/>
              <a:t>toContain</a:t>
            </a:r>
            <a:r>
              <a:rPr lang="en-IN" b="1" dirty="0" smtClean="0"/>
              <a:t>("Vijay");</a:t>
            </a:r>
          </a:p>
          <a:p>
            <a:pPr>
              <a:buNone/>
            </a:pPr>
            <a:r>
              <a:rPr lang="en-IN" b="1" dirty="0" smtClean="0"/>
              <a:t>	}));</a:t>
            </a:r>
            <a:br>
              <a:rPr lang="en-IN" b="1" dirty="0" smtClean="0"/>
            </a:br>
            <a:r>
              <a:rPr lang="en-IN" b="1" dirty="0" smtClean="0"/>
              <a:t>});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Employee service using Http service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@</a:t>
            </a:r>
            <a:r>
              <a:rPr lang="en-IN" b="1" dirty="0" err="1" smtClean="0"/>
              <a:t>Injectable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export class </a:t>
            </a:r>
            <a:r>
              <a:rPr lang="en-IN" b="1" dirty="0" err="1" smtClean="0"/>
              <a:t>EmployeeService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constructor(private </a:t>
            </a:r>
            <a:r>
              <a:rPr lang="en-IN" b="1" dirty="0" err="1" smtClean="0"/>
              <a:t>httpClient:HttpClient</a:t>
            </a:r>
            <a:r>
              <a:rPr lang="en-IN" b="1" dirty="0" smtClean="0"/>
              <a:t>){}</a:t>
            </a:r>
          </a:p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getEmployeeInfo</a:t>
            </a:r>
            <a:r>
              <a:rPr lang="en-IN" b="1" dirty="0" smtClean="0"/>
              <a:t>():Observable&lt;Employee[]&gt;{</a:t>
            </a:r>
          </a:p>
          <a:p>
            <a:r>
              <a:rPr lang="en-IN" b="1" dirty="0" smtClean="0"/>
              <a:t>return </a:t>
            </a:r>
            <a:r>
              <a:rPr lang="en-IN" b="1" dirty="0" err="1" smtClean="0"/>
              <a:t>this.httpClient.get</a:t>
            </a:r>
            <a:r>
              <a:rPr lang="en-IN" b="1" dirty="0" smtClean="0"/>
              <a:t>&lt;Employee[]&gt;("http://localhost:9191/Rest/webapi/obj/getEmps");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storeEmployeeInOf</a:t>
            </a:r>
            <a:r>
              <a:rPr lang="en-IN" b="1" dirty="0" smtClean="0"/>
              <a:t>():Observable&lt;string&gt;{</a:t>
            </a:r>
          </a:p>
          <a:p>
            <a:r>
              <a:rPr lang="en-IN" b="1" dirty="0" smtClean="0"/>
              <a:t>return this.httpClient.post("http://localhost:9191/Rest/webapi/obj/pathParamPost/Akash/Kale",{},{responseType:"text"});</a:t>
            </a:r>
          </a:p>
          <a:p>
            <a:r>
              <a:rPr lang="en-IN" b="1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JasmineJS</a:t>
            </a:r>
            <a:r>
              <a:rPr lang="en-US" b="0" dirty="0" smtClean="0"/>
              <a:t> </a:t>
            </a:r>
            <a:r>
              <a:rPr lang="en-US" b="0" dirty="0"/>
              <a:t>- BDD </a:t>
            </a:r>
            <a:r>
              <a:rPr lang="en-US" b="0" dirty="0" smtClean="0"/>
              <a:t>Architecture                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57" y="1828800"/>
            <a:ext cx="8530118" cy="43405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/>
              <a:t>phases of BDD framework.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0009" y="1952626"/>
            <a:ext cx="3499685" cy="4052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2100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 </a:t>
            </a:r>
            <a:r>
              <a:rPr lang="en-IN" dirty="0" smtClean="0"/>
              <a:t>describe('Employee Service - Mock Object ', () =&gt; {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beforeEach</a:t>
            </a:r>
            <a:r>
              <a:rPr lang="en-IN" dirty="0" smtClean="0"/>
              <a:t>(</a:t>
            </a:r>
            <a:r>
              <a:rPr lang="en-IN" dirty="0" err="1" smtClean="0"/>
              <a:t>async</a:t>
            </a:r>
            <a:r>
              <a:rPr lang="en-IN" dirty="0" smtClean="0"/>
              <a:t>(() =&gt; {</a:t>
            </a:r>
          </a:p>
          <a:p>
            <a:pPr>
              <a:buNone/>
            </a:pPr>
            <a:r>
              <a:rPr lang="en-IN" dirty="0" smtClean="0"/>
              <a:t>	      </a:t>
            </a:r>
            <a:r>
              <a:rPr lang="en-IN" dirty="0" err="1" smtClean="0"/>
              <a:t>TestBed.configureTestingModule</a:t>
            </a:r>
            <a:r>
              <a:rPr lang="en-IN" dirty="0" smtClean="0"/>
              <a:t>({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imports: [</a:t>
            </a:r>
          </a:p>
          <a:p>
            <a:pPr>
              <a:buNone/>
            </a:pPr>
            <a:r>
              <a:rPr lang="en-IN" dirty="0" smtClean="0"/>
              <a:t>	          </a:t>
            </a:r>
            <a:r>
              <a:rPr lang="en-IN" dirty="0" err="1" smtClean="0"/>
              <a:t>RouterTestingModule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],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/>
              <a:t>declarations: [</a:t>
            </a:r>
          </a:p>
          <a:p>
            <a:pPr>
              <a:buNone/>
            </a:pPr>
            <a:r>
              <a:rPr lang="en-IN" dirty="0" smtClean="0"/>
              <a:t>	          </a:t>
            </a:r>
            <a:r>
              <a:rPr lang="en-IN" dirty="0" err="1" smtClean="0"/>
              <a:t>AppComponent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],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providers:[{provide: </a:t>
            </a:r>
            <a:r>
              <a:rPr lang="en-IN" dirty="0" err="1" smtClean="0"/>
              <a:t>EmployeeServiceFake</a:t>
            </a:r>
            <a:r>
              <a:rPr lang="en-IN" dirty="0" smtClean="0"/>
              <a:t>, </a:t>
            </a:r>
            <a:r>
              <a:rPr lang="en-IN" dirty="0" err="1" smtClean="0"/>
              <a:t>useClass</a:t>
            </a:r>
            <a:r>
              <a:rPr lang="en-IN" dirty="0" smtClean="0"/>
              <a:t>: </a:t>
            </a:r>
            <a:r>
              <a:rPr lang="en-IN" dirty="0" err="1" smtClean="0"/>
              <a:t>EmployeeServiceFake</a:t>
            </a:r>
            <a:r>
              <a:rPr lang="en-IN" dirty="0" smtClean="0"/>
              <a:t>}]</a:t>
            </a:r>
          </a:p>
          <a:p>
            <a:pPr>
              <a:buNone/>
            </a:pPr>
            <a:r>
              <a:rPr lang="en-IN" dirty="0" smtClean="0"/>
              <a:t>	      </a:t>
            </a:r>
            <a:r>
              <a:rPr lang="en-IN" dirty="0" smtClean="0"/>
              <a:t>}).</a:t>
            </a:r>
            <a:r>
              <a:rPr lang="en-IN" dirty="0" err="1" smtClean="0"/>
              <a:t>compileComponents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smtClean="0"/>
              <a:t>}));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Fake Service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	class </a:t>
            </a:r>
            <a:r>
              <a:rPr lang="en-IN" sz="1600" dirty="0" err="1" smtClean="0"/>
              <a:t>EmployeeServiceFake</a:t>
            </a:r>
            <a:r>
              <a:rPr lang="en-IN" sz="1600" dirty="0" smtClean="0"/>
              <a:t> {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emp:Employee</a:t>
            </a:r>
            <a:r>
              <a:rPr lang="en-IN" sz="1600" dirty="0" smtClean="0"/>
              <a:t>[];</a:t>
            </a:r>
          </a:p>
          <a:p>
            <a:pPr>
              <a:buNone/>
            </a:pPr>
            <a:r>
              <a:rPr lang="en-IN" sz="1600" dirty="0" smtClean="0"/>
              <a:t>	    </a:t>
            </a:r>
            <a:r>
              <a:rPr lang="en-IN" sz="1600" dirty="0" err="1" smtClean="0"/>
              <a:t>getEmployeeInfo</a:t>
            </a:r>
            <a:r>
              <a:rPr lang="en-IN" sz="1600" dirty="0" smtClean="0"/>
              <a:t>():Observable&lt;Employee</a:t>
            </a:r>
            <a:r>
              <a:rPr lang="en-IN" sz="1600" dirty="0" smtClean="0"/>
              <a:t>[]&gt;{</a:t>
            </a:r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smtClean="0"/>
              <a:t>let e1 = new Employee(100,"Raj",12000);</a:t>
            </a:r>
          </a:p>
          <a:p>
            <a:pPr>
              <a:buNone/>
            </a:pPr>
            <a:r>
              <a:rPr lang="en-IN" sz="1600" dirty="0" smtClean="0"/>
              <a:t>        let e2 = new Employee(101,"Ravi",14000);</a:t>
            </a:r>
          </a:p>
          <a:p>
            <a:pPr>
              <a:buNone/>
            </a:pPr>
            <a:r>
              <a:rPr lang="en-IN" sz="1600" dirty="0" smtClean="0"/>
              <a:t>        let e3 = new Employee(102,"Raju",16000);</a:t>
            </a:r>
          </a:p>
          <a:p>
            <a:pPr>
              <a:buNone/>
            </a:pPr>
            <a:r>
              <a:rPr lang="en-IN" sz="1600" dirty="0" smtClean="0"/>
              <a:t>        let e4 = new Employee(103,"Ramu",18000);</a:t>
            </a:r>
          </a:p>
          <a:p>
            <a:pPr>
              <a:buNone/>
            </a:pPr>
            <a:r>
              <a:rPr lang="en-IN" sz="1600" dirty="0" smtClean="0"/>
              <a:t>        this.emp=[e1,e2,e3,e4];</a:t>
            </a:r>
          </a:p>
          <a:p>
            <a:pPr>
              <a:buNone/>
            </a:pPr>
            <a:r>
              <a:rPr lang="en-IN" sz="1600" dirty="0" smtClean="0"/>
              <a:t>        </a:t>
            </a:r>
          </a:p>
          <a:p>
            <a:pPr>
              <a:buNone/>
            </a:pPr>
            <a:r>
              <a:rPr lang="en-IN" sz="1600" dirty="0" smtClean="0"/>
              <a:t>        return of(this.emp);</a:t>
            </a:r>
          </a:p>
          <a:p>
            <a:pPr>
              <a:buNone/>
            </a:pPr>
            <a:r>
              <a:rPr lang="en-IN" sz="1600" dirty="0" smtClean="0"/>
              <a:t>    </a:t>
            </a:r>
            <a:r>
              <a:rPr lang="en-IN" sz="1600" dirty="0" smtClean="0"/>
              <a:t>}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	    </a:t>
            </a:r>
            <a:r>
              <a:rPr lang="en-IN" sz="1600" dirty="0" err="1" smtClean="0"/>
              <a:t>storeEmployeeInfo</a:t>
            </a:r>
            <a:r>
              <a:rPr lang="en-IN" sz="1600" dirty="0" smtClean="0"/>
              <a:t>():Observable&lt;string&gt;{</a:t>
            </a:r>
          </a:p>
          <a:p>
            <a:pPr>
              <a:buNone/>
            </a:pPr>
            <a:r>
              <a:rPr lang="en-IN" sz="1600" dirty="0" smtClean="0"/>
              <a:t>	        </a:t>
            </a:r>
            <a:r>
              <a:rPr lang="en-IN" sz="1600" dirty="0" smtClean="0"/>
              <a:t>return of("</a:t>
            </a:r>
            <a:r>
              <a:rPr lang="en-IN" sz="1600" dirty="0" err="1" smtClean="0"/>
              <a:t>sucessfully</a:t>
            </a:r>
            <a:r>
              <a:rPr lang="en-IN" sz="1600" dirty="0" smtClean="0"/>
              <a:t> store</a:t>
            </a:r>
            <a:r>
              <a:rPr lang="en-IN" sz="1600" dirty="0" smtClean="0"/>
              <a:t>");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	    }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	}</a:t>
            </a:r>
            <a:endParaRPr lang="en-IN" sz="16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Fake Service testing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it('Employee service post method - Mock Method', inject([</a:t>
            </a:r>
            <a:r>
              <a:rPr lang="en-IN" dirty="0" err="1" smtClean="0"/>
              <a:t>EmployeeServiceFake</a:t>
            </a:r>
            <a:r>
              <a:rPr lang="en-IN" dirty="0" smtClean="0"/>
              <a:t>], 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(service: </a:t>
            </a:r>
            <a:r>
              <a:rPr lang="en-IN" dirty="0" err="1" smtClean="0"/>
              <a:t>EmployeeServiceFake</a:t>
            </a:r>
            <a:r>
              <a:rPr lang="en-IN" dirty="0" smtClean="0"/>
              <a:t>) =&gt; </a:t>
            </a:r>
            <a:r>
              <a:rPr lang="en-IN" dirty="0" smtClean="0"/>
              <a:t>{          </a:t>
            </a:r>
            <a:r>
              <a:rPr lang="en-IN" dirty="0" err="1" smtClean="0"/>
              <a:t>service.storeEmployeeInfo</a:t>
            </a:r>
            <a:r>
              <a:rPr lang="en-IN" dirty="0" smtClean="0"/>
              <a:t>().subscribe(data=&gt;{</a:t>
            </a:r>
          </a:p>
          <a:p>
            <a:pPr>
              <a:buNone/>
            </a:pPr>
            <a:r>
              <a:rPr lang="en-IN" dirty="0" smtClean="0"/>
              <a:t>	           </a:t>
            </a:r>
            <a:r>
              <a:rPr lang="en-IN" dirty="0" smtClean="0"/>
              <a:t>expect(data).</a:t>
            </a:r>
            <a:r>
              <a:rPr lang="en-IN" dirty="0" err="1" smtClean="0"/>
              <a:t>toEqual</a:t>
            </a:r>
            <a:r>
              <a:rPr lang="en-IN" dirty="0" smtClean="0"/>
              <a:t>("</a:t>
            </a:r>
            <a:r>
              <a:rPr lang="en-IN" dirty="0" err="1" smtClean="0"/>
              <a:t>sucessfully</a:t>
            </a:r>
            <a:r>
              <a:rPr lang="en-IN" dirty="0" smtClean="0"/>
              <a:t> store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smtClean="0"/>
              <a:t>          }) 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}));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it('Employee Service get method - Mock Method', inject([</a:t>
            </a:r>
            <a:r>
              <a:rPr lang="en-IN" dirty="0" err="1" smtClean="0"/>
              <a:t>EmployeeServiceFake</a:t>
            </a:r>
            <a:r>
              <a:rPr lang="en-IN" dirty="0" smtClean="0"/>
              <a:t>], 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smtClean="0"/>
              <a:t>(service: </a:t>
            </a:r>
            <a:r>
              <a:rPr lang="en-IN" dirty="0" err="1" smtClean="0"/>
              <a:t>EmployeeServiceFake</a:t>
            </a:r>
            <a:r>
              <a:rPr lang="en-IN" dirty="0" smtClean="0"/>
              <a:t>) =&gt; {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let employees = </a:t>
            </a:r>
            <a:r>
              <a:rPr lang="en-IN" dirty="0" err="1" smtClean="0"/>
              <a:t>service.getEmployeeInfo</a:t>
            </a:r>
            <a:r>
              <a:rPr lang="en-IN" dirty="0" smtClean="0"/>
              <a:t>().subscribe(</a:t>
            </a:r>
            <a:r>
              <a:rPr lang="en-IN" dirty="0" err="1" smtClean="0"/>
              <a:t>emp</a:t>
            </a:r>
            <a:r>
              <a:rPr lang="en-IN" dirty="0" smtClean="0"/>
              <a:t>=&gt;{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let id = </a:t>
            </a:r>
            <a:r>
              <a:rPr lang="en-IN" dirty="0" err="1" smtClean="0"/>
              <a:t>emp</a:t>
            </a:r>
            <a:r>
              <a:rPr lang="en-IN" dirty="0" smtClean="0"/>
              <a:t>[0].id;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let name = </a:t>
            </a:r>
            <a:r>
              <a:rPr lang="en-IN" dirty="0" err="1" smtClean="0"/>
              <a:t>emp</a:t>
            </a:r>
            <a:r>
              <a:rPr lang="en-IN" dirty="0" smtClean="0"/>
              <a:t>[0].name;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let salary = </a:t>
            </a:r>
            <a:r>
              <a:rPr lang="en-IN" dirty="0" err="1" smtClean="0"/>
              <a:t>emp</a:t>
            </a:r>
            <a:r>
              <a:rPr lang="en-IN" dirty="0" smtClean="0"/>
              <a:t>[0].salary;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expect(id).</a:t>
            </a:r>
            <a:r>
              <a:rPr lang="en-IN" dirty="0" err="1" smtClean="0"/>
              <a:t>toEqual</a:t>
            </a:r>
            <a:r>
              <a:rPr lang="en-IN" dirty="0" smtClean="0"/>
              <a:t>(100);              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expect(name).</a:t>
            </a:r>
            <a:r>
              <a:rPr lang="en-IN" dirty="0" err="1" smtClean="0"/>
              <a:t>toContain</a:t>
            </a:r>
            <a:r>
              <a:rPr lang="en-IN" dirty="0" smtClean="0"/>
              <a:t>("Raj");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dirty="0" smtClean="0"/>
              <a:t>expect(salary).</a:t>
            </a:r>
            <a:r>
              <a:rPr lang="en-IN" dirty="0" err="1" smtClean="0"/>
              <a:t>toEqual</a:t>
            </a:r>
            <a:r>
              <a:rPr lang="en-IN" dirty="0" smtClean="0"/>
              <a:t>(12000);                   </a:t>
            </a:r>
          </a:p>
          <a:p>
            <a:pPr>
              <a:buNone/>
            </a:pPr>
            <a:r>
              <a:rPr lang="en-IN" dirty="0" smtClean="0"/>
              <a:t>	            </a:t>
            </a:r>
            <a:r>
              <a:rPr lang="en-IN" smtClean="0"/>
              <a:t>})             </a:t>
            </a:r>
            <a:endParaRPr lang="en-IN" dirty="0" smtClean="0"/>
          </a:p>
          <a:p>
            <a:pPr>
              <a:buNone/>
            </a:pPr>
            <a:r>
              <a:rPr lang="en-IN" smtClean="0"/>
              <a:t>}));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11" y="397523"/>
            <a:ext cx="6629400" cy="609599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JasmineJS</a:t>
            </a:r>
            <a:r>
              <a:rPr lang="en-US" b="0" dirty="0"/>
              <a:t> - BDD Architecture                 </a:t>
            </a:r>
            <a:r>
              <a:rPr lang="en-US" b="0" dirty="0" err="1"/>
              <a:t>Cont</a:t>
            </a:r>
            <a:r>
              <a:rPr lang="en-US" b="0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Step 1 − Start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In </a:t>
            </a:r>
            <a:r>
              <a:rPr lang="en-US" sz="2400" dirty="0"/>
              <a:t>this phase, </a:t>
            </a:r>
            <a:r>
              <a:rPr lang="en-US" sz="2400" dirty="0" smtClean="0"/>
              <a:t>make the </a:t>
            </a:r>
            <a:r>
              <a:rPr lang="en-US" sz="2400" dirty="0"/>
              <a:t>environment ready for Jasmine application.</a:t>
            </a:r>
          </a:p>
          <a:p>
            <a:r>
              <a:rPr lang="en-US" sz="2400" b="1" dirty="0"/>
              <a:t>Step 2 − Write a failing test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In </a:t>
            </a:r>
            <a:r>
              <a:rPr lang="en-US" sz="2400" dirty="0"/>
              <a:t>this </a:t>
            </a:r>
            <a:r>
              <a:rPr lang="en-US" sz="2400" dirty="0" smtClean="0"/>
              <a:t>step, write the </a:t>
            </a:r>
            <a:r>
              <a:rPr lang="en-US" sz="2400" dirty="0"/>
              <a:t>first ever test case. It is obvious that this test is </a:t>
            </a:r>
            <a:r>
              <a:rPr lang="en-US" sz="2400" dirty="0" smtClean="0"/>
              <a:t>	going </a:t>
            </a:r>
            <a:r>
              <a:rPr lang="en-US" sz="2400" dirty="0"/>
              <a:t>to fail because there is no such file or function to be tested.</a:t>
            </a:r>
          </a:p>
          <a:p>
            <a:r>
              <a:rPr lang="en-US" sz="2400" b="1" dirty="0"/>
              <a:t>Step 3 − Write a code to make it pass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In </a:t>
            </a:r>
            <a:r>
              <a:rPr lang="en-US" sz="2400" dirty="0"/>
              <a:t>this phase</a:t>
            </a:r>
            <a:r>
              <a:rPr lang="en-US" sz="2400" dirty="0" smtClean="0"/>
              <a:t>, </a:t>
            </a:r>
            <a:r>
              <a:rPr lang="en-US" sz="2400" dirty="0"/>
              <a:t>prepare </a:t>
            </a:r>
            <a:r>
              <a:rPr lang="en-US" sz="2400" dirty="0" smtClean="0"/>
              <a:t>the </a:t>
            </a:r>
            <a:r>
              <a:rPr lang="en-US" sz="2400" dirty="0"/>
              <a:t>JavaScript file or function that needs to be </a:t>
            </a:r>
            <a:r>
              <a:rPr lang="en-US" sz="2400" dirty="0" smtClean="0"/>
              <a:t>	tested</a:t>
            </a:r>
            <a:r>
              <a:rPr lang="en-US" sz="2400" dirty="0"/>
              <a:t>. </a:t>
            </a:r>
            <a:r>
              <a:rPr lang="en-US" sz="2400" dirty="0" smtClean="0"/>
              <a:t> All </a:t>
            </a:r>
            <a:r>
              <a:rPr lang="en-US" sz="2400" dirty="0"/>
              <a:t>the test cases </a:t>
            </a:r>
            <a:r>
              <a:rPr lang="en-US" sz="2400" dirty="0" smtClean="0"/>
              <a:t>prepared </a:t>
            </a:r>
            <a:r>
              <a:rPr lang="en-US" sz="2400" dirty="0"/>
              <a:t>in the early </a:t>
            </a:r>
            <a:r>
              <a:rPr lang="en-US" sz="2400" dirty="0" smtClean="0"/>
              <a:t>stage should </a:t>
            </a:r>
            <a:r>
              <a:rPr lang="en-US" sz="2400" dirty="0"/>
              <a:t>be successful.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0112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12" y="383668"/>
            <a:ext cx="6629400" cy="609599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JasmineJS</a:t>
            </a:r>
            <a:r>
              <a:rPr lang="en-US" b="0" dirty="0"/>
              <a:t> - BDD Architecture                 </a:t>
            </a:r>
            <a:r>
              <a:rPr lang="en-US" b="0" dirty="0" err="1"/>
              <a:t>Cont</a:t>
            </a:r>
            <a:r>
              <a:rPr lang="en-US" b="0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4 − Refactor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Refactor </a:t>
            </a:r>
            <a:r>
              <a:rPr lang="en-US" sz="2800" dirty="0"/>
              <a:t>is a very important phase of BDD model </a:t>
            </a:r>
            <a:r>
              <a:rPr lang="en-US" sz="2800" dirty="0" smtClean="0"/>
              <a:t>prepare many </a:t>
            </a:r>
            <a:r>
              <a:rPr lang="en-US" sz="2800" dirty="0"/>
              <a:t>test cases </a:t>
            </a:r>
            <a:r>
              <a:rPr lang="en-US" sz="2800" dirty="0" smtClean="0"/>
              <a:t> 	for the particular </a:t>
            </a:r>
            <a:r>
              <a:rPr lang="en-US" sz="2800" dirty="0"/>
              <a:t>application or function.</a:t>
            </a:r>
          </a:p>
          <a:p>
            <a:r>
              <a:rPr lang="en-US" sz="2800" b="1" dirty="0"/>
              <a:t>Step 5 − Stop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everything is going well then </a:t>
            </a:r>
            <a:r>
              <a:rPr lang="en-US" sz="2800" dirty="0" smtClean="0"/>
              <a:t>the </a:t>
            </a:r>
            <a:r>
              <a:rPr lang="en-US" sz="2800" dirty="0"/>
              <a:t>application must be ready and up. So </a:t>
            </a:r>
            <a:r>
              <a:rPr lang="en-US" sz="2800" dirty="0" smtClean="0"/>
              <a:t>	we </a:t>
            </a:r>
            <a:r>
              <a:rPr lang="en-US" sz="2800" dirty="0"/>
              <a:t>can consider this step as an end of our BDD application.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995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suite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Suites : describe() your tests. </a:t>
            </a:r>
          </a:p>
          <a:p>
            <a:r>
              <a:rPr lang="en-IN" dirty="0" smtClean="0"/>
              <a:t>Used for describing your tests and wrap blocks of codes. </a:t>
            </a:r>
          </a:p>
          <a:p>
            <a:r>
              <a:rPr lang="en-IN" dirty="0" smtClean="0"/>
              <a:t>Divide your tests suites into sub components. </a:t>
            </a:r>
          </a:p>
          <a:p>
            <a:r>
              <a:rPr lang="en-IN" dirty="0" smtClean="0"/>
              <a:t>Can be nested under another describe() of further divide it. </a:t>
            </a:r>
          </a:p>
          <a:p>
            <a:r>
              <a:rPr lang="en-IN" dirty="0" smtClean="0"/>
              <a:t>Contains 1 or more specs and </a:t>
            </a:r>
            <a:r>
              <a:rPr lang="en-IN" dirty="0" err="1" smtClean="0"/>
              <a:t>beforeEach</a:t>
            </a:r>
            <a:r>
              <a:rPr lang="en-IN" dirty="0" smtClean="0"/>
              <a:t>() or </a:t>
            </a:r>
            <a:r>
              <a:rPr lang="en-IN" dirty="0" err="1" smtClean="0"/>
              <a:t>afterEach</a:t>
            </a:r>
            <a:r>
              <a:rPr lang="en-IN" dirty="0" smtClean="0"/>
              <a:t>() functions.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Specs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Specs : it() should to this/should have</a:t>
            </a:r>
          </a:p>
          <a:p>
            <a:r>
              <a:rPr lang="en-IN" dirty="0" smtClean="0"/>
              <a:t>Describe your individual tests. </a:t>
            </a:r>
          </a:p>
          <a:p>
            <a:r>
              <a:rPr lang="en-IN" dirty="0" smtClean="0"/>
              <a:t>Usually will be sentence to describe what it will do. </a:t>
            </a:r>
          </a:p>
          <a:p>
            <a:r>
              <a:rPr lang="en-IN" dirty="0" smtClean="0"/>
              <a:t>Both of the describe() and it() are functions can contains any executable code necessary to implement the test. </a:t>
            </a:r>
          </a:p>
          <a:p>
            <a:r>
              <a:rPr lang="en-IN" dirty="0" smtClean="0"/>
              <a:t>Variable declared inside the described() are available to any it() block inside the same suite.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461</Words>
  <Application>Microsoft Office PowerPoint</Application>
  <PresentationFormat>On-screen Show (4:3)</PresentationFormat>
  <Paragraphs>236</Paragraphs>
  <Slides>53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Karma and Jasmine </vt:lpstr>
      <vt:lpstr> Karma – Test Runner </vt:lpstr>
      <vt:lpstr>Jasmine </vt:lpstr>
      <vt:lpstr>Continue...</vt:lpstr>
      <vt:lpstr> JasmineJS - BDD Architecture                   </vt:lpstr>
      <vt:lpstr>JasmineJS - BDD Architecture                 Cont… </vt:lpstr>
      <vt:lpstr>JasmineJS - BDD Architecture                 Cont… </vt:lpstr>
      <vt:lpstr>Jasmine suite </vt:lpstr>
      <vt:lpstr>Jasmine Specs</vt:lpstr>
      <vt:lpstr>Spec</vt:lpstr>
      <vt:lpstr>Describe &amp; IT block</vt:lpstr>
      <vt:lpstr>Expect Block</vt:lpstr>
      <vt:lpstr>Built in matcher </vt:lpstr>
      <vt:lpstr> Equality Check      Cont… </vt:lpstr>
      <vt:lpstr>Equality Check     Cont…</vt:lpstr>
      <vt:lpstr>Equality Check</vt:lpstr>
      <vt:lpstr>Slide 17</vt:lpstr>
      <vt:lpstr>Slide 18</vt:lpstr>
      <vt:lpstr>Slide 19</vt:lpstr>
      <vt:lpstr>Slide 20</vt:lpstr>
      <vt:lpstr>Component Test 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Component with Service</vt:lpstr>
      <vt:lpstr>Slide 39</vt:lpstr>
      <vt:lpstr>Slide 40</vt:lpstr>
      <vt:lpstr>Template testing </vt:lpstr>
      <vt:lpstr>Continue...</vt:lpstr>
      <vt:lpstr>Component testing </vt:lpstr>
      <vt:lpstr>Slide 44</vt:lpstr>
      <vt:lpstr>Service class </vt:lpstr>
      <vt:lpstr>Service testing </vt:lpstr>
      <vt:lpstr>Service testing code </vt:lpstr>
      <vt:lpstr>Continue...</vt:lpstr>
      <vt:lpstr>Employee service using Http service </vt:lpstr>
      <vt:lpstr>Mock testing </vt:lpstr>
      <vt:lpstr>Fake Service class </vt:lpstr>
      <vt:lpstr>Fake Service testing code </vt:lpstr>
      <vt:lpstr>Continue...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Akash</dc:creator>
  <cp:lastModifiedBy>Akash</cp:lastModifiedBy>
  <cp:revision>18</cp:revision>
  <dcterms:created xsi:type="dcterms:W3CDTF">2006-08-16T00:00:00Z</dcterms:created>
  <dcterms:modified xsi:type="dcterms:W3CDTF">2019-02-24T02:52:42Z</dcterms:modified>
</cp:coreProperties>
</file>