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</p:sldIdLst>
  <p:sldSz cx="16256000" cy="9144000"/>
  <p:notesSz cx="16256000" cy="9144000"/>
  <p:defaultTextStyle>
    <a:defPPr>
      <a:defRPr kern="0"/>
    </a:defPPr>
  </p:defaultTextStyle>
  <p:modifyVerifier cryptProviderType="rsaAES" cryptAlgorithmClass="hash" cryptAlgorithmType="typeAny" cryptAlgorithmSid="14" spinCount="100000" saltData="MqbZ7HcWV/9KOQau6Sm4IA==" hashData="ECeHsZCHrM6OMfHyIBFNqhw3Ytez+SrhSgG79gsiHvlFsy7W09N7Ri5bigkdZ01rpFsKVE/4W32e2av2ewl8uw=="/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96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676" y="2834640"/>
            <a:ext cx="13822998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6255999" cy="80771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9"/>
            <a:ext cx="16255999" cy="807562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09526" y="3327856"/>
            <a:ext cx="4578985" cy="888365"/>
          </a:xfrm>
          <a:custGeom>
            <a:avLst/>
            <a:gdLst/>
            <a:ahLst/>
            <a:cxnLst/>
            <a:rect l="l" t="t" r="r" b="b"/>
            <a:pathLst>
              <a:path w="4578984" h="888364">
                <a:moveTo>
                  <a:pt x="565861" y="605129"/>
                </a:moveTo>
                <a:lnTo>
                  <a:pt x="562165" y="559231"/>
                </a:lnTo>
                <a:lnTo>
                  <a:pt x="551446" y="515696"/>
                </a:lnTo>
                <a:lnTo>
                  <a:pt x="534289" y="475094"/>
                </a:lnTo>
                <a:lnTo>
                  <a:pt x="511289" y="438010"/>
                </a:lnTo>
                <a:lnTo>
                  <a:pt x="483006" y="405041"/>
                </a:lnTo>
                <a:lnTo>
                  <a:pt x="450049" y="376745"/>
                </a:lnTo>
                <a:lnTo>
                  <a:pt x="412978" y="353733"/>
                </a:lnTo>
                <a:lnTo>
                  <a:pt x="372376" y="336575"/>
                </a:lnTo>
                <a:lnTo>
                  <a:pt x="328841" y="325843"/>
                </a:lnTo>
                <a:lnTo>
                  <a:pt x="282943" y="322135"/>
                </a:lnTo>
                <a:lnTo>
                  <a:pt x="237045" y="325843"/>
                </a:lnTo>
                <a:lnTo>
                  <a:pt x="193509" y="336575"/>
                </a:lnTo>
                <a:lnTo>
                  <a:pt x="152908" y="353733"/>
                </a:lnTo>
                <a:lnTo>
                  <a:pt x="115836" y="376745"/>
                </a:lnTo>
                <a:lnTo>
                  <a:pt x="82867" y="405041"/>
                </a:lnTo>
                <a:lnTo>
                  <a:pt x="54597" y="438010"/>
                </a:lnTo>
                <a:lnTo>
                  <a:pt x="31584" y="475094"/>
                </a:lnTo>
                <a:lnTo>
                  <a:pt x="14427" y="515696"/>
                </a:lnTo>
                <a:lnTo>
                  <a:pt x="3708" y="559231"/>
                </a:lnTo>
                <a:lnTo>
                  <a:pt x="0" y="605129"/>
                </a:lnTo>
                <a:lnTo>
                  <a:pt x="3708" y="651052"/>
                </a:lnTo>
                <a:lnTo>
                  <a:pt x="14427" y="694613"/>
                </a:lnTo>
                <a:lnTo>
                  <a:pt x="31584" y="735241"/>
                </a:lnTo>
                <a:lnTo>
                  <a:pt x="54610" y="772325"/>
                </a:lnTo>
                <a:lnTo>
                  <a:pt x="82892" y="805319"/>
                </a:lnTo>
                <a:lnTo>
                  <a:pt x="115862" y="833615"/>
                </a:lnTo>
                <a:lnTo>
                  <a:pt x="152933" y="856627"/>
                </a:lnTo>
                <a:lnTo>
                  <a:pt x="193522" y="873798"/>
                </a:lnTo>
                <a:lnTo>
                  <a:pt x="237058" y="884516"/>
                </a:lnTo>
                <a:lnTo>
                  <a:pt x="282943" y="888225"/>
                </a:lnTo>
                <a:lnTo>
                  <a:pt x="328841" y="884516"/>
                </a:lnTo>
                <a:lnTo>
                  <a:pt x="372364" y="873798"/>
                </a:lnTo>
                <a:lnTo>
                  <a:pt x="412953" y="856627"/>
                </a:lnTo>
                <a:lnTo>
                  <a:pt x="450024" y="833615"/>
                </a:lnTo>
                <a:lnTo>
                  <a:pt x="482993" y="805319"/>
                </a:lnTo>
                <a:lnTo>
                  <a:pt x="511276" y="772325"/>
                </a:lnTo>
                <a:lnTo>
                  <a:pt x="534289" y="735241"/>
                </a:lnTo>
                <a:lnTo>
                  <a:pt x="551446" y="694613"/>
                </a:lnTo>
                <a:lnTo>
                  <a:pt x="562165" y="651052"/>
                </a:lnTo>
                <a:lnTo>
                  <a:pt x="565861" y="605129"/>
                </a:lnTo>
                <a:close/>
              </a:path>
              <a:path w="4578984" h="888364">
                <a:moveTo>
                  <a:pt x="4578794" y="282994"/>
                </a:moveTo>
                <a:lnTo>
                  <a:pt x="4575086" y="237096"/>
                </a:lnTo>
                <a:lnTo>
                  <a:pt x="4564367" y="193548"/>
                </a:lnTo>
                <a:lnTo>
                  <a:pt x="4547209" y="152946"/>
                </a:lnTo>
                <a:lnTo>
                  <a:pt x="4524197" y="115874"/>
                </a:lnTo>
                <a:lnTo>
                  <a:pt x="4495901" y="82892"/>
                </a:lnTo>
                <a:lnTo>
                  <a:pt x="4462932" y="54610"/>
                </a:lnTo>
                <a:lnTo>
                  <a:pt x="4425861" y="31584"/>
                </a:lnTo>
                <a:lnTo>
                  <a:pt x="4385259" y="14427"/>
                </a:lnTo>
                <a:lnTo>
                  <a:pt x="4341723" y="3708"/>
                </a:lnTo>
                <a:lnTo>
                  <a:pt x="4295826" y="0"/>
                </a:lnTo>
                <a:lnTo>
                  <a:pt x="4249953" y="3708"/>
                </a:lnTo>
                <a:lnTo>
                  <a:pt x="4206443" y="14427"/>
                </a:lnTo>
                <a:lnTo>
                  <a:pt x="4165879" y="31584"/>
                </a:lnTo>
                <a:lnTo>
                  <a:pt x="4128846" y="54610"/>
                </a:lnTo>
                <a:lnTo>
                  <a:pt x="4095927" y="82892"/>
                </a:lnTo>
                <a:lnTo>
                  <a:pt x="4067695" y="115874"/>
                </a:lnTo>
                <a:lnTo>
                  <a:pt x="4044721" y="152946"/>
                </a:lnTo>
                <a:lnTo>
                  <a:pt x="4027601" y="193548"/>
                </a:lnTo>
                <a:lnTo>
                  <a:pt x="4016895" y="237096"/>
                </a:lnTo>
                <a:lnTo>
                  <a:pt x="4013212" y="282994"/>
                </a:lnTo>
                <a:lnTo>
                  <a:pt x="4016895" y="328879"/>
                </a:lnTo>
                <a:lnTo>
                  <a:pt x="4027601" y="372427"/>
                </a:lnTo>
                <a:lnTo>
                  <a:pt x="4044721" y="413029"/>
                </a:lnTo>
                <a:lnTo>
                  <a:pt x="4067695" y="450113"/>
                </a:lnTo>
                <a:lnTo>
                  <a:pt x="4095927" y="483082"/>
                </a:lnTo>
                <a:lnTo>
                  <a:pt x="4128846" y="511365"/>
                </a:lnTo>
                <a:lnTo>
                  <a:pt x="4165879" y="534390"/>
                </a:lnTo>
                <a:lnTo>
                  <a:pt x="4206443" y="551548"/>
                </a:lnTo>
                <a:lnTo>
                  <a:pt x="4249953" y="562279"/>
                </a:lnTo>
                <a:lnTo>
                  <a:pt x="4295826" y="565975"/>
                </a:lnTo>
                <a:lnTo>
                  <a:pt x="4341723" y="562279"/>
                </a:lnTo>
                <a:lnTo>
                  <a:pt x="4385259" y="551548"/>
                </a:lnTo>
                <a:lnTo>
                  <a:pt x="4425861" y="534390"/>
                </a:lnTo>
                <a:lnTo>
                  <a:pt x="4462932" y="511365"/>
                </a:lnTo>
                <a:lnTo>
                  <a:pt x="4495901" y="483082"/>
                </a:lnTo>
                <a:lnTo>
                  <a:pt x="4524197" y="450113"/>
                </a:lnTo>
                <a:lnTo>
                  <a:pt x="4547209" y="413029"/>
                </a:lnTo>
                <a:lnTo>
                  <a:pt x="4564367" y="372427"/>
                </a:lnTo>
                <a:lnTo>
                  <a:pt x="4575086" y="328879"/>
                </a:lnTo>
                <a:lnTo>
                  <a:pt x="4578794" y="282994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58565" y="2112774"/>
            <a:ext cx="565785" cy="566420"/>
          </a:xfrm>
          <a:custGeom>
            <a:avLst/>
            <a:gdLst/>
            <a:ahLst/>
            <a:cxnLst/>
            <a:rect l="l" t="t" r="r" b="b"/>
            <a:pathLst>
              <a:path w="565784" h="566419">
                <a:moveTo>
                  <a:pt x="282862" y="0"/>
                </a:moveTo>
                <a:lnTo>
                  <a:pt x="236982" y="3704"/>
                </a:lnTo>
                <a:lnTo>
                  <a:pt x="193458" y="14429"/>
                </a:lnTo>
                <a:lnTo>
                  <a:pt x="152873" y="31592"/>
                </a:lnTo>
                <a:lnTo>
                  <a:pt x="115810" y="54609"/>
                </a:lnTo>
                <a:lnTo>
                  <a:pt x="82850" y="82896"/>
                </a:lnTo>
                <a:lnTo>
                  <a:pt x="54577" y="115872"/>
                </a:lnTo>
                <a:lnTo>
                  <a:pt x="31573" y="152952"/>
                </a:lnTo>
                <a:lnTo>
                  <a:pt x="14421" y="193554"/>
                </a:lnTo>
                <a:lnTo>
                  <a:pt x="3702" y="237095"/>
                </a:lnTo>
                <a:lnTo>
                  <a:pt x="0" y="282990"/>
                </a:lnTo>
                <a:lnTo>
                  <a:pt x="3703" y="328886"/>
                </a:lnTo>
                <a:lnTo>
                  <a:pt x="14424" y="372427"/>
                </a:lnTo>
                <a:lnTo>
                  <a:pt x="31581" y="413028"/>
                </a:lnTo>
                <a:lnTo>
                  <a:pt x="54589" y="450109"/>
                </a:lnTo>
                <a:lnTo>
                  <a:pt x="82867" y="483085"/>
                </a:lnTo>
                <a:lnTo>
                  <a:pt x="115832" y="511372"/>
                </a:lnTo>
                <a:lnTo>
                  <a:pt x="152900" y="534389"/>
                </a:lnTo>
                <a:lnTo>
                  <a:pt x="193489" y="551552"/>
                </a:lnTo>
                <a:lnTo>
                  <a:pt x="237015" y="562277"/>
                </a:lnTo>
                <a:lnTo>
                  <a:pt x="282897" y="565981"/>
                </a:lnTo>
                <a:lnTo>
                  <a:pt x="328787" y="562277"/>
                </a:lnTo>
                <a:lnTo>
                  <a:pt x="372321" y="551552"/>
                </a:lnTo>
                <a:lnTo>
                  <a:pt x="412916" y="534389"/>
                </a:lnTo>
                <a:lnTo>
                  <a:pt x="449988" y="511372"/>
                </a:lnTo>
                <a:lnTo>
                  <a:pt x="482956" y="483085"/>
                </a:lnTo>
                <a:lnTo>
                  <a:pt x="511236" y="450109"/>
                </a:lnTo>
                <a:lnTo>
                  <a:pt x="534246" y="413028"/>
                </a:lnTo>
                <a:lnTo>
                  <a:pt x="551403" y="372427"/>
                </a:lnTo>
                <a:lnTo>
                  <a:pt x="562125" y="328886"/>
                </a:lnTo>
                <a:lnTo>
                  <a:pt x="565759" y="282990"/>
                </a:lnTo>
                <a:lnTo>
                  <a:pt x="562057" y="237095"/>
                </a:lnTo>
                <a:lnTo>
                  <a:pt x="551338" y="193554"/>
                </a:lnTo>
                <a:lnTo>
                  <a:pt x="534185" y="152952"/>
                </a:lnTo>
                <a:lnTo>
                  <a:pt x="511179" y="115872"/>
                </a:lnTo>
                <a:lnTo>
                  <a:pt x="482904" y="82896"/>
                </a:lnTo>
                <a:lnTo>
                  <a:pt x="449942" y="54609"/>
                </a:lnTo>
                <a:lnTo>
                  <a:pt x="412874" y="31592"/>
                </a:lnTo>
                <a:lnTo>
                  <a:pt x="372283" y="14429"/>
                </a:lnTo>
                <a:lnTo>
                  <a:pt x="328752" y="3704"/>
                </a:lnTo>
                <a:lnTo>
                  <a:pt x="282862" y="0"/>
                </a:lnTo>
                <a:close/>
              </a:path>
            </a:pathLst>
          </a:custGeom>
          <a:solidFill>
            <a:srgbClr val="CACFFF">
              <a:alpha val="5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6468" y="3666820"/>
            <a:ext cx="99827" cy="9993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94618" y="2259421"/>
            <a:ext cx="218439" cy="21842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9579196" y="4082892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5" h="50164">
                <a:moveTo>
                  <a:pt x="24725" y="0"/>
                </a:moveTo>
                <a:lnTo>
                  <a:pt x="15066" y="1959"/>
                </a:lnTo>
                <a:lnTo>
                  <a:pt x="7211" y="7306"/>
                </a:lnTo>
                <a:lnTo>
                  <a:pt x="1931" y="15242"/>
                </a:lnTo>
                <a:lnTo>
                  <a:pt x="0" y="24967"/>
                </a:lnTo>
                <a:lnTo>
                  <a:pt x="1931" y="34678"/>
                </a:lnTo>
                <a:lnTo>
                  <a:pt x="7211" y="42616"/>
                </a:lnTo>
                <a:lnTo>
                  <a:pt x="15066" y="47970"/>
                </a:lnTo>
                <a:lnTo>
                  <a:pt x="24725" y="49935"/>
                </a:lnTo>
                <a:lnTo>
                  <a:pt x="34437" y="47970"/>
                </a:lnTo>
                <a:lnTo>
                  <a:pt x="42410" y="42616"/>
                </a:lnTo>
                <a:lnTo>
                  <a:pt x="47808" y="34678"/>
                </a:lnTo>
                <a:lnTo>
                  <a:pt x="49793" y="24967"/>
                </a:lnTo>
                <a:lnTo>
                  <a:pt x="47808" y="15242"/>
                </a:lnTo>
                <a:lnTo>
                  <a:pt x="42410" y="7306"/>
                </a:lnTo>
                <a:lnTo>
                  <a:pt x="34437" y="1959"/>
                </a:lnTo>
                <a:lnTo>
                  <a:pt x="24725" y="0"/>
                </a:lnTo>
                <a:close/>
              </a:path>
            </a:pathLst>
          </a:custGeom>
          <a:solidFill>
            <a:srgbClr val="B0C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856795" y="3422293"/>
            <a:ext cx="4274185" cy="721995"/>
          </a:xfrm>
          <a:custGeom>
            <a:avLst/>
            <a:gdLst/>
            <a:ahLst/>
            <a:cxnLst/>
            <a:rect l="l" t="t" r="r" b="b"/>
            <a:pathLst>
              <a:path w="4274184" h="721995">
                <a:moveTo>
                  <a:pt x="161798" y="679869"/>
                </a:moveTo>
                <a:lnTo>
                  <a:pt x="161036" y="672160"/>
                </a:lnTo>
                <a:lnTo>
                  <a:pt x="160985" y="671639"/>
                </a:lnTo>
                <a:lnTo>
                  <a:pt x="158559" y="664019"/>
                </a:lnTo>
                <a:lnTo>
                  <a:pt x="126847" y="639368"/>
                </a:lnTo>
                <a:lnTo>
                  <a:pt x="118249" y="638594"/>
                </a:lnTo>
                <a:lnTo>
                  <a:pt x="109728" y="639368"/>
                </a:lnTo>
                <a:lnTo>
                  <a:pt x="78447" y="664489"/>
                </a:lnTo>
                <a:lnTo>
                  <a:pt x="75298" y="680453"/>
                </a:lnTo>
                <a:lnTo>
                  <a:pt x="76034" y="688136"/>
                </a:lnTo>
                <a:lnTo>
                  <a:pt x="76085" y="688708"/>
                </a:lnTo>
                <a:lnTo>
                  <a:pt x="102285" y="718705"/>
                </a:lnTo>
                <a:lnTo>
                  <a:pt x="118795" y="721741"/>
                </a:lnTo>
                <a:lnTo>
                  <a:pt x="127203" y="720979"/>
                </a:lnTo>
                <a:lnTo>
                  <a:pt x="158635" y="695807"/>
                </a:lnTo>
                <a:lnTo>
                  <a:pt x="161734" y="680453"/>
                </a:lnTo>
                <a:lnTo>
                  <a:pt x="161798" y="679869"/>
                </a:lnTo>
                <a:close/>
              </a:path>
              <a:path w="4274184" h="721995">
                <a:moveTo>
                  <a:pt x="235356" y="421055"/>
                </a:moveTo>
                <a:lnTo>
                  <a:pt x="233387" y="398145"/>
                </a:lnTo>
                <a:lnTo>
                  <a:pt x="227482" y="377825"/>
                </a:lnTo>
                <a:lnTo>
                  <a:pt x="226695" y="376415"/>
                </a:lnTo>
                <a:lnTo>
                  <a:pt x="217652" y="360159"/>
                </a:lnTo>
                <a:lnTo>
                  <a:pt x="203898" y="345160"/>
                </a:lnTo>
                <a:lnTo>
                  <a:pt x="187007" y="333235"/>
                </a:lnTo>
                <a:lnTo>
                  <a:pt x="167805" y="324764"/>
                </a:lnTo>
                <a:lnTo>
                  <a:pt x="146558" y="319773"/>
                </a:lnTo>
                <a:lnTo>
                  <a:pt x="147205" y="319773"/>
                </a:lnTo>
                <a:lnTo>
                  <a:pt x="122453" y="318033"/>
                </a:lnTo>
                <a:lnTo>
                  <a:pt x="98501" y="319773"/>
                </a:lnTo>
                <a:lnTo>
                  <a:pt x="76606" y="325018"/>
                </a:lnTo>
                <a:lnTo>
                  <a:pt x="39039" y="346189"/>
                </a:lnTo>
                <a:lnTo>
                  <a:pt x="12649" y="379806"/>
                </a:lnTo>
                <a:lnTo>
                  <a:pt x="0" y="424497"/>
                </a:lnTo>
                <a:lnTo>
                  <a:pt x="67957" y="424497"/>
                </a:lnTo>
                <a:lnTo>
                  <a:pt x="69761" y="414591"/>
                </a:lnTo>
                <a:lnTo>
                  <a:pt x="69837" y="414185"/>
                </a:lnTo>
                <a:lnTo>
                  <a:pt x="100431" y="379806"/>
                </a:lnTo>
                <a:lnTo>
                  <a:pt x="100279" y="379806"/>
                </a:lnTo>
                <a:lnTo>
                  <a:pt x="109918" y="377253"/>
                </a:lnTo>
                <a:lnTo>
                  <a:pt x="120192" y="376415"/>
                </a:lnTo>
                <a:lnTo>
                  <a:pt x="130365" y="377253"/>
                </a:lnTo>
                <a:lnTo>
                  <a:pt x="165138" y="405511"/>
                </a:lnTo>
                <a:lnTo>
                  <a:pt x="167551" y="414185"/>
                </a:lnTo>
                <a:lnTo>
                  <a:pt x="167665" y="414591"/>
                </a:lnTo>
                <a:lnTo>
                  <a:pt x="168503" y="424497"/>
                </a:lnTo>
                <a:lnTo>
                  <a:pt x="167703" y="434555"/>
                </a:lnTo>
                <a:lnTo>
                  <a:pt x="165265" y="443687"/>
                </a:lnTo>
                <a:lnTo>
                  <a:pt x="161163" y="452056"/>
                </a:lnTo>
                <a:lnTo>
                  <a:pt x="155575" y="459524"/>
                </a:lnTo>
                <a:lnTo>
                  <a:pt x="114541" y="500392"/>
                </a:lnTo>
                <a:lnTo>
                  <a:pt x="106375" y="508952"/>
                </a:lnTo>
                <a:lnTo>
                  <a:pt x="87249" y="543229"/>
                </a:lnTo>
                <a:lnTo>
                  <a:pt x="85915" y="597039"/>
                </a:lnTo>
                <a:lnTo>
                  <a:pt x="149440" y="597039"/>
                </a:lnTo>
                <a:lnTo>
                  <a:pt x="149440" y="571830"/>
                </a:lnTo>
                <a:lnTo>
                  <a:pt x="149961" y="562902"/>
                </a:lnTo>
                <a:lnTo>
                  <a:pt x="150075" y="561136"/>
                </a:lnTo>
                <a:lnTo>
                  <a:pt x="151853" y="552323"/>
                </a:lnTo>
                <a:lnTo>
                  <a:pt x="151968" y="551738"/>
                </a:lnTo>
                <a:lnTo>
                  <a:pt x="155143" y="543623"/>
                </a:lnTo>
                <a:lnTo>
                  <a:pt x="159575" y="536790"/>
                </a:lnTo>
                <a:lnTo>
                  <a:pt x="162204" y="534047"/>
                </a:lnTo>
                <a:lnTo>
                  <a:pt x="165671" y="530275"/>
                </a:lnTo>
                <a:lnTo>
                  <a:pt x="169951" y="525805"/>
                </a:lnTo>
                <a:lnTo>
                  <a:pt x="174231" y="521690"/>
                </a:lnTo>
                <a:lnTo>
                  <a:pt x="179412" y="516623"/>
                </a:lnTo>
                <a:lnTo>
                  <a:pt x="191858" y="504850"/>
                </a:lnTo>
                <a:lnTo>
                  <a:pt x="196862" y="500392"/>
                </a:lnTo>
                <a:lnTo>
                  <a:pt x="204317" y="492836"/>
                </a:lnTo>
                <a:lnTo>
                  <a:pt x="230720" y="452056"/>
                </a:lnTo>
                <a:lnTo>
                  <a:pt x="234200" y="437299"/>
                </a:lnTo>
                <a:lnTo>
                  <a:pt x="235356" y="421055"/>
                </a:lnTo>
                <a:close/>
              </a:path>
              <a:path w="4274184" h="721995">
                <a:moveTo>
                  <a:pt x="4202480" y="348932"/>
                </a:moveTo>
                <a:lnTo>
                  <a:pt x="4201744" y="341503"/>
                </a:lnTo>
                <a:lnTo>
                  <a:pt x="4201706" y="341007"/>
                </a:lnTo>
                <a:lnTo>
                  <a:pt x="4199509" y="334086"/>
                </a:lnTo>
                <a:lnTo>
                  <a:pt x="4169003" y="309867"/>
                </a:lnTo>
                <a:lnTo>
                  <a:pt x="4169435" y="309867"/>
                </a:lnTo>
                <a:lnTo>
                  <a:pt x="4160583" y="309092"/>
                </a:lnTo>
                <a:lnTo>
                  <a:pt x="4152354" y="309867"/>
                </a:lnTo>
                <a:lnTo>
                  <a:pt x="4144695" y="312140"/>
                </a:lnTo>
                <a:lnTo>
                  <a:pt x="4119803" y="341503"/>
                </a:lnTo>
                <a:lnTo>
                  <a:pt x="4119029" y="349618"/>
                </a:lnTo>
                <a:lnTo>
                  <a:pt x="4119740" y="356920"/>
                </a:lnTo>
                <a:lnTo>
                  <a:pt x="4145127" y="386461"/>
                </a:lnTo>
                <a:lnTo>
                  <a:pt x="4160926" y="389458"/>
                </a:lnTo>
                <a:lnTo>
                  <a:pt x="4169245" y="388696"/>
                </a:lnTo>
                <a:lnTo>
                  <a:pt x="4199432" y="364350"/>
                </a:lnTo>
                <a:lnTo>
                  <a:pt x="4202404" y="349618"/>
                </a:lnTo>
                <a:lnTo>
                  <a:pt x="4202480" y="348932"/>
                </a:lnTo>
                <a:close/>
              </a:path>
              <a:path w="4274184" h="721995">
                <a:moveTo>
                  <a:pt x="4273562" y="99606"/>
                </a:moveTo>
                <a:lnTo>
                  <a:pt x="4265879" y="57569"/>
                </a:lnTo>
                <a:lnTo>
                  <a:pt x="4242994" y="26111"/>
                </a:lnTo>
                <a:lnTo>
                  <a:pt x="4208221" y="6489"/>
                </a:lnTo>
                <a:lnTo>
                  <a:pt x="4187837" y="1689"/>
                </a:lnTo>
                <a:lnTo>
                  <a:pt x="4188472" y="1689"/>
                </a:lnTo>
                <a:lnTo>
                  <a:pt x="4164698" y="0"/>
                </a:lnTo>
                <a:lnTo>
                  <a:pt x="4141520" y="1689"/>
                </a:lnTo>
                <a:lnTo>
                  <a:pt x="4120362" y="6743"/>
                </a:lnTo>
                <a:lnTo>
                  <a:pt x="4084002" y="27139"/>
                </a:lnTo>
                <a:lnTo>
                  <a:pt x="4058589" y="59766"/>
                </a:lnTo>
                <a:lnTo>
                  <a:pt x="4046563" y="102692"/>
                </a:lnTo>
                <a:lnTo>
                  <a:pt x="4112158" y="102692"/>
                </a:lnTo>
                <a:lnTo>
                  <a:pt x="4113822" y="93091"/>
                </a:lnTo>
                <a:lnTo>
                  <a:pt x="4113898" y="92659"/>
                </a:lnTo>
                <a:lnTo>
                  <a:pt x="4143362" y="59512"/>
                </a:lnTo>
                <a:lnTo>
                  <a:pt x="4162298" y="56324"/>
                </a:lnTo>
                <a:lnTo>
                  <a:pt x="4172140" y="57111"/>
                </a:lnTo>
                <a:lnTo>
                  <a:pt x="4205694" y="84366"/>
                </a:lnTo>
                <a:lnTo>
                  <a:pt x="4208043" y="92659"/>
                </a:lnTo>
                <a:lnTo>
                  <a:pt x="4208170" y="93091"/>
                </a:lnTo>
                <a:lnTo>
                  <a:pt x="4208996" y="102692"/>
                </a:lnTo>
                <a:lnTo>
                  <a:pt x="4208221" y="112344"/>
                </a:lnTo>
                <a:lnTo>
                  <a:pt x="4205909" y="121196"/>
                </a:lnTo>
                <a:lnTo>
                  <a:pt x="4202049" y="129209"/>
                </a:lnTo>
                <a:lnTo>
                  <a:pt x="4196638" y="136347"/>
                </a:lnTo>
                <a:lnTo>
                  <a:pt x="4157141" y="175844"/>
                </a:lnTo>
                <a:lnTo>
                  <a:pt x="4149166" y="184150"/>
                </a:lnTo>
                <a:lnTo>
                  <a:pt x="4129697" y="225425"/>
                </a:lnTo>
                <a:lnTo>
                  <a:pt x="4129646" y="225831"/>
                </a:lnTo>
                <a:lnTo>
                  <a:pt x="4129379" y="234353"/>
                </a:lnTo>
                <a:lnTo>
                  <a:pt x="4129328" y="268909"/>
                </a:lnTo>
                <a:lnTo>
                  <a:pt x="4190454" y="268909"/>
                </a:lnTo>
                <a:lnTo>
                  <a:pt x="4190454" y="244525"/>
                </a:lnTo>
                <a:lnTo>
                  <a:pt x="4191000" y="235940"/>
                </a:lnTo>
                <a:lnTo>
                  <a:pt x="4214495" y="196456"/>
                </a:lnTo>
                <a:lnTo>
                  <a:pt x="4219651" y="191643"/>
                </a:lnTo>
                <a:lnTo>
                  <a:pt x="4225480" y="185801"/>
                </a:lnTo>
                <a:lnTo>
                  <a:pt x="4231665" y="180314"/>
                </a:lnTo>
                <a:lnTo>
                  <a:pt x="4236466" y="175844"/>
                </a:lnTo>
                <a:lnTo>
                  <a:pt x="4239907" y="172072"/>
                </a:lnTo>
                <a:lnTo>
                  <a:pt x="4243336" y="168630"/>
                </a:lnTo>
                <a:lnTo>
                  <a:pt x="4269016" y="129438"/>
                </a:lnTo>
                <a:lnTo>
                  <a:pt x="4272407" y="115176"/>
                </a:lnTo>
                <a:lnTo>
                  <a:pt x="4273562" y="99606"/>
                </a:lnTo>
                <a:close/>
              </a:path>
            </a:pathLst>
          </a:custGeom>
          <a:solidFill>
            <a:srgbClr val="FFC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024086" y="2214087"/>
            <a:ext cx="235585" cy="403860"/>
          </a:xfrm>
          <a:custGeom>
            <a:avLst/>
            <a:gdLst/>
            <a:ahLst/>
            <a:cxnLst/>
            <a:rect l="l" t="t" r="r" b="b"/>
            <a:pathLst>
              <a:path w="235584" h="403860">
                <a:moveTo>
                  <a:pt x="226665" y="58384"/>
                </a:moveTo>
                <a:lnTo>
                  <a:pt x="120191" y="58384"/>
                </a:lnTo>
                <a:lnTo>
                  <a:pt x="130365" y="59226"/>
                </a:lnTo>
                <a:lnTo>
                  <a:pt x="139559" y="61775"/>
                </a:lnTo>
                <a:lnTo>
                  <a:pt x="167520" y="96161"/>
                </a:lnTo>
                <a:lnTo>
                  <a:pt x="168474" y="106465"/>
                </a:lnTo>
                <a:lnTo>
                  <a:pt x="167663" y="116574"/>
                </a:lnTo>
                <a:lnTo>
                  <a:pt x="165233" y="125783"/>
                </a:lnTo>
                <a:lnTo>
                  <a:pt x="161187" y="134090"/>
                </a:lnTo>
                <a:lnTo>
                  <a:pt x="155528" y="141495"/>
                </a:lnTo>
                <a:lnTo>
                  <a:pt x="114559" y="182364"/>
                </a:lnTo>
                <a:lnTo>
                  <a:pt x="106377" y="190928"/>
                </a:lnTo>
                <a:lnTo>
                  <a:pt x="87259" y="225207"/>
                </a:lnTo>
                <a:lnTo>
                  <a:pt x="85919" y="278869"/>
                </a:lnTo>
                <a:lnTo>
                  <a:pt x="149346" y="278869"/>
                </a:lnTo>
                <a:lnTo>
                  <a:pt x="149346" y="253798"/>
                </a:lnTo>
                <a:lnTo>
                  <a:pt x="149882" y="244869"/>
                </a:lnTo>
                <a:lnTo>
                  <a:pt x="149988" y="243109"/>
                </a:lnTo>
                <a:lnTo>
                  <a:pt x="151780" y="234298"/>
                </a:lnTo>
                <a:lnTo>
                  <a:pt x="151900" y="233707"/>
                </a:lnTo>
                <a:lnTo>
                  <a:pt x="155069" y="225594"/>
                </a:lnTo>
                <a:lnTo>
                  <a:pt x="159477" y="218768"/>
                </a:lnTo>
                <a:lnTo>
                  <a:pt x="162121" y="216020"/>
                </a:lnTo>
                <a:lnTo>
                  <a:pt x="165589" y="212243"/>
                </a:lnTo>
                <a:lnTo>
                  <a:pt x="169916" y="208121"/>
                </a:lnTo>
                <a:lnTo>
                  <a:pt x="174209" y="203657"/>
                </a:lnTo>
                <a:lnTo>
                  <a:pt x="179375" y="198591"/>
                </a:lnTo>
                <a:lnTo>
                  <a:pt x="185644" y="192667"/>
                </a:lnTo>
                <a:lnTo>
                  <a:pt x="191826" y="187172"/>
                </a:lnTo>
                <a:lnTo>
                  <a:pt x="196771" y="182364"/>
                </a:lnTo>
                <a:lnTo>
                  <a:pt x="224904" y="147371"/>
                </a:lnTo>
                <a:lnTo>
                  <a:pt x="235335" y="103374"/>
                </a:lnTo>
                <a:lnTo>
                  <a:pt x="233371" y="80256"/>
                </a:lnTo>
                <a:lnTo>
                  <a:pt x="227475" y="59843"/>
                </a:lnTo>
                <a:lnTo>
                  <a:pt x="226665" y="58384"/>
                </a:lnTo>
                <a:close/>
              </a:path>
              <a:path w="235584" h="403860">
                <a:moveTo>
                  <a:pt x="122458" y="0"/>
                </a:moveTo>
                <a:lnTo>
                  <a:pt x="76605" y="6997"/>
                </a:lnTo>
                <a:lnTo>
                  <a:pt x="39045" y="28161"/>
                </a:lnTo>
                <a:lnTo>
                  <a:pt x="12568" y="62033"/>
                </a:lnTo>
                <a:lnTo>
                  <a:pt x="0" y="106465"/>
                </a:lnTo>
                <a:lnTo>
                  <a:pt x="67959" y="106465"/>
                </a:lnTo>
                <a:lnTo>
                  <a:pt x="69759" y="96559"/>
                </a:lnTo>
                <a:lnTo>
                  <a:pt x="69831" y="96161"/>
                </a:lnTo>
                <a:lnTo>
                  <a:pt x="100435" y="61775"/>
                </a:lnTo>
                <a:lnTo>
                  <a:pt x="100288" y="61775"/>
                </a:lnTo>
                <a:lnTo>
                  <a:pt x="109925" y="59226"/>
                </a:lnTo>
                <a:lnTo>
                  <a:pt x="120191" y="58384"/>
                </a:lnTo>
                <a:lnTo>
                  <a:pt x="226665" y="58384"/>
                </a:lnTo>
                <a:lnTo>
                  <a:pt x="217646" y="42135"/>
                </a:lnTo>
                <a:lnTo>
                  <a:pt x="203879" y="27131"/>
                </a:lnTo>
                <a:lnTo>
                  <a:pt x="186989" y="15213"/>
                </a:lnTo>
                <a:lnTo>
                  <a:pt x="167791" y="6739"/>
                </a:lnTo>
                <a:lnTo>
                  <a:pt x="146556" y="1744"/>
                </a:lnTo>
                <a:lnTo>
                  <a:pt x="147195" y="1744"/>
                </a:lnTo>
                <a:lnTo>
                  <a:pt x="122458" y="0"/>
                </a:lnTo>
                <a:close/>
              </a:path>
              <a:path w="235584" h="403860">
                <a:moveTo>
                  <a:pt x="118200" y="320425"/>
                </a:moveTo>
                <a:lnTo>
                  <a:pt x="82367" y="339287"/>
                </a:lnTo>
                <a:lnTo>
                  <a:pt x="75306" y="361637"/>
                </a:lnTo>
                <a:lnTo>
                  <a:pt x="75240" y="362324"/>
                </a:lnTo>
                <a:lnTo>
                  <a:pt x="94898" y="396871"/>
                </a:lnTo>
                <a:lnTo>
                  <a:pt x="118749" y="403536"/>
                </a:lnTo>
                <a:lnTo>
                  <a:pt x="126711" y="402817"/>
                </a:lnTo>
                <a:lnTo>
                  <a:pt x="127120" y="402817"/>
                </a:lnTo>
                <a:lnTo>
                  <a:pt x="158580" y="377693"/>
                </a:lnTo>
                <a:lnTo>
                  <a:pt x="161678" y="362324"/>
                </a:lnTo>
                <a:lnTo>
                  <a:pt x="161743" y="361637"/>
                </a:lnTo>
                <a:lnTo>
                  <a:pt x="161005" y="354087"/>
                </a:lnTo>
                <a:lnTo>
                  <a:pt x="160943" y="353454"/>
                </a:lnTo>
                <a:lnTo>
                  <a:pt x="158532" y="345882"/>
                </a:lnTo>
                <a:lnTo>
                  <a:pt x="126762" y="321198"/>
                </a:lnTo>
                <a:lnTo>
                  <a:pt x="118200" y="320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19010" y="2286209"/>
            <a:ext cx="4828587" cy="513969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4158" y="272541"/>
            <a:ext cx="11450447" cy="1120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0838" y="1835023"/>
            <a:ext cx="13688694" cy="2868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blogs/machine-learning/how-accenture-is-using-amazon-codewhisperer-to-improve-developer-productivity/" TargetMode="External"/><Relationship Id="rId3" Type="http://schemas.openxmlformats.org/officeDocument/2006/relationships/image" Target="../media/image72.png"/><Relationship Id="rId7" Type="http://schemas.openxmlformats.org/officeDocument/2006/relationships/hyperlink" Target="https://www.forbes.com/sites/forbestechcouncil/2023/11/17/how-generative-ai-is-transforming-todays-and-tomorrows-software-development-life-cycle/?sh=618f54295246" TargetMode="Externa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alsoftinc.com/blogs/generative-ai-and-the-changing-face-of-software-development-lifecycle.html" TargetMode="External"/><Relationship Id="rId5" Type="http://schemas.openxmlformats.org/officeDocument/2006/relationships/hyperlink" Target="https://www.simplilearn.com/tutorials/artificial-intelligence-tutorial/top-generative-ai-tools" TargetMode="External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6255999" cy="8356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0708" y="4326128"/>
            <a:ext cx="6738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Generative</a:t>
            </a:r>
            <a:r>
              <a:rPr spc="-204" dirty="0"/>
              <a:t> </a:t>
            </a:r>
            <a:r>
              <a:rPr spc="-220" dirty="0"/>
              <a:t>AI</a:t>
            </a:r>
            <a:r>
              <a:rPr spc="-180" dirty="0"/>
              <a:t> </a:t>
            </a:r>
            <a:r>
              <a:rPr spc="-65" dirty="0"/>
              <a:t>in</a:t>
            </a:r>
            <a:r>
              <a:rPr spc="-175" dirty="0"/>
              <a:t> Software</a:t>
            </a:r>
            <a:r>
              <a:rPr spc="-155" dirty="0"/>
              <a:t> </a:t>
            </a:r>
            <a:r>
              <a:rPr spc="-135" dirty="0"/>
              <a:t>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6255999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8307" y="306451"/>
            <a:ext cx="3199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>
                <a:solidFill>
                  <a:srgbClr val="3E3E3E"/>
                </a:solidFill>
              </a:rPr>
              <a:t>Widely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-215" dirty="0">
                <a:solidFill>
                  <a:srgbClr val="3E3E3E"/>
                </a:solidFill>
              </a:rPr>
              <a:t>Used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204" dirty="0">
                <a:solidFill>
                  <a:srgbClr val="3E3E3E"/>
                </a:solidFill>
              </a:rPr>
              <a:t>LLMs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6800" y="816372"/>
            <a:ext cx="3968877" cy="38066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55814" y="1310513"/>
          <a:ext cx="14382115" cy="700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8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26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2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Model</a:t>
                      </a:r>
                      <a:endParaRPr sz="2200">
                        <a:latin typeface="Arial Black"/>
                        <a:cs typeface="Arial Black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C9CD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2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Developer</a:t>
                      </a:r>
                      <a:endParaRPr sz="2200">
                        <a:latin typeface="Arial Black"/>
                        <a:cs typeface="Arial Black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C9CD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200" spc="-24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Key</a:t>
                      </a:r>
                      <a:r>
                        <a:rPr sz="2200" spc="-13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2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features</a:t>
                      </a:r>
                      <a:endParaRPr sz="2200">
                        <a:latin typeface="Arial Black"/>
                        <a:cs typeface="Arial Black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C9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27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GPT</a:t>
                      </a:r>
                      <a:r>
                        <a:rPr sz="2200" spc="-15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3.5/4</a:t>
                      </a:r>
                      <a:endParaRPr sz="22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C9C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1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OpenAI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159385" algn="ctr">
                        <a:lnSpc>
                          <a:spcPct val="114999"/>
                        </a:lnSpc>
                        <a:spcBef>
                          <a:spcPts val="630"/>
                        </a:spcBef>
                      </a:pP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Helps</a:t>
                      </a:r>
                      <a:r>
                        <a:rPr sz="2200" spc="7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generate</a:t>
                      </a:r>
                      <a:r>
                        <a:rPr sz="2200" spc="7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6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content,</a:t>
                      </a:r>
                      <a:r>
                        <a:rPr sz="2200" spc="5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text</a:t>
                      </a:r>
                      <a:r>
                        <a:rPr sz="2200" spc="5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summarization,</a:t>
                      </a:r>
                      <a:r>
                        <a:rPr sz="2200" spc="10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8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sentiment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analysis,</a:t>
                      </a:r>
                      <a:r>
                        <a:rPr sz="2200" spc="11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3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extraction,</a:t>
                      </a:r>
                      <a:r>
                        <a:rPr sz="2200" spc="7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and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language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translations.</a:t>
                      </a:r>
                      <a:r>
                        <a:rPr sz="2200" spc="1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200" spc="6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4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GPT</a:t>
                      </a:r>
                      <a:r>
                        <a:rPr sz="2200" spc="6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2200" spc="6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6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upgraded</a:t>
                      </a:r>
                      <a:r>
                        <a:rPr sz="2200" spc="10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4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version </a:t>
                      </a:r>
                      <a:r>
                        <a:rPr sz="2200" spc="5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bolsters</a:t>
                      </a:r>
                      <a:r>
                        <a:rPr sz="2200" spc="3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0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multimodal</a:t>
                      </a:r>
                      <a:r>
                        <a:rPr sz="2200" spc="9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capabilities,</a:t>
                      </a:r>
                      <a:r>
                        <a:rPr sz="2200" spc="9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including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the</a:t>
                      </a:r>
                      <a:r>
                        <a:rPr sz="2200" spc="3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power</a:t>
                      </a:r>
                      <a:r>
                        <a:rPr sz="2200" spc="4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2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2200" spc="2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process 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different</a:t>
                      </a:r>
                      <a:r>
                        <a:rPr sz="2200" spc="6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9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formats</a:t>
                      </a:r>
                      <a:r>
                        <a:rPr sz="2200" spc="4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0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other</a:t>
                      </a:r>
                      <a:r>
                        <a:rPr sz="2200" spc="1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9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than</a:t>
                      </a:r>
                      <a:r>
                        <a:rPr sz="2200" spc="3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texts,</a:t>
                      </a:r>
                      <a:r>
                        <a:rPr sz="2200" spc="2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like</a:t>
                      </a:r>
                      <a:r>
                        <a:rPr sz="2200" spc="5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images</a:t>
                      </a:r>
                      <a:r>
                        <a:rPr sz="2200" spc="4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200" spc="3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videos.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0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2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Gemini</a:t>
                      </a:r>
                      <a:endParaRPr sz="2200">
                        <a:latin typeface="Arial Black"/>
                        <a:cs typeface="Arial Black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C9C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1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Google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Aids</a:t>
                      </a:r>
                      <a:r>
                        <a:rPr sz="2200" spc="4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9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200" spc="5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complex</a:t>
                      </a:r>
                      <a:r>
                        <a:rPr sz="2200" spc="6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8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problem-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solving</a:t>
                      </a:r>
                      <a:r>
                        <a:rPr sz="2200" spc="1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200" spc="4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code</a:t>
                      </a:r>
                      <a:r>
                        <a:rPr sz="2200" spc="4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generation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0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2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Llama</a:t>
                      </a:r>
                      <a:endParaRPr sz="220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C9C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200" spc="6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Meta</a:t>
                      </a:r>
                      <a:r>
                        <a:rPr sz="2200" spc="-2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AI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334385" marR="569595" indent="-2760345">
                        <a:lnSpc>
                          <a:spcPct val="114999"/>
                        </a:lnSpc>
                        <a:spcBef>
                          <a:spcPts val="785"/>
                        </a:spcBef>
                      </a:pP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Enables</a:t>
                      </a:r>
                      <a:r>
                        <a:rPr sz="2200" spc="9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natural</a:t>
                      </a:r>
                      <a:r>
                        <a:rPr sz="2200" spc="8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language</a:t>
                      </a:r>
                      <a:r>
                        <a:rPr sz="2200" spc="1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6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understanding,</a:t>
                      </a:r>
                      <a:r>
                        <a:rPr sz="2200" spc="114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8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content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creation,</a:t>
                      </a:r>
                      <a:r>
                        <a:rPr sz="2200" spc="7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4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language</a:t>
                      </a:r>
                      <a:r>
                        <a:rPr sz="2200" spc="18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6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translation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0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Falcon</a:t>
                      </a:r>
                      <a:endParaRPr sz="220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C9CD7"/>
                    </a:solidFill>
                  </a:tcPr>
                </a:tc>
                <a:tc>
                  <a:txBody>
                    <a:bodyPr/>
                    <a:lstStyle/>
                    <a:p>
                      <a:pPr marL="528955" marR="521334" indent="42545" algn="just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200" spc="-1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Technology </a:t>
                      </a:r>
                      <a:r>
                        <a:rPr sz="2200" spc="6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Innovation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Institute(TII)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455035" marR="706755" indent="-2743200">
                        <a:lnSpc>
                          <a:spcPct val="114999"/>
                        </a:lnSpc>
                        <a:spcBef>
                          <a:spcPts val="785"/>
                        </a:spcBef>
                      </a:pP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Provides</a:t>
                      </a:r>
                      <a:r>
                        <a:rPr sz="2200" spc="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language</a:t>
                      </a:r>
                      <a:r>
                        <a:rPr sz="2200" spc="204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6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translation,</a:t>
                      </a:r>
                      <a:r>
                        <a:rPr sz="2200" spc="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commonsense</a:t>
                      </a:r>
                      <a:r>
                        <a:rPr sz="2200" spc="22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reasoning,</a:t>
                      </a:r>
                      <a:r>
                        <a:rPr sz="2200" spc="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4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2200" spc="7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sentiment</a:t>
                      </a:r>
                      <a:r>
                        <a:rPr sz="2200" spc="4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0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Claude</a:t>
                      </a:r>
                      <a:endParaRPr sz="2200">
                        <a:latin typeface="Arial Black"/>
                        <a:cs typeface="Arial Black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C9C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200" spc="5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Anthropic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200" spc="5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Supports</a:t>
                      </a:r>
                      <a:r>
                        <a:rPr sz="2200" spc="3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6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open-</a:t>
                      </a:r>
                      <a:r>
                        <a:rPr sz="2200" spc="6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ended</a:t>
                      </a:r>
                      <a:r>
                        <a:rPr sz="2200" spc="6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dialogs,</a:t>
                      </a:r>
                      <a:r>
                        <a:rPr sz="2200" spc="4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coding</a:t>
                      </a:r>
                      <a:r>
                        <a:rPr sz="2200" spc="2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tasks,</a:t>
                      </a:r>
                      <a:r>
                        <a:rPr sz="2200" spc="2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200" spc="2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6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2200" spc="3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r>
                        <a:rPr sz="2200" spc="6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1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200" spc="2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visual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spc="8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inputs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like</a:t>
                      </a:r>
                      <a:r>
                        <a:rPr sz="2200" spc="9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charts</a:t>
                      </a:r>
                      <a:r>
                        <a:rPr sz="2200" spc="8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graphs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1736" y="4408423"/>
            <a:ext cx="82715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Software</a:t>
            </a:r>
            <a:r>
              <a:rPr spc="-155" dirty="0"/>
              <a:t> </a:t>
            </a:r>
            <a:r>
              <a:rPr spc="-140" dirty="0"/>
              <a:t>Development:</a:t>
            </a:r>
            <a:r>
              <a:rPr spc="-165" dirty="0"/>
              <a:t> </a:t>
            </a:r>
            <a:r>
              <a:rPr spc="-229" dirty="0"/>
              <a:t>The</a:t>
            </a:r>
            <a:r>
              <a:rPr spc="-180" dirty="0"/>
              <a:t> </a:t>
            </a:r>
            <a:r>
              <a:rPr spc="-155" dirty="0"/>
              <a:t>Generative</a:t>
            </a:r>
            <a:r>
              <a:rPr spc="-210" dirty="0"/>
              <a:t> </a:t>
            </a:r>
            <a:r>
              <a:rPr spc="-220" dirty="0"/>
              <a:t>AI</a:t>
            </a:r>
            <a:r>
              <a:rPr spc="-180" dirty="0"/>
              <a:t> </a:t>
            </a:r>
            <a:r>
              <a:rPr spc="-25" dirty="0"/>
              <a:t>Way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"/>
            <a:ext cx="16255999" cy="82338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306451"/>
            <a:ext cx="8522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What</a:t>
            </a:r>
            <a:r>
              <a:rPr spc="-180" dirty="0"/>
              <a:t> </a:t>
            </a:r>
            <a:r>
              <a:rPr spc="-254" dirty="0"/>
              <a:t>Is</a:t>
            </a:r>
            <a:r>
              <a:rPr spc="-175" dirty="0"/>
              <a:t> </a:t>
            </a:r>
            <a:r>
              <a:rPr spc="-170" dirty="0"/>
              <a:t>Software</a:t>
            </a:r>
            <a:r>
              <a:rPr spc="-140" dirty="0"/>
              <a:t> Development</a:t>
            </a:r>
            <a:r>
              <a:rPr spc="-170" dirty="0"/>
              <a:t> </a:t>
            </a:r>
            <a:r>
              <a:rPr spc="-225" dirty="0"/>
              <a:t>Lifecycle</a:t>
            </a:r>
            <a:r>
              <a:rPr spc="-190" dirty="0"/>
              <a:t> </a:t>
            </a:r>
            <a:r>
              <a:rPr spc="-310" dirty="0"/>
              <a:t>(SDLC)?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4542" y="1339092"/>
            <a:ext cx="12640945" cy="7962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sz="2200" spc="-155" dirty="0">
                <a:solidFill>
                  <a:srgbClr val="404040"/>
                </a:solidFill>
                <a:latin typeface="Arial"/>
                <a:cs typeface="Arial"/>
              </a:rPr>
              <a:t>SDLC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process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software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teams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design,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develop,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software.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defines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various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stages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phases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typically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followed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software.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19857" y="818324"/>
            <a:ext cx="11383645" cy="5897880"/>
            <a:chOff x="2419857" y="818324"/>
            <a:chExt cx="11383645" cy="58978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0199" y="818324"/>
              <a:ext cx="10512425" cy="3416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29382" y="2636266"/>
              <a:ext cx="1466850" cy="1466850"/>
            </a:xfrm>
            <a:custGeom>
              <a:avLst/>
              <a:gdLst/>
              <a:ahLst/>
              <a:cxnLst/>
              <a:rect l="l" t="t" r="r" b="b"/>
              <a:pathLst>
                <a:path w="1466850" h="1466850">
                  <a:moveTo>
                    <a:pt x="0" y="733424"/>
                  </a:moveTo>
                  <a:lnTo>
                    <a:pt x="1560" y="685208"/>
                  </a:lnTo>
                  <a:lnTo>
                    <a:pt x="6176" y="637823"/>
                  </a:lnTo>
                  <a:lnTo>
                    <a:pt x="13752" y="591367"/>
                  </a:lnTo>
                  <a:lnTo>
                    <a:pt x="24191" y="545936"/>
                  </a:lnTo>
                  <a:lnTo>
                    <a:pt x="37395" y="501627"/>
                  </a:lnTo>
                  <a:lnTo>
                    <a:pt x="53269" y="458537"/>
                  </a:lnTo>
                  <a:lnTo>
                    <a:pt x="71716" y="416762"/>
                  </a:lnTo>
                  <a:lnTo>
                    <a:pt x="92638" y="376400"/>
                  </a:lnTo>
                  <a:lnTo>
                    <a:pt x="115940" y="337546"/>
                  </a:lnTo>
                  <a:lnTo>
                    <a:pt x="141524" y="300298"/>
                  </a:lnTo>
                  <a:lnTo>
                    <a:pt x="169294" y="264752"/>
                  </a:lnTo>
                  <a:lnTo>
                    <a:pt x="199153" y="231005"/>
                  </a:lnTo>
                  <a:lnTo>
                    <a:pt x="231005" y="199153"/>
                  </a:lnTo>
                  <a:lnTo>
                    <a:pt x="264752" y="169294"/>
                  </a:lnTo>
                  <a:lnTo>
                    <a:pt x="300298" y="141524"/>
                  </a:lnTo>
                  <a:lnTo>
                    <a:pt x="337546" y="115940"/>
                  </a:lnTo>
                  <a:lnTo>
                    <a:pt x="376400" y="92638"/>
                  </a:lnTo>
                  <a:lnTo>
                    <a:pt x="416762" y="71716"/>
                  </a:lnTo>
                  <a:lnTo>
                    <a:pt x="458537" y="53269"/>
                  </a:lnTo>
                  <a:lnTo>
                    <a:pt x="501627" y="37395"/>
                  </a:lnTo>
                  <a:lnTo>
                    <a:pt x="545936" y="24191"/>
                  </a:lnTo>
                  <a:lnTo>
                    <a:pt x="591367" y="13752"/>
                  </a:lnTo>
                  <a:lnTo>
                    <a:pt x="637823" y="6176"/>
                  </a:lnTo>
                  <a:lnTo>
                    <a:pt x="685208" y="1560"/>
                  </a:lnTo>
                  <a:lnTo>
                    <a:pt x="733425" y="0"/>
                  </a:lnTo>
                  <a:lnTo>
                    <a:pt x="781655" y="1560"/>
                  </a:lnTo>
                  <a:lnTo>
                    <a:pt x="829052" y="6176"/>
                  </a:lnTo>
                  <a:lnTo>
                    <a:pt x="875518" y="13752"/>
                  </a:lnTo>
                  <a:lnTo>
                    <a:pt x="920956" y="24191"/>
                  </a:lnTo>
                  <a:lnTo>
                    <a:pt x="965271" y="37395"/>
                  </a:lnTo>
                  <a:lnTo>
                    <a:pt x="1008365" y="53269"/>
                  </a:lnTo>
                  <a:lnTo>
                    <a:pt x="1050142" y="71716"/>
                  </a:lnTo>
                  <a:lnTo>
                    <a:pt x="1090506" y="92638"/>
                  </a:lnTo>
                  <a:lnTo>
                    <a:pt x="1129359" y="115940"/>
                  </a:lnTo>
                  <a:lnTo>
                    <a:pt x="1166606" y="141524"/>
                  </a:lnTo>
                  <a:lnTo>
                    <a:pt x="1202150" y="169294"/>
                  </a:lnTo>
                  <a:lnTo>
                    <a:pt x="1235894" y="199153"/>
                  </a:lnTo>
                  <a:lnTo>
                    <a:pt x="1267741" y="231005"/>
                  </a:lnTo>
                  <a:lnTo>
                    <a:pt x="1297596" y="264752"/>
                  </a:lnTo>
                  <a:lnTo>
                    <a:pt x="1325361" y="300298"/>
                  </a:lnTo>
                  <a:lnTo>
                    <a:pt x="1350941" y="337546"/>
                  </a:lnTo>
                  <a:lnTo>
                    <a:pt x="1374237" y="376400"/>
                  </a:lnTo>
                  <a:lnTo>
                    <a:pt x="1395155" y="416762"/>
                  </a:lnTo>
                  <a:lnTo>
                    <a:pt x="1413596" y="458537"/>
                  </a:lnTo>
                  <a:lnTo>
                    <a:pt x="1429466" y="501627"/>
                  </a:lnTo>
                  <a:lnTo>
                    <a:pt x="1442666" y="545936"/>
                  </a:lnTo>
                  <a:lnTo>
                    <a:pt x="1453102" y="591367"/>
                  </a:lnTo>
                  <a:lnTo>
                    <a:pt x="1460675" y="637823"/>
                  </a:lnTo>
                  <a:lnTo>
                    <a:pt x="1465290" y="685208"/>
                  </a:lnTo>
                  <a:lnTo>
                    <a:pt x="1466850" y="733424"/>
                  </a:lnTo>
                  <a:lnTo>
                    <a:pt x="1465290" y="781655"/>
                  </a:lnTo>
                  <a:lnTo>
                    <a:pt x="1460675" y="829052"/>
                  </a:lnTo>
                  <a:lnTo>
                    <a:pt x="1453102" y="875518"/>
                  </a:lnTo>
                  <a:lnTo>
                    <a:pt x="1442666" y="920956"/>
                  </a:lnTo>
                  <a:lnTo>
                    <a:pt x="1429466" y="965271"/>
                  </a:lnTo>
                  <a:lnTo>
                    <a:pt x="1413596" y="1008365"/>
                  </a:lnTo>
                  <a:lnTo>
                    <a:pt x="1395155" y="1050142"/>
                  </a:lnTo>
                  <a:lnTo>
                    <a:pt x="1374237" y="1090506"/>
                  </a:lnTo>
                  <a:lnTo>
                    <a:pt x="1350941" y="1129359"/>
                  </a:lnTo>
                  <a:lnTo>
                    <a:pt x="1325361" y="1166606"/>
                  </a:lnTo>
                  <a:lnTo>
                    <a:pt x="1297596" y="1202150"/>
                  </a:lnTo>
                  <a:lnTo>
                    <a:pt x="1267741" y="1235894"/>
                  </a:lnTo>
                  <a:lnTo>
                    <a:pt x="1235894" y="1267741"/>
                  </a:lnTo>
                  <a:lnTo>
                    <a:pt x="1202150" y="1297596"/>
                  </a:lnTo>
                  <a:lnTo>
                    <a:pt x="1166606" y="1325361"/>
                  </a:lnTo>
                  <a:lnTo>
                    <a:pt x="1129359" y="1350941"/>
                  </a:lnTo>
                  <a:lnTo>
                    <a:pt x="1090506" y="1374237"/>
                  </a:lnTo>
                  <a:lnTo>
                    <a:pt x="1050142" y="1395155"/>
                  </a:lnTo>
                  <a:lnTo>
                    <a:pt x="1008365" y="1413596"/>
                  </a:lnTo>
                  <a:lnTo>
                    <a:pt x="965271" y="1429466"/>
                  </a:lnTo>
                  <a:lnTo>
                    <a:pt x="920956" y="1442666"/>
                  </a:lnTo>
                  <a:lnTo>
                    <a:pt x="875518" y="1453102"/>
                  </a:lnTo>
                  <a:lnTo>
                    <a:pt x="829052" y="1460675"/>
                  </a:lnTo>
                  <a:lnTo>
                    <a:pt x="781655" y="1465290"/>
                  </a:lnTo>
                  <a:lnTo>
                    <a:pt x="733425" y="1466849"/>
                  </a:lnTo>
                  <a:lnTo>
                    <a:pt x="685208" y="1465290"/>
                  </a:lnTo>
                  <a:lnTo>
                    <a:pt x="637823" y="1460675"/>
                  </a:lnTo>
                  <a:lnTo>
                    <a:pt x="591367" y="1453102"/>
                  </a:lnTo>
                  <a:lnTo>
                    <a:pt x="545936" y="1442666"/>
                  </a:lnTo>
                  <a:lnTo>
                    <a:pt x="501627" y="1429466"/>
                  </a:lnTo>
                  <a:lnTo>
                    <a:pt x="458537" y="1413596"/>
                  </a:lnTo>
                  <a:lnTo>
                    <a:pt x="416762" y="1395155"/>
                  </a:lnTo>
                  <a:lnTo>
                    <a:pt x="376400" y="1374237"/>
                  </a:lnTo>
                  <a:lnTo>
                    <a:pt x="337546" y="1350941"/>
                  </a:lnTo>
                  <a:lnTo>
                    <a:pt x="300298" y="1325361"/>
                  </a:lnTo>
                  <a:lnTo>
                    <a:pt x="264752" y="1297596"/>
                  </a:lnTo>
                  <a:lnTo>
                    <a:pt x="231005" y="1267741"/>
                  </a:lnTo>
                  <a:lnTo>
                    <a:pt x="199153" y="1235894"/>
                  </a:lnTo>
                  <a:lnTo>
                    <a:pt x="169294" y="1202150"/>
                  </a:lnTo>
                  <a:lnTo>
                    <a:pt x="141524" y="1166606"/>
                  </a:lnTo>
                  <a:lnTo>
                    <a:pt x="115940" y="1129359"/>
                  </a:lnTo>
                  <a:lnTo>
                    <a:pt x="92638" y="1090506"/>
                  </a:lnTo>
                  <a:lnTo>
                    <a:pt x="71716" y="1050142"/>
                  </a:lnTo>
                  <a:lnTo>
                    <a:pt x="53269" y="1008365"/>
                  </a:lnTo>
                  <a:lnTo>
                    <a:pt x="37395" y="965271"/>
                  </a:lnTo>
                  <a:lnTo>
                    <a:pt x="24191" y="920956"/>
                  </a:lnTo>
                  <a:lnTo>
                    <a:pt x="13752" y="875518"/>
                  </a:lnTo>
                  <a:lnTo>
                    <a:pt x="6176" y="829052"/>
                  </a:lnTo>
                  <a:lnTo>
                    <a:pt x="1560" y="781655"/>
                  </a:lnTo>
                  <a:lnTo>
                    <a:pt x="0" y="733424"/>
                  </a:lnTo>
                  <a:close/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88424" y="2919964"/>
              <a:ext cx="749935" cy="625475"/>
            </a:xfrm>
            <a:custGeom>
              <a:avLst/>
              <a:gdLst/>
              <a:ahLst/>
              <a:cxnLst/>
              <a:rect l="l" t="t" r="r" b="b"/>
              <a:pathLst>
                <a:path w="749935" h="625475">
                  <a:moveTo>
                    <a:pt x="381707" y="0"/>
                  </a:moveTo>
                  <a:lnTo>
                    <a:pt x="367922" y="0"/>
                  </a:lnTo>
                  <a:lnTo>
                    <a:pt x="362321" y="5606"/>
                  </a:lnTo>
                  <a:lnTo>
                    <a:pt x="362321" y="105544"/>
                  </a:lnTo>
                  <a:lnTo>
                    <a:pt x="367922" y="111150"/>
                  </a:lnTo>
                  <a:lnTo>
                    <a:pt x="381707" y="111150"/>
                  </a:lnTo>
                  <a:lnTo>
                    <a:pt x="387308" y="105544"/>
                  </a:lnTo>
                  <a:lnTo>
                    <a:pt x="387308" y="5606"/>
                  </a:lnTo>
                  <a:lnTo>
                    <a:pt x="381707" y="0"/>
                  </a:lnTo>
                  <a:close/>
                </a:path>
                <a:path w="749935" h="625475">
                  <a:moveTo>
                    <a:pt x="283344" y="314215"/>
                  </a:moveTo>
                  <a:lnTo>
                    <a:pt x="275090" y="314840"/>
                  </a:lnTo>
                  <a:lnTo>
                    <a:pt x="275548" y="314840"/>
                  </a:lnTo>
                  <a:lnTo>
                    <a:pt x="268748" y="317925"/>
                  </a:lnTo>
                  <a:lnTo>
                    <a:pt x="244407" y="354844"/>
                  </a:lnTo>
                  <a:lnTo>
                    <a:pt x="242538" y="371385"/>
                  </a:lnTo>
                  <a:lnTo>
                    <a:pt x="244706" y="387644"/>
                  </a:lnTo>
                  <a:lnTo>
                    <a:pt x="275937" y="419620"/>
                  </a:lnTo>
                  <a:lnTo>
                    <a:pt x="333233" y="432431"/>
                  </a:lnTo>
                  <a:lnTo>
                    <a:pt x="336376" y="472105"/>
                  </a:lnTo>
                  <a:lnTo>
                    <a:pt x="336981" y="512804"/>
                  </a:lnTo>
                  <a:lnTo>
                    <a:pt x="336009" y="551837"/>
                  </a:lnTo>
                  <a:lnTo>
                    <a:pt x="334420" y="586517"/>
                  </a:lnTo>
                  <a:lnTo>
                    <a:pt x="333847" y="598183"/>
                  </a:lnTo>
                  <a:lnTo>
                    <a:pt x="333376" y="608659"/>
                  </a:lnTo>
                  <a:lnTo>
                    <a:pt x="333069" y="617439"/>
                  </a:lnTo>
                  <a:lnTo>
                    <a:pt x="333059" y="617740"/>
                  </a:lnTo>
                  <a:lnTo>
                    <a:pt x="332941" y="625241"/>
                  </a:lnTo>
                  <a:lnTo>
                    <a:pt x="357907" y="625241"/>
                  </a:lnTo>
                  <a:lnTo>
                    <a:pt x="358017" y="617439"/>
                  </a:lnTo>
                  <a:lnTo>
                    <a:pt x="358310" y="608659"/>
                  </a:lnTo>
                  <a:lnTo>
                    <a:pt x="358751" y="598623"/>
                  </a:lnTo>
                  <a:lnTo>
                    <a:pt x="359281" y="587726"/>
                  </a:lnTo>
                  <a:lnTo>
                    <a:pt x="360830" y="553522"/>
                  </a:lnTo>
                  <a:lnTo>
                    <a:pt x="361801" y="515021"/>
                  </a:lnTo>
                  <a:lnTo>
                    <a:pt x="361273" y="474507"/>
                  </a:lnTo>
                  <a:lnTo>
                    <a:pt x="358339" y="434474"/>
                  </a:lnTo>
                  <a:lnTo>
                    <a:pt x="358324" y="434265"/>
                  </a:lnTo>
                  <a:lnTo>
                    <a:pt x="416168" y="434265"/>
                  </a:lnTo>
                  <a:lnTo>
                    <a:pt x="416313" y="432431"/>
                  </a:lnTo>
                  <a:lnTo>
                    <a:pt x="437441" y="429445"/>
                  </a:lnTo>
                  <a:lnTo>
                    <a:pt x="474587" y="419204"/>
                  </a:lnTo>
                  <a:lnTo>
                    <a:pt x="491511" y="409547"/>
                  </a:lnTo>
                  <a:lnTo>
                    <a:pt x="364177" y="409547"/>
                  </a:lnTo>
                  <a:lnTo>
                    <a:pt x="356314" y="409151"/>
                  </a:lnTo>
                  <a:lnTo>
                    <a:pt x="354677" y="409151"/>
                  </a:lnTo>
                  <a:lnTo>
                    <a:pt x="354198" y="406962"/>
                  </a:lnTo>
                  <a:lnTo>
                    <a:pt x="329048" y="406962"/>
                  </a:lnTo>
                  <a:lnTo>
                    <a:pt x="286187" y="397105"/>
                  </a:lnTo>
                  <a:lnTo>
                    <a:pt x="267249" y="370066"/>
                  </a:lnTo>
                  <a:lnTo>
                    <a:pt x="268646" y="360164"/>
                  </a:lnTo>
                  <a:lnTo>
                    <a:pt x="283010" y="339309"/>
                  </a:lnTo>
                  <a:lnTo>
                    <a:pt x="282769" y="339309"/>
                  </a:lnTo>
                  <a:lnTo>
                    <a:pt x="285322" y="339121"/>
                  </a:lnTo>
                  <a:lnTo>
                    <a:pt x="326529" y="339121"/>
                  </a:lnTo>
                  <a:lnTo>
                    <a:pt x="319072" y="330030"/>
                  </a:lnTo>
                  <a:lnTo>
                    <a:pt x="306795" y="320259"/>
                  </a:lnTo>
                  <a:lnTo>
                    <a:pt x="294806" y="315177"/>
                  </a:lnTo>
                  <a:lnTo>
                    <a:pt x="283344" y="314215"/>
                  </a:lnTo>
                  <a:close/>
                </a:path>
                <a:path w="749935" h="625475">
                  <a:moveTo>
                    <a:pt x="416168" y="434265"/>
                  </a:moveTo>
                  <a:lnTo>
                    <a:pt x="391201" y="434265"/>
                  </a:lnTo>
                  <a:lnTo>
                    <a:pt x="388259" y="474507"/>
                  </a:lnTo>
                  <a:lnTo>
                    <a:pt x="387756" y="512804"/>
                  </a:lnTo>
                  <a:lnTo>
                    <a:pt x="387727" y="515021"/>
                  </a:lnTo>
                  <a:lnTo>
                    <a:pt x="388656" y="551837"/>
                  </a:lnTo>
                  <a:lnTo>
                    <a:pt x="388698" y="553522"/>
                  </a:lnTo>
                  <a:lnTo>
                    <a:pt x="390210" y="586517"/>
                  </a:lnTo>
                  <a:lnTo>
                    <a:pt x="390775" y="598183"/>
                  </a:lnTo>
                  <a:lnTo>
                    <a:pt x="391237" y="608659"/>
                  </a:lnTo>
                  <a:lnTo>
                    <a:pt x="391530" y="617439"/>
                  </a:lnTo>
                  <a:lnTo>
                    <a:pt x="391639" y="625241"/>
                  </a:lnTo>
                  <a:lnTo>
                    <a:pt x="416625" y="625241"/>
                  </a:lnTo>
                  <a:lnTo>
                    <a:pt x="416505" y="617740"/>
                  </a:lnTo>
                  <a:lnTo>
                    <a:pt x="416183" y="608659"/>
                  </a:lnTo>
                  <a:lnTo>
                    <a:pt x="415731" y="598623"/>
                  </a:lnTo>
                  <a:lnTo>
                    <a:pt x="415205" y="587726"/>
                  </a:lnTo>
                  <a:lnTo>
                    <a:pt x="413637" y="553522"/>
                  </a:lnTo>
                  <a:lnTo>
                    <a:pt x="413560" y="551837"/>
                  </a:lnTo>
                  <a:lnTo>
                    <a:pt x="412646" y="515021"/>
                  </a:lnTo>
                  <a:lnTo>
                    <a:pt x="412591" y="512804"/>
                  </a:lnTo>
                  <a:lnTo>
                    <a:pt x="413155" y="474507"/>
                  </a:lnTo>
                  <a:lnTo>
                    <a:pt x="413191" y="472105"/>
                  </a:lnTo>
                  <a:lnTo>
                    <a:pt x="416152" y="434474"/>
                  </a:lnTo>
                  <a:lnTo>
                    <a:pt x="416168" y="434265"/>
                  </a:lnTo>
                  <a:close/>
                </a:path>
                <a:path w="749935" h="625475">
                  <a:moveTo>
                    <a:pt x="391201" y="434265"/>
                  </a:moveTo>
                  <a:lnTo>
                    <a:pt x="358324" y="434265"/>
                  </a:lnTo>
                  <a:lnTo>
                    <a:pt x="363779" y="434474"/>
                  </a:lnTo>
                  <a:lnTo>
                    <a:pt x="385746" y="434474"/>
                  </a:lnTo>
                  <a:lnTo>
                    <a:pt x="391201" y="434265"/>
                  </a:lnTo>
                  <a:close/>
                </a:path>
                <a:path w="749935" h="625475">
                  <a:moveTo>
                    <a:pt x="466223" y="314215"/>
                  </a:moveTo>
                  <a:lnTo>
                    <a:pt x="430494" y="330030"/>
                  </a:lnTo>
                  <a:lnTo>
                    <a:pt x="404049" y="373797"/>
                  </a:lnTo>
                  <a:lnTo>
                    <a:pt x="399004" y="390497"/>
                  </a:lnTo>
                  <a:lnTo>
                    <a:pt x="398922" y="390766"/>
                  </a:lnTo>
                  <a:lnTo>
                    <a:pt x="394910" y="409151"/>
                  </a:lnTo>
                  <a:lnTo>
                    <a:pt x="393163" y="409151"/>
                  </a:lnTo>
                  <a:lnTo>
                    <a:pt x="384776" y="409547"/>
                  </a:lnTo>
                  <a:lnTo>
                    <a:pt x="491511" y="409547"/>
                  </a:lnTo>
                  <a:lnTo>
                    <a:pt x="492084" y="409151"/>
                  </a:lnTo>
                  <a:lnTo>
                    <a:pt x="494351" y="406962"/>
                  </a:lnTo>
                  <a:lnTo>
                    <a:pt x="420493" y="406962"/>
                  </a:lnTo>
                  <a:lnTo>
                    <a:pt x="423847" y="393177"/>
                  </a:lnTo>
                  <a:lnTo>
                    <a:pt x="446159" y="349620"/>
                  </a:lnTo>
                  <a:lnTo>
                    <a:pt x="464265" y="339121"/>
                  </a:lnTo>
                  <a:lnTo>
                    <a:pt x="499441" y="339121"/>
                  </a:lnTo>
                  <a:lnTo>
                    <a:pt x="496342" y="332994"/>
                  </a:lnTo>
                  <a:lnTo>
                    <a:pt x="491938" y="327158"/>
                  </a:lnTo>
                  <a:lnTo>
                    <a:pt x="480819" y="317925"/>
                  </a:lnTo>
                  <a:lnTo>
                    <a:pt x="473948" y="314840"/>
                  </a:lnTo>
                  <a:lnTo>
                    <a:pt x="466223" y="314215"/>
                  </a:lnTo>
                  <a:close/>
                </a:path>
                <a:path w="749935" h="625475">
                  <a:moveTo>
                    <a:pt x="326529" y="339121"/>
                  </a:moveTo>
                  <a:lnTo>
                    <a:pt x="285322" y="339121"/>
                  </a:lnTo>
                  <a:lnTo>
                    <a:pt x="290595" y="339916"/>
                  </a:lnTo>
                  <a:lnTo>
                    <a:pt x="296644" y="343295"/>
                  </a:lnTo>
                  <a:lnTo>
                    <a:pt x="321643" y="380519"/>
                  </a:lnTo>
                  <a:lnTo>
                    <a:pt x="329095" y="406962"/>
                  </a:lnTo>
                  <a:lnTo>
                    <a:pt x="354198" y="406962"/>
                  </a:lnTo>
                  <a:lnTo>
                    <a:pt x="350653" y="390766"/>
                  </a:lnTo>
                  <a:lnTo>
                    <a:pt x="345521" y="373797"/>
                  </a:lnTo>
                  <a:lnTo>
                    <a:pt x="339143" y="358462"/>
                  </a:lnTo>
                  <a:lnTo>
                    <a:pt x="331401" y="345061"/>
                  </a:lnTo>
                  <a:lnTo>
                    <a:pt x="326529" y="339121"/>
                  </a:lnTo>
                  <a:close/>
                </a:path>
                <a:path w="749935" h="625475">
                  <a:moveTo>
                    <a:pt x="499441" y="339121"/>
                  </a:moveTo>
                  <a:lnTo>
                    <a:pt x="464265" y="339121"/>
                  </a:lnTo>
                  <a:lnTo>
                    <a:pt x="466535" y="339309"/>
                  </a:lnTo>
                  <a:lnTo>
                    <a:pt x="468742" y="340372"/>
                  </a:lnTo>
                  <a:lnTo>
                    <a:pt x="482326" y="370067"/>
                  </a:lnTo>
                  <a:lnTo>
                    <a:pt x="481366" y="379602"/>
                  </a:lnTo>
                  <a:lnTo>
                    <a:pt x="477851" y="387644"/>
                  </a:lnTo>
                  <a:lnTo>
                    <a:pt x="477779" y="387808"/>
                  </a:lnTo>
                  <a:lnTo>
                    <a:pt x="436734" y="404492"/>
                  </a:lnTo>
                  <a:lnTo>
                    <a:pt x="436569" y="404492"/>
                  </a:lnTo>
                  <a:lnTo>
                    <a:pt x="420382" y="406962"/>
                  </a:lnTo>
                  <a:lnTo>
                    <a:pt x="494351" y="406962"/>
                  </a:lnTo>
                  <a:lnTo>
                    <a:pt x="507027" y="371385"/>
                  </a:lnTo>
                  <a:lnTo>
                    <a:pt x="505160" y="354844"/>
                  </a:lnTo>
                  <a:lnTo>
                    <a:pt x="499797" y="339917"/>
                  </a:lnTo>
                  <a:lnTo>
                    <a:pt x="499684" y="339601"/>
                  </a:lnTo>
                  <a:lnTo>
                    <a:pt x="499536" y="339309"/>
                  </a:lnTo>
                  <a:lnTo>
                    <a:pt x="499441" y="339121"/>
                  </a:lnTo>
                  <a:close/>
                </a:path>
                <a:path w="749935" h="625475">
                  <a:moveTo>
                    <a:pt x="735117" y="206670"/>
                  </a:moveTo>
                  <a:lnTo>
                    <a:pt x="648664" y="256587"/>
                  </a:lnTo>
                  <a:lnTo>
                    <a:pt x="646624" y="264215"/>
                  </a:lnTo>
                  <a:lnTo>
                    <a:pt x="653474" y="276137"/>
                  </a:lnTo>
                  <a:lnTo>
                    <a:pt x="661095" y="278200"/>
                  </a:lnTo>
                  <a:lnTo>
                    <a:pt x="747547" y="228262"/>
                  </a:lnTo>
                  <a:lnTo>
                    <a:pt x="749588" y="220634"/>
                  </a:lnTo>
                  <a:lnTo>
                    <a:pt x="742738" y="208712"/>
                  </a:lnTo>
                  <a:lnTo>
                    <a:pt x="735117" y="206670"/>
                  </a:lnTo>
                  <a:close/>
                </a:path>
                <a:path w="749935" h="625475">
                  <a:moveTo>
                    <a:pt x="583221" y="54127"/>
                  </a:moveTo>
                  <a:lnTo>
                    <a:pt x="575642" y="56169"/>
                  </a:lnTo>
                  <a:lnTo>
                    <a:pt x="529188" y="136724"/>
                  </a:lnTo>
                  <a:lnTo>
                    <a:pt x="525794" y="142705"/>
                  </a:lnTo>
                  <a:lnTo>
                    <a:pt x="527835" y="150313"/>
                  </a:lnTo>
                  <a:lnTo>
                    <a:pt x="539745" y="157149"/>
                  </a:lnTo>
                  <a:lnTo>
                    <a:pt x="547345" y="155086"/>
                  </a:lnTo>
                  <a:lnTo>
                    <a:pt x="593798" y="74531"/>
                  </a:lnTo>
                  <a:lnTo>
                    <a:pt x="597192" y="68549"/>
                  </a:lnTo>
                  <a:lnTo>
                    <a:pt x="595152" y="60942"/>
                  </a:lnTo>
                  <a:lnTo>
                    <a:pt x="583221" y="54127"/>
                  </a:lnTo>
                  <a:close/>
                </a:path>
                <a:path w="749935" h="625475">
                  <a:moveTo>
                    <a:pt x="14517" y="206607"/>
                  </a:moveTo>
                  <a:lnTo>
                    <a:pt x="6896" y="208670"/>
                  </a:lnTo>
                  <a:lnTo>
                    <a:pt x="0" y="220592"/>
                  </a:lnTo>
                  <a:lnTo>
                    <a:pt x="2048" y="228220"/>
                  </a:lnTo>
                  <a:lnTo>
                    <a:pt x="88501" y="278200"/>
                  </a:lnTo>
                  <a:lnTo>
                    <a:pt x="96122" y="276136"/>
                  </a:lnTo>
                  <a:lnTo>
                    <a:pt x="103018" y="264215"/>
                  </a:lnTo>
                  <a:lnTo>
                    <a:pt x="100969" y="256586"/>
                  </a:lnTo>
                  <a:lnTo>
                    <a:pt x="14517" y="206607"/>
                  </a:lnTo>
                  <a:close/>
                </a:path>
                <a:path w="749935" h="625475">
                  <a:moveTo>
                    <a:pt x="166333" y="54064"/>
                  </a:moveTo>
                  <a:lnTo>
                    <a:pt x="154440" y="60983"/>
                  </a:lnTo>
                  <a:lnTo>
                    <a:pt x="152416" y="68632"/>
                  </a:lnTo>
                  <a:lnTo>
                    <a:pt x="202313" y="155169"/>
                  </a:lnTo>
                  <a:lnTo>
                    <a:pt x="209968" y="157190"/>
                  </a:lnTo>
                  <a:lnTo>
                    <a:pt x="221878" y="150292"/>
                  </a:lnTo>
                  <a:lnTo>
                    <a:pt x="223897" y="142643"/>
                  </a:lnTo>
                  <a:lnTo>
                    <a:pt x="173979" y="56106"/>
                  </a:lnTo>
                  <a:lnTo>
                    <a:pt x="166333" y="54064"/>
                  </a:lnTo>
                  <a:close/>
                </a:path>
              </a:pathLst>
            </a:custGeom>
            <a:solidFill>
              <a:srgbClr val="FA49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32970" y="3097184"/>
              <a:ext cx="461009" cy="723265"/>
            </a:xfrm>
            <a:custGeom>
              <a:avLst/>
              <a:gdLst/>
              <a:ahLst/>
              <a:cxnLst/>
              <a:rect l="l" t="t" r="r" b="b"/>
              <a:pathLst>
                <a:path w="461010" h="723264">
                  <a:moveTo>
                    <a:pt x="230477" y="0"/>
                  </a:moveTo>
                  <a:lnTo>
                    <a:pt x="183673" y="4964"/>
                  </a:lnTo>
                  <a:lnTo>
                    <a:pt x="140523" y="18070"/>
                  </a:lnTo>
                  <a:lnTo>
                    <a:pt x="101497" y="38459"/>
                  </a:lnTo>
                  <a:lnTo>
                    <a:pt x="67504" y="65277"/>
                  </a:lnTo>
                  <a:lnTo>
                    <a:pt x="39346" y="97818"/>
                  </a:lnTo>
                  <a:lnTo>
                    <a:pt x="18098" y="135087"/>
                  </a:lnTo>
                  <a:lnTo>
                    <a:pt x="4677" y="176218"/>
                  </a:lnTo>
                  <a:lnTo>
                    <a:pt x="0" y="220342"/>
                  </a:lnTo>
                  <a:lnTo>
                    <a:pt x="1175" y="243218"/>
                  </a:lnTo>
                  <a:lnTo>
                    <a:pt x="1298" y="245597"/>
                  </a:lnTo>
                  <a:lnTo>
                    <a:pt x="11521" y="295529"/>
                  </a:lnTo>
                  <a:lnTo>
                    <a:pt x="31643" y="344479"/>
                  </a:lnTo>
                  <a:lnTo>
                    <a:pt x="61301" y="391870"/>
                  </a:lnTo>
                  <a:lnTo>
                    <a:pt x="83849" y="419780"/>
                  </a:lnTo>
                  <a:lnTo>
                    <a:pt x="87951" y="426324"/>
                  </a:lnTo>
                  <a:lnTo>
                    <a:pt x="93486" y="437454"/>
                  </a:lnTo>
                  <a:lnTo>
                    <a:pt x="95156" y="441164"/>
                  </a:lnTo>
                  <a:lnTo>
                    <a:pt x="96141" y="443644"/>
                  </a:lnTo>
                  <a:lnTo>
                    <a:pt x="96738" y="445061"/>
                  </a:lnTo>
                  <a:lnTo>
                    <a:pt x="66762" y="470908"/>
                  </a:lnTo>
                  <a:lnTo>
                    <a:pt x="63256" y="488205"/>
                  </a:lnTo>
                  <a:lnTo>
                    <a:pt x="64163" y="497155"/>
                  </a:lnTo>
                  <a:lnTo>
                    <a:pt x="66762" y="505500"/>
                  </a:lnTo>
                  <a:lnTo>
                    <a:pt x="70872" y="513058"/>
                  </a:lnTo>
                  <a:lnTo>
                    <a:pt x="76312" y="519647"/>
                  </a:lnTo>
                  <a:lnTo>
                    <a:pt x="76874" y="520222"/>
                  </a:lnTo>
                  <a:lnTo>
                    <a:pt x="76312" y="520772"/>
                  </a:lnTo>
                  <a:lnTo>
                    <a:pt x="70872" y="527359"/>
                  </a:lnTo>
                  <a:lnTo>
                    <a:pt x="66762" y="534916"/>
                  </a:lnTo>
                  <a:lnTo>
                    <a:pt x="64163" y="543261"/>
                  </a:lnTo>
                  <a:lnTo>
                    <a:pt x="63257" y="552211"/>
                  </a:lnTo>
                  <a:lnTo>
                    <a:pt x="64163" y="561161"/>
                  </a:lnTo>
                  <a:lnTo>
                    <a:pt x="91866" y="593778"/>
                  </a:lnTo>
                  <a:lnTo>
                    <a:pt x="94816" y="606739"/>
                  </a:lnTo>
                  <a:lnTo>
                    <a:pt x="99428" y="618630"/>
                  </a:lnTo>
                  <a:lnTo>
                    <a:pt x="99541" y="618923"/>
                  </a:lnTo>
                  <a:lnTo>
                    <a:pt x="105894" y="630184"/>
                  </a:lnTo>
                  <a:lnTo>
                    <a:pt x="133468" y="657108"/>
                  </a:lnTo>
                  <a:lnTo>
                    <a:pt x="157392" y="667709"/>
                  </a:lnTo>
                  <a:lnTo>
                    <a:pt x="160695" y="678251"/>
                  </a:lnTo>
                  <a:lnTo>
                    <a:pt x="189920" y="712490"/>
                  </a:lnTo>
                  <a:lnTo>
                    <a:pt x="228104" y="723158"/>
                  </a:lnTo>
                  <a:lnTo>
                    <a:pt x="241740" y="721894"/>
                  </a:lnTo>
                  <a:lnTo>
                    <a:pt x="254534" y="718259"/>
                  </a:lnTo>
                  <a:lnTo>
                    <a:pt x="266248" y="712490"/>
                  </a:lnTo>
                  <a:lnTo>
                    <a:pt x="276639" y="704825"/>
                  </a:lnTo>
                  <a:lnTo>
                    <a:pt x="283160" y="698147"/>
                  </a:lnTo>
                  <a:lnTo>
                    <a:pt x="228041" y="698147"/>
                  </a:lnTo>
                  <a:lnTo>
                    <a:pt x="219067" y="697320"/>
                  </a:lnTo>
                  <a:lnTo>
                    <a:pt x="185484" y="672683"/>
                  </a:lnTo>
                  <a:lnTo>
                    <a:pt x="180834" y="657108"/>
                  </a:lnTo>
                  <a:lnTo>
                    <a:pt x="180743" y="656630"/>
                  </a:lnTo>
                  <a:lnTo>
                    <a:pt x="180671" y="656254"/>
                  </a:lnTo>
                  <a:lnTo>
                    <a:pt x="180194" y="650977"/>
                  </a:lnTo>
                  <a:lnTo>
                    <a:pt x="180151" y="650502"/>
                  </a:lnTo>
                  <a:lnTo>
                    <a:pt x="175799" y="646025"/>
                  </a:lnTo>
                  <a:lnTo>
                    <a:pt x="170385" y="645075"/>
                  </a:lnTo>
                  <a:lnTo>
                    <a:pt x="159472" y="642211"/>
                  </a:lnTo>
                  <a:lnTo>
                    <a:pt x="127555" y="617751"/>
                  </a:lnTo>
                  <a:lnTo>
                    <a:pt x="117818" y="596729"/>
                  </a:lnTo>
                  <a:lnTo>
                    <a:pt x="366722" y="596730"/>
                  </a:lnTo>
                  <a:lnTo>
                    <a:pt x="367402" y="593778"/>
                  </a:lnTo>
                  <a:lnTo>
                    <a:pt x="391291" y="571719"/>
                  </a:lnTo>
                  <a:lnTo>
                    <a:pt x="102318" y="571719"/>
                  </a:lnTo>
                  <a:lnTo>
                    <a:pt x="97446" y="569518"/>
                  </a:lnTo>
                  <a:lnTo>
                    <a:pt x="90408" y="562440"/>
                  </a:lnTo>
                  <a:lnTo>
                    <a:pt x="88201" y="557563"/>
                  </a:lnTo>
                  <a:lnTo>
                    <a:pt x="88201" y="546858"/>
                  </a:lnTo>
                  <a:lnTo>
                    <a:pt x="90408" y="541981"/>
                  </a:lnTo>
                  <a:lnTo>
                    <a:pt x="97434" y="534916"/>
                  </a:lnTo>
                  <a:lnTo>
                    <a:pt x="102318" y="532702"/>
                  </a:lnTo>
                  <a:lnTo>
                    <a:pt x="391315" y="532703"/>
                  </a:lnTo>
                  <a:lnTo>
                    <a:pt x="388409" y="527359"/>
                  </a:lnTo>
                  <a:lnTo>
                    <a:pt x="382977" y="520773"/>
                  </a:lnTo>
                  <a:lnTo>
                    <a:pt x="382419" y="520222"/>
                  </a:lnTo>
                  <a:lnTo>
                    <a:pt x="388325" y="513058"/>
                  </a:lnTo>
                  <a:lnTo>
                    <a:pt x="391282" y="507671"/>
                  </a:lnTo>
                  <a:lnTo>
                    <a:pt x="102339" y="507671"/>
                  </a:lnTo>
                  <a:lnTo>
                    <a:pt x="97551" y="505500"/>
                  </a:lnTo>
                  <a:lnTo>
                    <a:pt x="90450" y="498417"/>
                  </a:lnTo>
                  <a:lnTo>
                    <a:pt x="88222" y="493519"/>
                  </a:lnTo>
                  <a:lnTo>
                    <a:pt x="88222" y="482807"/>
                  </a:lnTo>
                  <a:lnTo>
                    <a:pt x="90429" y="477950"/>
                  </a:lnTo>
                  <a:lnTo>
                    <a:pt x="97402" y="470908"/>
                  </a:lnTo>
                  <a:lnTo>
                    <a:pt x="102339" y="468655"/>
                  </a:lnTo>
                  <a:lnTo>
                    <a:pt x="391300" y="468655"/>
                  </a:lnTo>
                  <a:lnTo>
                    <a:pt x="388416" y="463348"/>
                  </a:lnTo>
                  <a:lnTo>
                    <a:pt x="382990" y="456754"/>
                  </a:lnTo>
                  <a:lnTo>
                    <a:pt x="377688" y="451439"/>
                  </a:lnTo>
                  <a:lnTo>
                    <a:pt x="371087" y="447458"/>
                  </a:lnTo>
                  <a:lnTo>
                    <a:pt x="363758" y="445374"/>
                  </a:lnTo>
                  <a:lnTo>
                    <a:pt x="364433" y="443644"/>
                  </a:lnTo>
                  <a:lnTo>
                    <a:pt x="122765" y="443644"/>
                  </a:lnTo>
                  <a:lnTo>
                    <a:pt x="120204" y="436308"/>
                  </a:lnTo>
                  <a:lnTo>
                    <a:pt x="117227" y="429180"/>
                  </a:lnTo>
                  <a:lnTo>
                    <a:pt x="81420" y="377170"/>
                  </a:lnTo>
                  <a:lnTo>
                    <a:pt x="66521" y="355362"/>
                  </a:lnTo>
                  <a:lnTo>
                    <a:pt x="43351" y="310609"/>
                  </a:lnTo>
                  <a:lnTo>
                    <a:pt x="29630" y="265921"/>
                  </a:lnTo>
                  <a:lnTo>
                    <a:pt x="24961" y="220342"/>
                  </a:lnTo>
                  <a:lnTo>
                    <a:pt x="29098" y="181378"/>
                  </a:lnTo>
                  <a:lnTo>
                    <a:pt x="40969" y="145055"/>
                  </a:lnTo>
                  <a:lnTo>
                    <a:pt x="84661" y="83368"/>
                  </a:lnTo>
                  <a:lnTo>
                    <a:pt x="115078" y="59365"/>
                  </a:lnTo>
                  <a:lnTo>
                    <a:pt x="150029" y="41108"/>
                  </a:lnTo>
                  <a:lnTo>
                    <a:pt x="188693" y="29366"/>
                  </a:lnTo>
                  <a:lnTo>
                    <a:pt x="230248" y="24906"/>
                  </a:lnTo>
                  <a:lnTo>
                    <a:pt x="333116" y="24906"/>
                  </a:lnTo>
                  <a:lnTo>
                    <a:pt x="320027" y="18070"/>
                  </a:lnTo>
                  <a:lnTo>
                    <a:pt x="276857" y="4964"/>
                  </a:lnTo>
                  <a:lnTo>
                    <a:pt x="230477" y="0"/>
                  </a:lnTo>
                  <a:close/>
                </a:path>
                <a:path w="461010" h="723264">
                  <a:moveTo>
                    <a:pt x="366722" y="596730"/>
                  </a:moveTo>
                  <a:lnTo>
                    <a:pt x="341354" y="596730"/>
                  </a:lnTo>
                  <a:lnTo>
                    <a:pt x="338924" y="604151"/>
                  </a:lnTo>
                  <a:lnTo>
                    <a:pt x="338809" y="604502"/>
                  </a:lnTo>
                  <a:lnTo>
                    <a:pt x="335347" y="611826"/>
                  </a:lnTo>
                  <a:lnTo>
                    <a:pt x="308106" y="638556"/>
                  </a:lnTo>
                  <a:lnTo>
                    <a:pt x="280325" y="646225"/>
                  </a:lnTo>
                  <a:lnTo>
                    <a:pt x="275931" y="650977"/>
                  </a:lnTo>
                  <a:lnTo>
                    <a:pt x="275407" y="656254"/>
                  </a:lnTo>
                  <a:lnTo>
                    <a:pt x="275369" y="656630"/>
                  </a:lnTo>
                  <a:lnTo>
                    <a:pt x="273838" y="664363"/>
                  </a:lnTo>
                  <a:lnTo>
                    <a:pt x="273756" y="664777"/>
                  </a:lnTo>
                  <a:lnTo>
                    <a:pt x="273690" y="665110"/>
                  </a:lnTo>
                  <a:lnTo>
                    <a:pt x="270594" y="672683"/>
                  </a:lnTo>
                  <a:lnTo>
                    <a:pt x="237113" y="697320"/>
                  </a:lnTo>
                  <a:lnTo>
                    <a:pt x="228041" y="698147"/>
                  </a:lnTo>
                  <a:lnTo>
                    <a:pt x="283160" y="698147"/>
                  </a:lnTo>
                  <a:lnTo>
                    <a:pt x="284127" y="697157"/>
                  </a:lnTo>
                  <a:lnTo>
                    <a:pt x="290382" y="688459"/>
                  </a:lnTo>
                  <a:lnTo>
                    <a:pt x="295262" y="678865"/>
                  </a:lnTo>
                  <a:lnTo>
                    <a:pt x="298627" y="668510"/>
                  </a:lnTo>
                  <a:lnTo>
                    <a:pt x="311586" y="664363"/>
                  </a:lnTo>
                  <a:lnTo>
                    <a:pt x="344290" y="641723"/>
                  </a:lnTo>
                  <a:lnTo>
                    <a:pt x="364315" y="607168"/>
                  </a:lnTo>
                  <a:lnTo>
                    <a:pt x="366722" y="596730"/>
                  </a:lnTo>
                  <a:close/>
                </a:path>
                <a:path w="461010" h="723264">
                  <a:moveTo>
                    <a:pt x="391315" y="532703"/>
                  </a:moveTo>
                  <a:lnTo>
                    <a:pt x="356824" y="532703"/>
                  </a:lnTo>
                  <a:lnTo>
                    <a:pt x="361709" y="534916"/>
                  </a:lnTo>
                  <a:lnTo>
                    <a:pt x="365216" y="538455"/>
                  </a:lnTo>
                  <a:lnTo>
                    <a:pt x="368755" y="541982"/>
                  </a:lnTo>
                  <a:lnTo>
                    <a:pt x="370942" y="546859"/>
                  </a:lnTo>
                  <a:lnTo>
                    <a:pt x="370942" y="557563"/>
                  </a:lnTo>
                  <a:lnTo>
                    <a:pt x="368755" y="562440"/>
                  </a:lnTo>
                  <a:lnTo>
                    <a:pt x="361641" y="569518"/>
                  </a:lnTo>
                  <a:lnTo>
                    <a:pt x="356769" y="571719"/>
                  </a:lnTo>
                  <a:lnTo>
                    <a:pt x="391291" y="571719"/>
                  </a:lnTo>
                  <a:lnTo>
                    <a:pt x="392487" y="569518"/>
                  </a:lnTo>
                  <a:lnTo>
                    <a:pt x="395097" y="561161"/>
                  </a:lnTo>
                  <a:lnTo>
                    <a:pt x="396009" y="552211"/>
                  </a:lnTo>
                  <a:lnTo>
                    <a:pt x="395107" y="543261"/>
                  </a:lnTo>
                  <a:lnTo>
                    <a:pt x="392513" y="534916"/>
                  </a:lnTo>
                  <a:lnTo>
                    <a:pt x="391315" y="532703"/>
                  </a:lnTo>
                  <a:close/>
                </a:path>
                <a:path w="461010" h="723264">
                  <a:moveTo>
                    <a:pt x="391300" y="468655"/>
                  </a:moveTo>
                  <a:lnTo>
                    <a:pt x="356845" y="468655"/>
                  </a:lnTo>
                  <a:lnTo>
                    <a:pt x="361741" y="470908"/>
                  </a:lnTo>
                  <a:lnTo>
                    <a:pt x="368786" y="477950"/>
                  </a:lnTo>
                  <a:lnTo>
                    <a:pt x="370963" y="482807"/>
                  </a:lnTo>
                  <a:lnTo>
                    <a:pt x="370963" y="493519"/>
                  </a:lnTo>
                  <a:lnTo>
                    <a:pt x="368776" y="498417"/>
                  </a:lnTo>
                  <a:lnTo>
                    <a:pt x="361634" y="505500"/>
                  </a:lnTo>
                  <a:lnTo>
                    <a:pt x="356845" y="507671"/>
                  </a:lnTo>
                  <a:lnTo>
                    <a:pt x="391282" y="507671"/>
                  </a:lnTo>
                  <a:lnTo>
                    <a:pt x="392463" y="505500"/>
                  </a:lnTo>
                  <a:lnTo>
                    <a:pt x="395086" y="497155"/>
                  </a:lnTo>
                  <a:lnTo>
                    <a:pt x="396007" y="488205"/>
                  </a:lnTo>
                  <a:lnTo>
                    <a:pt x="395108" y="479255"/>
                  </a:lnTo>
                  <a:lnTo>
                    <a:pt x="392516" y="470908"/>
                  </a:lnTo>
                  <a:lnTo>
                    <a:pt x="391300" y="468655"/>
                  </a:lnTo>
                  <a:close/>
                </a:path>
                <a:path w="461010" h="723264">
                  <a:moveTo>
                    <a:pt x="333116" y="24906"/>
                  </a:moveTo>
                  <a:lnTo>
                    <a:pt x="230248" y="24906"/>
                  </a:lnTo>
                  <a:lnTo>
                    <a:pt x="271803" y="29366"/>
                  </a:lnTo>
                  <a:lnTo>
                    <a:pt x="310467" y="41108"/>
                  </a:lnTo>
                  <a:lnTo>
                    <a:pt x="345418" y="59365"/>
                  </a:lnTo>
                  <a:lnTo>
                    <a:pt x="375835" y="83368"/>
                  </a:lnTo>
                  <a:lnTo>
                    <a:pt x="419527" y="145055"/>
                  </a:lnTo>
                  <a:lnTo>
                    <a:pt x="431395" y="181378"/>
                  </a:lnTo>
                  <a:lnTo>
                    <a:pt x="435531" y="220342"/>
                  </a:lnTo>
                  <a:lnTo>
                    <a:pt x="434358" y="243219"/>
                  </a:lnTo>
                  <a:lnTo>
                    <a:pt x="425121" y="288401"/>
                  </a:lnTo>
                  <a:lnTo>
                    <a:pt x="406692" y="333156"/>
                  </a:lnTo>
                  <a:lnTo>
                    <a:pt x="379086" y="377170"/>
                  </a:lnTo>
                  <a:lnTo>
                    <a:pt x="362051" y="398521"/>
                  </a:lnTo>
                  <a:lnTo>
                    <a:pt x="357838" y="403847"/>
                  </a:lnTo>
                  <a:lnTo>
                    <a:pt x="337731" y="443644"/>
                  </a:lnTo>
                  <a:lnTo>
                    <a:pt x="364433" y="443644"/>
                  </a:lnTo>
                  <a:lnTo>
                    <a:pt x="365320" y="441373"/>
                  </a:lnTo>
                  <a:lnTo>
                    <a:pt x="367069" y="437454"/>
                  </a:lnTo>
                  <a:lnTo>
                    <a:pt x="372649" y="426325"/>
                  </a:lnTo>
                  <a:lnTo>
                    <a:pt x="376751" y="419780"/>
                  </a:lnTo>
                  <a:lnTo>
                    <a:pt x="381040" y="414757"/>
                  </a:lnTo>
                  <a:lnTo>
                    <a:pt x="399270" y="391871"/>
                  </a:lnTo>
                  <a:lnTo>
                    <a:pt x="428929" y="344480"/>
                  </a:lnTo>
                  <a:lnTo>
                    <a:pt x="449055" y="295529"/>
                  </a:lnTo>
                  <a:lnTo>
                    <a:pt x="459281" y="245597"/>
                  </a:lnTo>
                  <a:lnTo>
                    <a:pt x="460580" y="220342"/>
                  </a:lnTo>
                  <a:lnTo>
                    <a:pt x="455897" y="176218"/>
                  </a:lnTo>
                  <a:lnTo>
                    <a:pt x="442465" y="135088"/>
                  </a:lnTo>
                  <a:lnTo>
                    <a:pt x="421209" y="97818"/>
                  </a:lnTo>
                  <a:lnTo>
                    <a:pt x="393055" y="65277"/>
                  </a:lnTo>
                  <a:lnTo>
                    <a:pt x="359067" y="38459"/>
                  </a:lnTo>
                  <a:lnTo>
                    <a:pt x="333116" y="24906"/>
                  </a:lnTo>
                  <a:close/>
                </a:path>
              </a:pathLst>
            </a:custGeom>
            <a:solidFill>
              <a:srgbClr val="395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28588" y="2636266"/>
              <a:ext cx="1466850" cy="1466850"/>
            </a:xfrm>
            <a:custGeom>
              <a:avLst/>
              <a:gdLst/>
              <a:ahLst/>
              <a:cxnLst/>
              <a:rect l="l" t="t" r="r" b="b"/>
              <a:pathLst>
                <a:path w="1466850" h="1466850">
                  <a:moveTo>
                    <a:pt x="0" y="733424"/>
                  </a:moveTo>
                  <a:lnTo>
                    <a:pt x="1560" y="685208"/>
                  </a:lnTo>
                  <a:lnTo>
                    <a:pt x="6176" y="637823"/>
                  </a:lnTo>
                  <a:lnTo>
                    <a:pt x="13752" y="591367"/>
                  </a:lnTo>
                  <a:lnTo>
                    <a:pt x="24191" y="545936"/>
                  </a:lnTo>
                  <a:lnTo>
                    <a:pt x="37395" y="501627"/>
                  </a:lnTo>
                  <a:lnTo>
                    <a:pt x="53269" y="458537"/>
                  </a:lnTo>
                  <a:lnTo>
                    <a:pt x="71716" y="416762"/>
                  </a:lnTo>
                  <a:lnTo>
                    <a:pt x="92638" y="376400"/>
                  </a:lnTo>
                  <a:lnTo>
                    <a:pt x="115940" y="337546"/>
                  </a:lnTo>
                  <a:lnTo>
                    <a:pt x="141524" y="300298"/>
                  </a:lnTo>
                  <a:lnTo>
                    <a:pt x="169294" y="264752"/>
                  </a:lnTo>
                  <a:lnTo>
                    <a:pt x="199153" y="231005"/>
                  </a:lnTo>
                  <a:lnTo>
                    <a:pt x="231005" y="199153"/>
                  </a:lnTo>
                  <a:lnTo>
                    <a:pt x="264752" y="169294"/>
                  </a:lnTo>
                  <a:lnTo>
                    <a:pt x="300298" y="141524"/>
                  </a:lnTo>
                  <a:lnTo>
                    <a:pt x="337546" y="115940"/>
                  </a:lnTo>
                  <a:lnTo>
                    <a:pt x="376400" y="92638"/>
                  </a:lnTo>
                  <a:lnTo>
                    <a:pt x="416762" y="71716"/>
                  </a:lnTo>
                  <a:lnTo>
                    <a:pt x="458537" y="53269"/>
                  </a:lnTo>
                  <a:lnTo>
                    <a:pt x="501627" y="37395"/>
                  </a:lnTo>
                  <a:lnTo>
                    <a:pt x="545936" y="24191"/>
                  </a:lnTo>
                  <a:lnTo>
                    <a:pt x="591367" y="13752"/>
                  </a:lnTo>
                  <a:lnTo>
                    <a:pt x="637823" y="6176"/>
                  </a:lnTo>
                  <a:lnTo>
                    <a:pt x="685208" y="1560"/>
                  </a:lnTo>
                  <a:lnTo>
                    <a:pt x="733425" y="0"/>
                  </a:lnTo>
                  <a:lnTo>
                    <a:pt x="781641" y="1560"/>
                  </a:lnTo>
                  <a:lnTo>
                    <a:pt x="829026" y="6176"/>
                  </a:lnTo>
                  <a:lnTo>
                    <a:pt x="875482" y="13752"/>
                  </a:lnTo>
                  <a:lnTo>
                    <a:pt x="920913" y="24191"/>
                  </a:lnTo>
                  <a:lnTo>
                    <a:pt x="965222" y="37395"/>
                  </a:lnTo>
                  <a:lnTo>
                    <a:pt x="1008312" y="53269"/>
                  </a:lnTo>
                  <a:lnTo>
                    <a:pt x="1050087" y="71716"/>
                  </a:lnTo>
                  <a:lnTo>
                    <a:pt x="1090449" y="92638"/>
                  </a:lnTo>
                  <a:lnTo>
                    <a:pt x="1129303" y="115940"/>
                  </a:lnTo>
                  <a:lnTo>
                    <a:pt x="1166551" y="141524"/>
                  </a:lnTo>
                  <a:lnTo>
                    <a:pt x="1202097" y="169294"/>
                  </a:lnTo>
                  <a:lnTo>
                    <a:pt x="1235844" y="199153"/>
                  </a:lnTo>
                  <a:lnTo>
                    <a:pt x="1267696" y="231005"/>
                  </a:lnTo>
                  <a:lnTo>
                    <a:pt x="1297555" y="264752"/>
                  </a:lnTo>
                  <a:lnTo>
                    <a:pt x="1325325" y="300298"/>
                  </a:lnTo>
                  <a:lnTo>
                    <a:pt x="1350909" y="337546"/>
                  </a:lnTo>
                  <a:lnTo>
                    <a:pt x="1374211" y="376400"/>
                  </a:lnTo>
                  <a:lnTo>
                    <a:pt x="1395133" y="416762"/>
                  </a:lnTo>
                  <a:lnTo>
                    <a:pt x="1413580" y="458537"/>
                  </a:lnTo>
                  <a:lnTo>
                    <a:pt x="1429454" y="501627"/>
                  </a:lnTo>
                  <a:lnTo>
                    <a:pt x="1442658" y="545936"/>
                  </a:lnTo>
                  <a:lnTo>
                    <a:pt x="1453097" y="591367"/>
                  </a:lnTo>
                  <a:lnTo>
                    <a:pt x="1460673" y="637823"/>
                  </a:lnTo>
                  <a:lnTo>
                    <a:pt x="1465289" y="685208"/>
                  </a:lnTo>
                  <a:lnTo>
                    <a:pt x="1466850" y="733424"/>
                  </a:lnTo>
                  <a:lnTo>
                    <a:pt x="1465289" y="781655"/>
                  </a:lnTo>
                  <a:lnTo>
                    <a:pt x="1460673" y="829052"/>
                  </a:lnTo>
                  <a:lnTo>
                    <a:pt x="1453097" y="875518"/>
                  </a:lnTo>
                  <a:lnTo>
                    <a:pt x="1442658" y="920956"/>
                  </a:lnTo>
                  <a:lnTo>
                    <a:pt x="1429454" y="965271"/>
                  </a:lnTo>
                  <a:lnTo>
                    <a:pt x="1413580" y="1008365"/>
                  </a:lnTo>
                  <a:lnTo>
                    <a:pt x="1395133" y="1050142"/>
                  </a:lnTo>
                  <a:lnTo>
                    <a:pt x="1374211" y="1090506"/>
                  </a:lnTo>
                  <a:lnTo>
                    <a:pt x="1350909" y="1129359"/>
                  </a:lnTo>
                  <a:lnTo>
                    <a:pt x="1325325" y="1166606"/>
                  </a:lnTo>
                  <a:lnTo>
                    <a:pt x="1297555" y="1202150"/>
                  </a:lnTo>
                  <a:lnTo>
                    <a:pt x="1267696" y="1235894"/>
                  </a:lnTo>
                  <a:lnTo>
                    <a:pt x="1235844" y="1267741"/>
                  </a:lnTo>
                  <a:lnTo>
                    <a:pt x="1202097" y="1297596"/>
                  </a:lnTo>
                  <a:lnTo>
                    <a:pt x="1166551" y="1325361"/>
                  </a:lnTo>
                  <a:lnTo>
                    <a:pt x="1129303" y="1350941"/>
                  </a:lnTo>
                  <a:lnTo>
                    <a:pt x="1090449" y="1374237"/>
                  </a:lnTo>
                  <a:lnTo>
                    <a:pt x="1050087" y="1395155"/>
                  </a:lnTo>
                  <a:lnTo>
                    <a:pt x="1008312" y="1413596"/>
                  </a:lnTo>
                  <a:lnTo>
                    <a:pt x="965222" y="1429466"/>
                  </a:lnTo>
                  <a:lnTo>
                    <a:pt x="920913" y="1442666"/>
                  </a:lnTo>
                  <a:lnTo>
                    <a:pt x="875482" y="1453102"/>
                  </a:lnTo>
                  <a:lnTo>
                    <a:pt x="829026" y="1460675"/>
                  </a:lnTo>
                  <a:lnTo>
                    <a:pt x="781641" y="1465290"/>
                  </a:lnTo>
                  <a:lnTo>
                    <a:pt x="733425" y="1466849"/>
                  </a:lnTo>
                  <a:lnTo>
                    <a:pt x="685208" y="1465290"/>
                  </a:lnTo>
                  <a:lnTo>
                    <a:pt x="637823" y="1460675"/>
                  </a:lnTo>
                  <a:lnTo>
                    <a:pt x="591367" y="1453102"/>
                  </a:lnTo>
                  <a:lnTo>
                    <a:pt x="545936" y="1442666"/>
                  </a:lnTo>
                  <a:lnTo>
                    <a:pt x="501627" y="1429466"/>
                  </a:lnTo>
                  <a:lnTo>
                    <a:pt x="458537" y="1413596"/>
                  </a:lnTo>
                  <a:lnTo>
                    <a:pt x="416762" y="1395155"/>
                  </a:lnTo>
                  <a:lnTo>
                    <a:pt x="376400" y="1374237"/>
                  </a:lnTo>
                  <a:lnTo>
                    <a:pt x="337546" y="1350941"/>
                  </a:lnTo>
                  <a:lnTo>
                    <a:pt x="300298" y="1325361"/>
                  </a:lnTo>
                  <a:lnTo>
                    <a:pt x="264752" y="1297596"/>
                  </a:lnTo>
                  <a:lnTo>
                    <a:pt x="231005" y="1267741"/>
                  </a:lnTo>
                  <a:lnTo>
                    <a:pt x="199153" y="1235894"/>
                  </a:lnTo>
                  <a:lnTo>
                    <a:pt x="169294" y="1202150"/>
                  </a:lnTo>
                  <a:lnTo>
                    <a:pt x="141524" y="1166606"/>
                  </a:lnTo>
                  <a:lnTo>
                    <a:pt x="115940" y="1129359"/>
                  </a:lnTo>
                  <a:lnTo>
                    <a:pt x="92638" y="1090506"/>
                  </a:lnTo>
                  <a:lnTo>
                    <a:pt x="71716" y="1050142"/>
                  </a:lnTo>
                  <a:lnTo>
                    <a:pt x="53269" y="1008365"/>
                  </a:lnTo>
                  <a:lnTo>
                    <a:pt x="37395" y="965271"/>
                  </a:lnTo>
                  <a:lnTo>
                    <a:pt x="24191" y="920956"/>
                  </a:lnTo>
                  <a:lnTo>
                    <a:pt x="13752" y="875518"/>
                  </a:lnTo>
                  <a:lnTo>
                    <a:pt x="6176" y="829052"/>
                  </a:lnTo>
                  <a:lnTo>
                    <a:pt x="1560" y="781655"/>
                  </a:lnTo>
                  <a:lnTo>
                    <a:pt x="0" y="733424"/>
                  </a:lnTo>
                  <a:close/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84084" y="3383368"/>
              <a:ext cx="322580" cy="322580"/>
            </a:xfrm>
            <a:custGeom>
              <a:avLst/>
              <a:gdLst/>
              <a:ahLst/>
              <a:cxnLst/>
              <a:rect l="l" t="t" r="r" b="b"/>
              <a:pathLst>
                <a:path w="322579" h="322579">
                  <a:moveTo>
                    <a:pt x="161228" y="0"/>
                  </a:moveTo>
                  <a:lnTo>
                    <a:pt x="98470" y="12672"/>
                  </a:lnTo>
                  <a:lnTo>
                    <a:pt x="47228" y="47231"/>
                  </a:lnTo>
                  <a:lnTo>
                    <a:pt x="12667" y="98476"/>
                  </a:lnTo>
                  <a:lnTo>
                    <a:pt x="0" y="161250"/>
                  </a:lnTo>
                  <a:lnTo>
                    <a:pt x="3277" y="193745"/>
                  </a:lnTo>
                  <a:lnTo>
                    <a:pt x="27542" y="251397"/>
                  </a:lnTo>
                  <a:lnTo>
                    <a:pt x="71086" y="294954"/>
                  </a:lnTo>
                  <a:lnTo>
                    <a:pt x="128733" y="319217"/>
                  </a:lnTo>
                  <a:lnTo>
                    <a:pt x="161228" y="322492"/>
                  </a:lnTo>
                  <a:lnTo>
                    <a:pt x="193699" y="319217"/>
                  </a:lnTo>
                  <a:lnTo>
                    <a:pt x="223966" y="309822"/>
                  </a:lnTo>
                  <a:lnTo>
                    <a:pt x="238094" y="302155"/>
                  </a:lnTo>
                  <a:lnTo>
                    <a:pt x="161228" y="302155"/>
                  </a:lnTo>
                  <a:lnTo>
                    <a:pt x="132854" y="299293"/>
                  </a:lnTo>
                  <a:lnTo>
                    <a:pt x="82457" y="278088"/>
                  </a:lnTo>
                  <a:lnTo>
                    <a:pt x="44377" y="240020"/>
                  </a:lnTo>
                  <a:lnTo>
                    <a:pt x="23175" y="189626"/>
                  </a:lnTo>
                  <a:lnTo>
                    <a:pt x="20316" y="161250"/>
                  </a:lnTo>
                  <a:lnTo>
                    <a:pt x="23178" y="132810"/>
                  </a:lnTo>
                  <a:lnTo>
                    <a:pt x="44386" y="82424"/>
                  </a:lnTo>
                  <a:lnTo>
                    <a:pt x="82432" y="44364"/>
                  </a:lnTo>
                  <a:lnTo>
                    <a:pt x="132817" y="23151"/>
                  </a:lnTo>
                  <a:lnTo>
                    <a:pt x="161228" y="20285"/>
                  </a:lnTo>
                  <a:lnTo>
                    <a:pt x="238023" y="20285"/>
                  </a:lnTo>
                  <a:lnTo>
                    <a:pt x="224002" y="12672"/>
                  </a:lnTo>
                  <a:lnTo>
                    <a:pt x="193735" y="3276"/>
                  </a:lnTo>
                  <a:lnTo>
                    <a:pt x="161228" y="0"/>
                  </a:lnTo>
                  <a:close/>
                </a:path>
                <a:path w="322579" h="322579">
                  <a:moveTo>
                    <a:pt x="238023" y="20285"/>
                  </a:moveTo>
                  <a:lnTo>
                    <a:pt x="161228" y="20285"/>
                  </a:lnTo>
                  <a:lnTo>
                    <a:pt x="189633" y="23151"/>
                  </a:lnTo>
                  <a:lnTo>
                    <a:pt x="216083" y="31368"/>
                  </a:lnTo>
                  <a:lnTo>
                    <a:pt x="260869" y="61568"/>
                  </a:lnTo>
                  <a:lnTo>
                    <a:pt x="291077" y="106359"/>
                  </a:lnTo>
                  <a:lnTo>
                    <a:pt x="302143" y="161250"/>
                  </a:lnTo>
                  <a:lnTo>
                    <a:pt x="299281" y="189626"/>
                  </a:lnTo>
                  <a:lnTo>
                    <a:pt x="278070" y="240020"/>
                  </a:lnTo>
                  <a:lnTo>
                    <a:pt x="240016" y="278088"/>
                  </a:lnTo>
                  <a:lnTo>
                    <a:pt x="189633" y="299293"/>
                  </a:lnTo>
                  <a:lnTo>
                    <a:pt x="161228" y="302155"/>
                  </a:lnTo>
                  <a:lnTo>
                    <a:pt x="238094" y="302155"/>
                  </a:lnTo>
                  <a:lnTo>
                    <a:pt x="275221" y="275257"/>
                  </a:lnTo>
                  <a:lnTo>
                    <a:pt x="309791" y="224011"/>
                  </a:lnTo>
                  <a:lnTo>
                    <a:pt x="322463" y="161250"/>
                  </a:lnTo>
                  <a:lnTo>
                    <a:pt x="319185" y="128747"/>
                  </a:lnTo>
                  <a:lnTo>
                    <a:pt x="309784" y="98476"/>
                  </a:lnTo>
                  <a:lnTo>
                    <a:pt x="294913" y="71088"/>
                  </a:lnTo>
                  <a:lnTo>
                    <a:pt x="275221" y="47231"/>
                  </a:lnTo>
                  <a:lnTo>
                    <a:pt x="251378" y="27539"/>
                  </a:lnTo>
                  <a:lnTo>
                    <a:pt x="238023" y="20285"/>
                  </a:lnTo>
                  <a:close/>
                </a:path>
                <a:path w="322579" h="322579">
                  <a:moveTo>
                    <a:pt x="76216" y="145235"/>
                  </a:moveTo>
                  <a:lnTo>
                    <a:pt x="67887" y="152708"/>
                  </a:lnTo>
                  <a:lnTo>
                    <a:pt x="67562" y="159131"/>
                  </a:lnTo>
                  <a:lnTo>
                    <a:pt x="134476" y="233629"/>
                  </a:lnTo>
                  <a:lnTo>
                    <a:pt x="140894" y="233954"/>
                  </a:lnTo>
                  <a:lnTo>
                    <a:pt x="145527" y="229788"/>
                  </a:lnTo>
                  <a:lnTo>
                    <a:pt x="145932" y="229343"/>
                  </a:lnTo>
                  <a:lnTo>
                    <a:pt x="146298" y="228875"/>
                  </a:lnTo>
                  <a:lnTo>
                    <a:pt x="164773" y="207320"/>
                  </a:lnTo>
                  <a:lnTo>
                    <a:pt x="138092" y="207320"/>
                  </a:lnTo>
                  <a:lnTo>
                    <a:pt x="82634" y="145557"/>
                  </a:lnTo>
                  <a:lnTo>
                    <a:pt x="76216" y="145235"/>
                  </a:lnTo>
                  <a:close/>
                </a:path>
                <a:path w="322579" h="322579">
                  <a:moveTo>
                    <a:pt x="245940" y="88446"/>
                  </a:moveTo>
                  <a:lnTo>
                    <a:pt x="239535" y="88937"/>
                  </a:lnTo>
                  <a:lnTo>
                    <a:pt x="235909" y="93208"/>
                  </a:lnTo>
                  <a:lnTo>
                    <a:pt x="138092" y="207320"/>
                  </a:lnTo>
                  <a:lnTo>
                    <a:pt x="164773" y="207320"/>
                  </a:lnTo>
                  <a:lnTo>
                    <a:pt x="254938" y="102122"/>
                  </a:lnTo>
                  <a:lnTo>
                    <a:pt x="254447" y="95716"/>
                  </a:lnTo>
                  <a:lnTo>
                    <a:pt x="250177" y="92089"/>
                  </a:lnTo>
                  <a:lnTo>
                    <a:pt x="245940" y="88446"/>
                  </a:lnTo>
                  <a:close/>
                </a:path>
              </a:pathLst>
            </a:custGeom>
            <a:solidFill>
              <a:srgbClr val="FA49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21536" y="3004417"/>
              <a:ext cx="520700" cy="731520"/>
            </a:xfrm>
            <a:custGeom>
              <a:avLst/>
              <a:gdLst/>
              <a:ahLst/>
              <a:cxnLst/>
              <a:rect l="l" t="t" r="r" b="b"/>
              <a:pathLst>
                <a:path w="520700" h="731520">
                  <a:moveTo>
                    <a:pt x="230636" y="285081"/>
                  </a:moveTo>
                  <a:lnTo>
                    <a:pt x="210336" y="285081"/>
                  </a:lnTo>
                  <a:lnTo>
                    <a:pt x="210336" y="726838"/>
                  </a:lnTo>
                  <a:lnTo>
                    <a:pt x="214895" y="731388"/>
                  </a:lnTo>
                  <a:lnTo>
                    <a:pt x="384919" y="731389"/>
                  </a:lnTo>
                  <a:lnTo>
                    <a:pt x="389460" y="726838"/>
                  </a:lnTo>
                  <a:lnTo>
                    <a:pt x="389460" y="711072"/>
                  </a:lnTo>
                  <a:lnTo>
                    <a:pt x="230636" y="711072"/>
                  </a:lnTo>
                  <a:lnTo>
                    <a:pt x="230636" y="285081"/>
                  </a:lnTo>
                  <a:close/>
                </a:path>
                <a:path w="520700" h="731520">
                  <a:moveTo>
                    <a:pt x="305515" y="513645"/>
                  </a:moveTo>
                  <a:lnTo>
                    <a:pt x="294298" y="513645"/>
                  </a:lnTo>
                  <a:lnTo>
                    <a:pt x="289740" y="518187"/>
                  </a:lnTo>
                  <a:lnTo>
                    <a:pt x="289740" y="711072"/>
                  </a:lnTo>
                  <a:lnTo>
                    <a:pt x="310057" y="711072"/>
                  </a:lnTo>
                  <a:lnTo>
                    <a:pt x="310057" y="518187"/>
                  </a:lnTo>
                  <a:lnTo>
                    <a:pt x="305515" y="513645"/>
                  </a:lnTo>
                  <a:close/>
                </a:path>
                <a:path w="520700" h="731520">
                  <a:moveTo>
                    <a:pt x="380039" y="256543"/>
                  </a:moveTo>
                  <a:lnTo>
                    <a:pt x="371329" y="260661"/>
                  </a:lnTo>
                  <a:lnTo>
                    <a:pt x="369177" y="264304"/>
                  </a:lnTo>
                  <a:lnTo>
                    <a:pt x="369161" y="711072"/>
                  </a:lnTo>
                  <a:lnTo>
                    <a:pt x="389460" y="711072"/>
                  </a:lnTo>
                  <a:lnTo>
                    <a:pt x="389460" y="313213"/>
                  </a:lnTo>
                  <a:lnTo>
                    <a:pt x="411897" y="313213"/>
                  </a:lnTo>
                  <a:lnTo>
                    <a:pt x="386088" y="258712"/>
                  </a:lnTo>
                  <a:lnTo>
                    <a:pt x="380039" y="256543"/>
                  </a:lnTo>
                  <a:close/>
                </a:path>
                <a:path w="520700" h="731520">
                  <a:moveTo>
                    <a:pt x="411897" y="313213"/>
                  </a:moveTo>
                  <a:lnTo>
                    <a:pt x="389519" y="313213"/>
                  </a:lnTo>
                  <a:lnTo>
                    <a:pt x="453478" y="448264"/>
                  </a:lnTo>
                  <a:lnTo>
                    <a:pt x="455647" y="452890"/>
                  </a:lnTo>
                  <a:lnTo>
                    <a:pt x="461035" y="455229"/>
                  </a:lnTo>
                  <a:lnTo>
                    <a:pt x="517479" y="435452"/>
                  </a:lnTo>
                  <a:lnTo>
                    <a:pt x="519444" y="431401"/>
                  </a:lnTo>
                  <a:lnTo>
                    <a:pt x="467864" y="431401"/>
                  </a:lnTo>
                  <a:lnTo>
                    <a:pt x="411897" y="313213"/>
                  </a:lnTo>
                  <a:close/>
                </a:path>
                <a:path w="520700" h="731520">
                  <a:moveTo>
                    <a:pt x="431051" y="189026"/>
                  </a:moveTo>
                  <a:lnTo>
                    <a:pt x="389917" y="189026"/>
                  </a:lnTo>
                  <a:lnTo>
                    <a:pt x="397276" y="189849"/>
                  </a:lnTo>
                  <a:lnTo>
                    <a:pt x="403783" y="192189"/>
                  </a:lnTo>
                  <a:lnTo>
                    <a:pt x="427081" y="222956"/>
                  </a:lnTo>
                  <a:lnTo>
                    <a:pt x="430094" y="231715"/>
                  </a:lnTo>
                  <a:lnTo>
                    <a:pt x="495992" y="421521"/>
                  </a:lnTo>
                  <a:lnTo>
                    <a:pt x="467864" y="431401"/>
                  </a:lnTo>
                  <a:lnTo>
                    <a:pt x="519444" y="431401"/>
                  </a:lnTo>
                  <a:lnTo>
                    <a:pt x="520274" y="429690"/>
                  </a:lnTo>
                  <a:lnTo>
                    <a:pt x="445827" y="215171"/>
                  </a:lnTo>
                  <a:lnTo>
                    <a:pt x="441373" y="205066"/>
                  </a:lnTo>
                  <a:lnTo>
                    <a:pt x="436140" y="195854"/>
                  </a:lnTo>
                  <a:lnTo>
                    <a:pt x="436044" y="195686"/>
                  </a:lnTo>
                  <a:lnTo>
                    <a:pt x="431051" y="189026"/>
                  </a:lnTo>
                  <a:close/>
                </a:path>
                <a:path w="520700" h="731520">
                  <a:moveTo>
                    <a:pt x="389951" y="168706"/>
                  </a:moveTo>
                  <a:lnTo>
                    <a:pt x="214640" y="168706"/>
                  </a:lnTo>
                  <a:lnTo>
                    <a:pt x="5557" y="304858"/>
                  </a:lnTo>
                  <a:lnTo>
                    <a:pt x="0" y="314433"/>
                  </a:lnTo>
                  <a:lnTo>
                    <a:pt x="38041" y="367308"/>
                  </a:lnTo>
                  <a:lnTo>
                    <a:pt x="40871" y="371748"/>
                  </a:lnTo>
                  <a:lnTo>
                    <a:pt x="46700" y="373341"/>
                  </a:lnTo>
                  <a:lnTo>
                    <a:pt x="92322" y="348734"/>
                  </a:lnTo>
                  <a:lnTo>
                    <a:pt x="49597" y="348734"/>
                  </a:lnTo>
                  <a:lnTo>
                    <a:pt x="25688" y="315518"/>
                  </a:lnTo>
                  <a:lnTo>
                    <a:pt x="198881" y="194839"/>
                  </a:lnTo>
                  <a:lnTo>
                    <a:pt x="203168" y="192602"/>
                  </a:lnTo>
                  <a:lnTo>
                    <a:pt x="211671" y="189849"/>
                  </a:lnTo>
                  <a:lnTo>
                    <a:pt x="211287" y="189849"/>
                  </a:lnTo>
                  <a:lnTo>
                    <a:pt x="216673" y="189026"/>
                  </a:lnTo>
                  <a:lnTo>
                    <a:pt x="431051" y="189026"/>
                  </a:lnTo>
                  <a:lnTo>
                    <a:pt x="429755" y="187297"/>
                  </a:lnTo>
                  <a:lnTo>
                    <a:pt x="421753" y="179631"/>
                  </a:lnTo>
                  <a:lnTo>
                    <a:pt x="412522" y="173769"/>
                  </a:lnTo>
                  <a:lnTo>
                    <a:pt x="401956" y="170024"/>
                  </a:lnTo>
                  <a:lnTo>
                    <a:pt x="389951" y="168706"/>
                  </a:lnTo>
                  <a:close/>
                </a:path>
                <a:path w="520700" h="731520">
                  <a:moveTo>
                    <a:pt x="226078" y="257949"/>
                  </a:moveTo>
                  <a:lnTo>
                    <a:pt x="218486" y="257949"/>
                  </a:lnTo>
                  <a:lnTo>
                    <a:pt x="216639" y="258508"/>
                  </a:lnTo>
                  <a:lnTo>
                    <a:pt x="215081" y="259491"/>
                  </a:lnTo>
                  <a:lnTo>
                    <a:pt x="49597" y="348734"/>
                  </a:lnTo>
                  <a:lnTo>
                    <a:pt x="92322" y="348734"/>
                  </a:lnTo>
                  <a:lnTo>
                    <a:pt x="210336" y="285081"/>
                  </a:lnTo>
                  <a:lnTo>
                    <a:pt x="230636" y="285081"/>
                  </a:lnTo>
                  <a:lnTo>
                    <a:pt x="230636" y="262491"/>
                  </a:lnTo>
                  <a:lnTo>
                    <a:pt x="226078" y="257949"/>
                  </a:lnTo>
                  <a:close/>
                </a:path>
                <a:path w="520700" h="731520">
                  <a:moveTo>
                    <a:pt x="299906" y="0"/>
                  </a:moveTo>
                  <a:lnTo>
                    <a:pt x="256405" y="13305"/>
                  </a:lnTo>
                  <a:lnTo>
                    <a:pt x="228217" y="47538"/>
                  </a:lnTo>
                  <a:lnTo>
                    <a:pt x="222096" y="77820"/>
                  </a:lnTo>
                  <a:lnTo>
                    <a:pt x="223679" y="93496"/>
                  </a:lnTo>
                  <a:lnTo>
                    <a:pt x="244886" y="132830"/>
                  </a:lnTo>
                  <a:lnTo>
                    <a:pt x="284232" y="154042"/>
                  </a:lnTo>
                  <a:lnTo>
                    <a:pt x="299906" y="155623"/>
                  </a:lnTo>
                  <a:lnTo>
                    <a:pt x="315578" y="154042"/>
                  </a:lnTo>
                  <a:lnTo>
                    <a:pt x="330178" y="149508"/>
                  </a:lnTo>
                  <a:lnTo>
                    <a:pt x="343394" y="142333"/>
                  </a:lnTo>
                  <a:lnTo>
                    <a:pt x="351890" y="135321"/>
                  </a:lnTo>
                  <a:lnTo>
                    <a:pt x="299906" y="135321"/>
                  </a:lnTo>
                  <a:lnTo>
                    <a:pt x="288312" y="134152"/>
                  </a:lnTo>
                  <a:lnTo>
                    <a:pt x="252237" y="109966"/>
                  </a:lnTo>
                  <a:lnTo>
                    <a:pt x="242412" y="77820"/>
                  </a:lnTo>
                  <a:lnTo>
                    <a:pt x="243581" y="66239"/>
                  </a:lnTo>
                  <a:lnTo>
                    <a:pt x="267761" y="30142"/>
                  </a:lnTo>
                  <a:lnTo>
                    <a:pt x="299906" y="20319"/>
                  </a:lnTo>
                  <a:lnTo>
                    <a:pt x="351891" y="20319"/>
                  </a:lnTo>
                  <a:lnTo>
                    <a:pt x="343394" y="13305"/>
                  </a:lnTo>
                  <a:lnTo>
                    <a:pt x="330178" y="6124"/>
                  </a:lnTo>
                  <a:lnTo>
                    <a:pt x="315578" y="1583"/>
                  </a:lnTo>
                  <a:lnTo>
                    <a:pt x="299906" y="0"/>
                  </a:lnTo>
                  <a:close/>
                </a:path>
                <a:path w="520700" h="731520">
                  <a:moveTo>
                    <a:pt x="351891" y="20319"/>
                  </a:moveTo>
                  <a:lnTo>
                    <a:pt x="299906" y="20319"/>
                  </a:lnTo>
                  <a:lnTo>
                    <a:pt x="311493" y="21488"/>
                  </a:lnTo>
                  <a:lnTo>
                    <a:pt x="322284" y="24840"/>
                  </a:lnTo>
                  <a:lnTo>
                    <a:pt x="352869" y="55446"/>
                  </a:lnTo>
                  <a:lnTo>
                    <a:pt x="357383" y="77820"/>
                  </a:lnTo>
                  <a:lnTo>
                    <a:pt x="356215" y="89408"/>
                  </a:lnTo>
                  <a:lnTo>
                    <a:pt x="332049" y="125498"/>
                  </a:lnTo>
                  <a:lnTo>
                    <a:pt x="299906" y="135321"/>
                  </a:lnTo>
                  <a:lnTo>
                    <a:pt x="351890" y="135321"/>
                  </a:lnTo>
                  <a:lnTo>
                    <a:pt x="376119" y="93496"/>
                  </a:lnTo>
                  <a:lnTo>
                    <a:pt x="377700" y="77820"/>
                  </a:lnTo>
                  <a:lnTo>
                    <a:pt x="376119" y="62144"/>
                  </a:lnTo>
                  <a:lnTo>
                    <a:pt x="371585" y="47538"/>
                  </a:lnTo>
                  <a:lnTo>
                    <a:pt x="364411" y="34320"/>
                  </a:lnTo>
                  <a:lnTo>
                    <a:pt x="354909" y="22810"/>
                  </a:lnTo>
                  <a:lnTo>
                    <a:pt x="351891" y="20319"/>
                  </a:lnTo>
                  <a:close/>
                </a:path>
              </a:pathLst>
            </a:custGeom>
            <a:solidFill>
              <a:srgbClr val="395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27667" y="2636266"/>
              <a:ext cx="1466850" cy="1466850"/>
            </a:xfrm>
            <a:custGeom>
              <a:avLst/>
              <a:gdLst/>
              <a:ahLst/>
              <a:cxnLst/>
              <a:rect l="l" t="t" r="r" b="b"/>
              <a:pathLst>
                <a:path w="1466850" h="1466850">
                  <a:moveTo>
                    <a:pt x="0" y="733424"/>
                  </a:moveTo>
                  <a:lnTo>
                    <a:pt x="1560" y="685208"/>
                  </a:lnTo>
                  <a:lnTo>
                    <a:pt x="6176" y="637823"/>
                  </a:lnTo>
                  <a:lnTo>
                    <a:pt x="13752" y="591367"/>
                  </a:lnTo>
                  <a:lnTo>
                    <a:pt x="24191" y="545936"/>
                  </a:lnTo>
                  <a:lnTo>
                    <a:pt x="37395" y="501627"/>
                  </a:lnTo>
                  <a:lnTo>
                    <a:pt x="53269" y="458537"/>
                  </a:lnTo>
                  <a:lnTo>
                    <a:pt x="71716" y="416762"/>
                  </a:lnTo>
                  <a:lnTo>
                    <a:pt x="92638" y="376400"/>
                  </a:lnTo>
                  <a:lnTo>
                    <a:pt x="115940" y="337546"/>
                  </a:lnTo>
                  <a:lnTo>
                    <a:pt x="141524" y="300298"/>
                  </a:lnTo>
                  <a:lnTo>
                    <a:pt x="169294" y="264752"/>
                  </a:lnTo>
                  <a:lnTo>
                    <a:pt x="199153" y="231005"/>
                  </a:lnTo>
                  <a:lnTo>
                    <a:pt x="231005" y="199153"/>
                  </a:lnTo>
                  <a:lnTo>
                    <a:pt x="264752" y="169294"/>
                  </a:lnTo>
                  <a:lnTo>
                    <a:pt x="300298" y="141524"/>
                  </a:lnTo>
                  <a:lnTo>
                    <a:pt x="337546" y="115940"/>
                  </a:lnTo>
                  <a:lnTo>
                    <a:pt x="376400" y="92638"/>
                  </a:lnTo>
                  <a:lnTo>
                    <a:pt x="416762" y="71716"/>
                  </a:lnTo>
                  <a:lnTo>
                    <a:pt x="458537" y="53269"/>
                  </a:lnTo>
                  <a:lnTo>
                    <a:pt x="501627" y="37395"/>
                  </a:lnTo>
                  <a:lnTo>
                    <a:pt x="545936" y="24191"/>
                  </a:lnTo>
                  <a:lnTo>
                    <a:pt x="591367" y="13752"/>
                  </a:lnTo>
                  <a:lnTo>
                    <a:pt x="637823" y="6176"/>
                  </a:lnTo>
                  <a:lnTo>
                    <a:pt x="685208" y="1560"/>
                  </a:lnTo>
                  <a:lnTo>
                    <a:pt x="733425" y="0"/>
                  </a:lnTo>
                  <a:lnTo>
                    <a:pt x="781655" y="1560"/>
                  </a:lnTo>
                  <a:lnTo>
                    <a:pt x="829052" y="6176"/>
                  </a:lnTo>
                  <a:lnTo>
                    <a:pt x="875518" y="13752"/>
                  </a:lnTo>
                  <a:lnTo>
                    <a:pt x="920956" y="24191"/>
                  </a:lnTo>
                  <a:lnTo>
                    <a:pt x="965271" y="37395"/>
                  </a:lnTo>
                  <a:lnTo>
                    <a:pt x="1008365" y="53269"/>
                  </a:lnTo>
                  <a:lnTo>
                    <a:pt x="1050142" y="71716"/>
                  </a:lnTo>
                  <a:lnTo>
                    <a:pt x="1090506" y="92638"/>
                  </a:lnTo>
                  <a:lnTo>
                    <a:pt x="1129359" y="115940"/>
                  </a:lnTo>
                  <a:lnTo>
                    <a:pt x="1166606" y="141524"/>
                  </a:lnTo>
                  <a:lnTo>
                    <a:pt x="1202150" y="169294"/>
                  </a:lnTo>
                  <a:lnTo>
                    <a:pt x="1235894" y="199153"/>
                  </a:lnTo>
                  <a:lnTo>
                    <a:pt x="1267741" y="231005"/>
                  </a:lnTo>
                  <a:lnTo>
                    <a:pt x="1297596" y="264752"/>
                  </a:lnTo>
                  <a:lnTo>
                    <a:pt x="1325361" y="300298"/>
                  </a:lnTo>
                  <a:lnTo>
                    <a:pt x="1350941" y="337546"/>
                  </a:lnTo>
                  <a:lnTo>
                    <a:pt x="1374237" y="376400"/>
                  </a:lnTo>
                  <a:lnTo>
                    <a:pt x="1395155" y="416762"/>
                  </a:lnTo>
                  <a:lnTo>
                    <a:pt x="1413596" y="458537"/>
                  </a:lnTo>
                  <a:lnTo>
                    <a:pt x="1429466" y="501627"/>
                  </a:lnTo>
                  <a:lnTo>
                    <a:pt x="1442666" y="545936"/>
                  </a:lnTo>
                  <a:lnTo>
                    <a:pt x="1453102" y="591367"/>
                  </a:lnTo>
                  <a:lnTo>
                    <a:pt x="1460675" y="637823"/>
                  </a:lnTo>
                  <a:lnTo>
                    <a:pt x="1465290" y="685208"/>
                  </a:lnTo>
                  <a:lnTo>
                    <a:pt x="1466850" y="733424"/>
                  </a:lnTo>
                  <a:lnTo>
                    <a:pt x="1465290" y="781655"/>
                  </a:lnTo>
                  <a:lnTo>
                    <a:pt x="1460675" y="829052"/>
                  </a:lnTo>
                  <a:lnTo>
                    <a:pt x="1453102" y="875518"/>
                  </a:lnTo>
                  <a:lnTo>
                    <a:pt x="1442666" y="920956"/>
                  </a:lnTo>
                  <a:lnTo>
                    <a:pt x="1429466" y="965271"/>
                  </a:lnTo>
                  <a:lnTo>
                    <a:pt x="1413596" y="1008365"/>
                  </a:lnTo>
                  <a:lnTo>
                    <a:pt x="1395155" y="1050142"/>
                  </a:lnTo>
                  <a:lnTo>
                    <a:pt x="1374237" y="1090506"/>
                  </a:lnTo>
                  <a:lnTo>
                    <a:pt x="1350941" y="1129359"/>
                  </a:lnTo>
                  <a:lnTo>
                    <a:pt x="1325361" y="1166606"/>
                  </a:lnTo>
                  <a:lnTo>
                    <a:pt x="1297596" y="1202150"/>
                  </a:lnTo>
                  <a:lnTo>
                    <a:pt x="1267741" y="1235894"/>
                  </a:lnTo>
                  <a:lnTo>
                    <a:pt x="1235894" y="1267741"/>
                  </a:lnTo>
                  <a:lnTo>
                    <a:pt x="1202150" y="1297596"/>
                  </a:lnTo>
                  <a:lnTo>
                    <a:pt x="1166606" y="1325361"/>
                  </a:lnTo>
                  <a:lnTo>
                    <a:pt x="1129359" y="1350941"/>
                  </a:lnTo>
                  <a:lnTo>
                    <a:pt x="1090506" y="1374237"/>
                  </a:lnTo>
                  <a:lnTo>
                    <a:pt x="1050142" y="1395155"/>
                  </a:lnTo>
                  <a:lnTo>
                    <a:pt x="1008365" y="1413596"/>
                  </a:lnTo>
                  <a:lnTo>
                    <a:pt x="965271" y="1429466"/>
                  </a:lnTo>
                  <a:lnTo>
                    <a:pt x="920956" y="1442666"/>
                  </a:lnTo>
                  <a:lnTo>
                    <a:pt x="875518" y="1453102"/>
                  </a:lnTo>
                  <a:lnTo>
                    <a:pt x="829052" y="1460675"/>
                  </a:lnTo>
                  <a:lnTo>
                    <a:pt x="781655" y="1465290"/>
                  </a:lnTo>
                  <a:lnTo>
                    <a:pt x="733425" y="1466849"/>
                  </a:lnTo>
                  <a:lnTo>
                    <a:pt x="685208" y="1465290"/>
                  </a:lnTo>
                  <a:lnTo>
                    <a:pt x="637823" y="1460675"/>
                  </a:lnTo>
                  <a:lnTo>
                    <a:pt x="591367" y="1453102"/>
                  </a:lnTo>
                  <a:lnTo>
                    <a:pt x="545936" y="1442666"/>
                  </a:lnTo>
                  <a:lnTo>
                    <a:pt x="501627" y="1429466"/>
                  </a:lnTo>
                  <a:lnTo>
                    <a:pt x="458537" y="1413596"/>
                  </a:lnTo>
                  <a:lnTo>
                    <a:pt x="416762" y="1395155"/>
                  </a:lnTo>
                  <a:lnTo>
                    <a:pt x="376400" y="1374237"/>
                  </a:lnTo>
                  <a:lnTo>
                    <a:pt x="337546" y="1350941"/>
                  </a:lnTo>
                  <a:lnTo>
                    <a:pt x="300298" y="1325361"/>
                  </a:lnTo>
                  <a:lnTo>
                    <a:pt x="264752" y="1297596"/>
                  </a:lnTo>
                  <a:lnTo>
                    <a:pt x="231005" y="1267741"/>
                  </a:lnTo>
                  <a:lnTo>
                    <a:pt x="199153" y="1235894"/>
                  </a:lnTo>
                  <a:lnTo>
                    <a:pt x="169294" y="1202150"/>
                  </a:lnTo>
                  <a:lnTo>
                    <a:pt x="141524" y="1166606"/>
                  </a:lnTo>
                  <a:lnTo>
                    <a:pt x="115940" y="1129359"/>
                  </a:lnTo>
                  <a:lnTo>
                    <a:pt x="92638" y="1090506"/>
                  </a:lnTo>
                  <a:lnTo>
                    <a:pt x="71716" y="1050142"/>
                  </a:lnTo>
                  <a:lnTo>
                    <a:pt x="53269" y="1008365"/>
                  </a:lnTo>
                  <a:lnTo>
                    <a:pt x="37395" y="965271"/>
                  </a:lnTo>
                  <a:lnTo>
                    <a:pt x="24191" y="920956"/>
                  </a:lnTo>
                  <a:lnTo>
                    <a:pt x="13752" y="875518"/>
                  </a:lnTo>
                  <a:lnTo>
                    <a:pt x="6176" y="829052"/>
                  </a:lnTo>
                  <a:lnTo>
                    <a:pt x="1560" y="781655"/>
                  </a:lnTo>
                  <a:lnTo>
                    <a:pt x="0" y="733424"/>
                  </a:lnTo>
                  <a:close/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57625" y="3074812"/>
              <a:ext cx="807720" cy="590550"/>
            </a:xfrm>
            <a:custGeom>
              <a:avLst/>
              <a:gdLst/>
              <a:ahLst/>
              <a:cxnLst/>
              <a:rect l="l" t="t" r="r" b="b"/>
              <a:pathLst>
                <a:path w="807720" h="590550">
                  <a:moveTo>
                    <a:pt x="757129" y="0"/>
                  </a:moveTo>
                  <a:lnTo>
                    <a:pt x="50458" y="0"/>
                  </a:lnTo>
                  <a:lnTo>
                    <a:pt x="40141" y="1027"/>
                  </a:lnTo>
                  <a:lnTo>
                    <a:pt x="40400" y="1027"/>
                  </a:lnTo>
                  <a:lnTo>
                    <a:pt x="31239" y="3826"/>
                  </a:lnTo>
                  <a:lnTo>
                    <a:pt x="3978" y="30839"/>
                  </a:lnTo>
                  <a:lnTo>
                    <a:pt x="0" y="50419"/>
                  </a:lnTo>
                  <a:lnTo>
                    <a:pt x="0" y="539967"/>
                  </a:lnTo>
                  <a:lnTo>
                    <a:pt x="14812" y="575579"/>
                  </a:lnTo>
                  <a:lnTo>
                    <a:pt x="50459" y="590376"/>
                  </a:lnTo>
                  <a:lnTo>
                    <a:pt x="757130" y="590376"/>
                  </a:lnTo>
                  <a:lnTo>
                    <a:pt x="767265" y="589348"/>
                  </a:lnTo>
                  <a:lnTo>
                    <a:pt x="776716" y="586401"/>
                  </a:lnTo>
                  <a:lnTo>
                    <a:pt x="785277" y="581743"/>
                  </a:lnTo>
                  <a:lnTo>
                    <a:pt x="792725" y="575579"/>
                  </a:lnTo>
                  <a:lnTo>
                    <a:pt x="795792" y="571876"/>
                  </a:lnTo>
                  <a:lnTo>
                    <a:pt x="41673" y="571875"/>
                  </a:lnTo>
                  <a:lnTo>
                    <a:pt x="33683" y="568283"/>
                  </a:lnTo>
                  <a:lnTo>
                    <a:pt x="22136" y="556746"/>
                  </a:lnTo>
                  <a:lnTo>
                    <a:pt x="18527" y="548765"/>
                  </a:lnTo>
                  <a:lnTo>
                    <a:pt x="18518" y="129912"/>
                  </a:lnTo>
                  <a:lnTo>
                    <a:pt x="807584" y="129912"/>
                  </a:lnTo>
                  <a:lnTo>
                    <a:pt x="807584" y="111404"/>
                  </a:lnTo>
                  <a:lnTo>
                    <a:pt x="18537" y="111404"/>
                  </a:lnTo>
                  <a:lnTo>
                    <a:pt x="18537" y="41674"/>
                  </a:lnTo>
                  <a:lnTo>
                    <a:pt x="22134" y="33685"/>
                  </a:lnTo>
                  <a:lnTo>
                    <a:pt x="27917" y="27901"/>
                  </a:lnTo>
                  <a:lnTo>
                    <a:pt x="28325" y="27469"/>
                  </a:lnTo>
                  <a:lnTo>
                    <a:pt x="34053" y="21947"/>
                  </a:lnTo>
                  <a:lnTo>
                    <a:pt x="41876" y="18539"/>
                  </a:lnTo>
                  <a:lnTo>
                    <a:pt x="795860" y="18539"/>
                  </a:lnTo>
                  <a:lnTo>
                    <a:pt x="792788" y="14822"/>
                  </a:lnTo>
                  <a:lnTo>
                    <a:pt x="785291" y="8628"/>
                  </a:lnTo>
                  <a:lnTo>
                    <a:pt x="776723" y="3971"/>
                  </a:lnTo>
                  <a:lnTo>
                    <a:pt x="767267" y="1027"/>
                  </a:lnTo>
                  <a:lnTo>
                    <a:pt x="757129" y="0"/>
                  </a:lnTo>
                  <a:close/>
                </a:path>
                <a:path w="807720" h="590550">
                  <a:moveTo>
                    <a:pt x="807584" y="129912"/>
                  </a:moveTo>
                  <a:lnTo>
                    <a:pt x="789026" y="129912"/>
                  </a:lnTo>
                  <a:lnTo>
                    <a:pt x="789027" y="548765"/>
                  </a:lnTo>
                  <a:lnTo>
                    <a:pt x="785445" y="556747"/>
                  </a:lnTo>
                  <a:lnTo>
                    <a:pt x="773866" y="568284"/>
                  </a:lnTo>
                  <a:lnTo>
                    <a:pt x="765868" y="571876"/>
                  </a:lnTo>
                  <a:lnTo>
                    <a:pt x="795792" y="571876"/>
                  </a:lnTo>
                  <a:lnTo>
                    <a:pt x="798900" y="568114"/>
                  </a:lnTo>
                  <a:lnTo>
                    <a:pt x="803581" y="559551"/>
                  </a:lnTo>
                  <a:lnTo>
                    <a:pt x="806547" y="550100"/>
                  </a:lnTo>
                  <a:lnTo>
                    <a:pt x="807585" y="539968"/>
                  </a:lnTo>
                  <a:lnTo>
                    <a:pt x="807584" y="129912"/>
                  </a:lnTo>
                  <a:close/>
                </a:path>
                <a:path w="807720" h="590550">
                  <a:moveTo>
                    <a:pt x="795860" y="18539"/>
                  </a:moveTo>
                  <a:lnTo>
                    <a:pt x="765914" y="18539"/>
                  </a:lnTo>
                  <a:lnTo>
                    <a:pt x="774222" y="22280"/>
                  </a:lnTo>
                  <a:lnTo>
                    <a:pt x="774043" y="22280"/>
                  </a:lnTo>
                  <a:lnTo>
                    <a:pt x="785460" y="33685"/>
                  </a:lnTo>
                  <a:lnTo>
                    <a:pt x="789057" y="41674"/>
                  </a:lnTo>
                  <a:lnTo>
                    <a:pt x="789057" y="111404"/>
                  </a:lnTo>
                  <a:lnTo>
                    <a:pt x="807584" y="111404"/>
                  </a:lnTo>
                  <a:lnTo>
                    <a:pt x="807584" y="50419"/>
                  </a:lnTo>
                  <a:lnTo>
                    <a:pt x="806555" y="40290"/>
                  </a:lnTo>
                  <a:lnTo>
                    <a:pt x="803606" y="30839"/>
                  </a:lnTo>
                  <a:lnTo>
                    <a:pt x="798946" y="22280"/>
                  </a:lnTo>
                  <a:lnTo>
                    <a:pt x="795860" y="18539"/>
                  </a:lnTo>
                  <a:close/>
                </a:path>
              </a:pathLst>
            </a:custGeom>
            <a:solidFill>
              <a:srgbClr val="395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16703" y="3122486"/>
              <a:ext cx="216535" cy="34925"/>
            </a:xfrm>
            <a:custGeom>
              <a:avLst/>
              <a:gdLst/>
              <a:ahLst/>
              <a:cxnLst/>
              <a:rect l="l" t="t" r="r" b="b"/>
              <a:pathLst>
                <a:path w="216534" h="34925">
                  <a:moveTo>
                    <a:pt x="26842" y="0"/>
                  </a:moveTo>
                  <a:lnTo>
                    <a:pt x="7748" y="0"/>
                  </a:lnTo>
                  <a:lnTo>
                    <a:pt x="0" y="7727"/>
                  </a:lnTo>
                  <a:lnTo>
                    <a:pt x="0" y="26806"/>
                  </a:lnTo>
                  <a:lnTo>
                    <a:pt x="7748" y="34548"/>
                  </a:lnTo>
                  <a:lnTo>
                    <a:pt x="26842" y="34548"/>
                  </a:lnTo>
                  <a:lnTo>
                    <a:pt x="34591" y="26806"/>
                  </a:lnTo>
                  <a:lnTo>
                    <a:pt x="34591" y="7727"/>
                  </a:lnTo>
                  <a:lnTo>
                    <a:pt x="26842" y="0"/>
                  </a:lnTo>
                  <a:close/>
                </a:path>
                <a:path w="216534" h="34925">
                  <a:moveTo>
                    <a:pt x="208230" y="0"/>
                  </a:moveTo>
                  <a:lnTo>
                    <a:pt x="189131" y="0"/>
                  </a:lnTo>
                  <a:lnTo>
                    <a:pt x="181381" y="7727"/>
                  </a:lnTo>
                  <a:lnTo>
                    <a:pt x="181381" y="26806"/>
                  </a:lnTo>
                  <a:lnTo>
                    <a:pt x="189132" y="34548"/>
                  </a:lnTo>
                  <a:lnTo>
                    <a:pt x="208230" y="34548"/>
                  </a:lnTo>
                  <a:lnTo>
                    <a:pt x="215980" y="26806"/>
                  </a:lnTo>
                  <a:lnTo>
                    <a:pt x="215980" y="7727"/>
                  </a:lnTo>
                  <a:lnTo>
                    <a:pt x="208230" y="0"/>
                  </a:lnTo>
                  <a:close/>
                </a:path>
                <a:path w="216534" h="34925">
                  <a:moveTo>
                    <a:pt x="117540" y="0"/>
                  </a:moveTo>
                  <a:lnTo>
                    <a:pt x="98458" y="0"/>
                  </a:lnTo>
                  <a:lnTo>
                    <a:pt x="90703" y="7727"/>
                  </a:lnTo>
                  <a:lnTo>
                    <a:pt x="90703" y="26806"/>
                  </a:lnTo>
                  <a:lnTo>
                    <a:pt x="98458" y="34548"/>
                  </a:lnTo>
                  <a:lnTo>
                    <a:pt x="117540" y="34548"/>
                  </a:lnTo>
                  <a:lnTo>
                    <a:pt x="125291" y="26806"/>
                  </a:lnTo>
                  <a:lnTo>
                    <a:pt x="125291" y="7727"/>
                  </a:lnTo>
                  <a:lnTo>
                    <a:pt x="117540" y="0"/>
                  </a:lnTo>
                  <a:close/>
                </a:path>
              </a:pathLst>
            </a:custGeom>
            <a:solidFill>
              <a:srgbClr val="FA49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682962" y="3252317"/>
              <a:ext cx="396875" cy="85090"/>
            </a:xfrm>
            <a:custGeom>
              <a:avLst/>
              <a:gdLst/>
              <a:ahLst/>
              <a:cxnLst/>
              <a:rect l="l" t="t" r="r" b="b"/>
              <a:pathLst>
                <a:path w="396875" h="85089">
                  <a:moveTo>
                    <a:pt x="396532" y="70586"/>
                  </a:moveTo>
                  <a:lnTo>
                    <a:pt x="392379" y="66459"/>
                  </a:lnTo>
                  <a:lnTo>
                    <a:pt x="4152" y="66459"/>
                  </a:lnTo>
                  <a:lnTo>
                    <a:pt x="0" y="70586"/>
                  </a:lnTo>
                  <a:lnTo>
                    <a:pt x="0" y="80810"/>
                  </a:lnTo>
                  <a:lnTo>
                    <a:pt x="4152" y="84963"/>
                  </a:lnTo>
                  <a:lnTo>
                    <a:pt x="9283" y="84963"/>
                  </a:lnTo>
                  <a:lnTo>
                    <a:pt x="392379" y="84963"/>
                  </a:lnTo>
                  <a:lnTo>
                    <a:pt x="396532" y="80810"/>
                  </a:lnTo>
                  <a:lnTo>
                    <a:pt x="396532" y="70586"/>
                  </a:lnTo>
                  <a:close/>
                </a:path>
                <a:path w="396875" h="85089">
                  <a:moveTo>
                    <a:pt x="396532" y="4140"/>
                  </a:moveTo>
                  <a:lnTo>
                    <a:pt x="392379" y="0"/>
                  </a:lnTo>
                  <a:lnTo>
                    <a:pt x="4152" y="0"/>
                  </a:lnTo>
                  <a:lnTo>
                    <a:pt x="0" y="4140"/>
                  </a:lnTo>
                  <a:lnTo>
                    <a:pt x="0" y="14376"/>
                  </a:lnTo>
                  <a:lnTo>
                    <a:pt x="4152" y="18516"/>
                  </a:lnTo>
                  <a:lnTo>
                    <a:pt x="9283" y="18516"/>
                  </a:lnTo>
                  <a:lnTo>
                    <a:pt x="392379" y="18516"/>
                  </a:lnTo>
                  <a:lnTo>
                    <a:pt x="396532" y="14376"/>
                  </a:lnTo>
                  <a:lnTo>
                    <a:pt x="396532" y="4140"/>
                  </a:lnTo>
                  <a:close/>
                </a:path>
              </a:pathLst>
            </a:custGeom>
            <a:solidFill>
              <a:srgbClr val="395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43305" y="3252291"/>
              <a:ext cx="182678" cy="2268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443301" y="3385222"/>
              <a:ext cx="636270" cy="218440"/>
            </a:xfrm>
            <a:custGeom>
              <a:avLst/>
              <a:gdLst/>
              <a:ahLst/>
              <a:cxnLst/>
              <a:rect l="l" t="t" r="r" b="b"/>
              <a:pathLst>
                <a:path w="636270" h="218439">
                  <a:moveTo>
                    <a:pt x="636206" y="203466"/>
                  </a:moveTo>
                  <a:lnTo>
                    <a:pt x="632053" y="199326"/>
                  </a:lnTo>
                  <a:lnTo>
                    <a:pt x="4152" y="199326"/>
                  </a:lnTo>
                  <a:lnTo>
                    <a:pt x="0" y="203466"/>
                  </a:lnTo>
                  <a:lnTo>
                    <a:pt x="0" y="213690"/>
                  </a:lnTo>
                  <a:lnTo>
                    <a:pt x="4152" y="217843"/>
                  </a:lnTo>
                  <a:lnTo>
                    <a:pt x="9271" y="217843"/>
                  </a:lnTo>
                  <a:lnTo>
                    <a:pt x="632053" y="217843"/>
                  </a:lnTo>
                  <a:lnTo>
                    <a:pt x="636206" y="213690"/>
                  </a:lnTo>
                  <a:lnTo>
                    <a:pt x="636206" y="203466"/>
                  </a:lnTo>
                  <a:close/>
                </a:path>
                <a:path w="636270" h="218439">
                  <a:moveTo>
                    <a:pt x="636206" y="137007"/>
                  </a:moveTo>
                  <a:lnTo>
                    <a:pt x="632040" y="132854"/>
                  </a:lnTo>
                  <a:lnTo>
                    <a:pt x="4152" y="132854"/>
                  </a:lnTo>
                  <a:lnTo>
                    <a:pt x="0" y="137007"/>
                  </a:lnTo>
                  <a:lnTo>
                    <a:pt x="0" y="147231"/>
                  </a:lnTo>
                  <a:lnTo>
                    <a:pt x="4152" y="151384"/>
                  </a:lnTo>
                  <a:lnTo>
                    <a:pt x="9271" y="151384"/>
                  </a:lnTo>
                  <a:lnTo>
                    <a:pt x="632053" y="151384"/>
                  </a:lnTo>
                  <a:lnTo>
                    <a:pt x="636206" y="147231"/>
                  </a:lnTo>
                  <a:lnTo>
                    <a:pt x="636206" y="137007"/>
                  </a:lnTo>
                  <a:close/>
                </a:path>
                <a:path w="636270" h="218439">
                  <a:moveTo>
                    <a:pt x="636206" y="70561"/>
                  </a:moveTo>
                  <a:lnTo>
                    <a:pt x="632040" y="66408"/>
                  </a:lnTo>
                  <a:lnTo>
                    <a:pt x="243814" y="66408"/>
                  </a:lnTo>
                  <a:lnTo>
                    <a:pt x="239661" y="70561"/>
                  </a:lnTo>
                  <a:lnTo>
                    <a:pt x="239661" y="80784"/>
                  </a:lnTo>
                  <a:lnTo>
                    <a:pt x="243814" y="84937"/>
                  </a:lnTo>
                  <a:lnTo>
                    <a:pt x="248945" y="84937"/>
                  </a:lnTo>
                  <a:lnTo>
                    <a:pt x="632040" y="84937"/>
                  </a:lnTo>
                  <a:lnTo>
                    <a:pt x="636206" y="80784"/>
                  </a:lnTo>
                  <a:lnTo>
                    <a:pt x="636206" y="70561"/>
                  </a:lnTo>
                  <a:close/>
                </a:path>
                <a:path w="636270" h="218439">
                  <a:moveTo>
                    <a:pt x="636206" y="4127"/>
                  </a:moveTo>
                  <a:lnTo>
                    <a:pt x="632040" y="0"/>
                  </a:lnTo>
                  <a:lnTo>
                    <a:pt x="243814" y="0"/>
                  </a:lnTo>
                  <a:lnTo>
                    <a:pt x="239661" y="4127"/>
                  </a:lnTo>
                  <a:lnTo>
                    <a:pt x="239661" y="14351"/>
                  </a:lnTo>
                  <a:lnTo>
                    <a:pt x="243814" y="18503"/>
                  </a:lnTo>
                  <a:lnTo>
                    <a:pt x="248945" y="18503"/>
                  </a:lnTo>
                  <a:lnTo>
                    <a:pt x="632040" y="18503"/>
                  </a:lnTo>
                  <a:lnTo>
                    <a:pt x="636206" y="14351"/>
                  </a:lnTo>
                  <a:lnTo>
                    <a:pt x="636206" y="4127"/>
                  </a:lnTo>
                  <a:close/>
                </a:path>
              </a:pathLst>
            </a:custGeom>
            <a:solidFill>
              <a:srgbClr val="395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17349" y="2626741"/>
              <a:ext cx="1485899" cy="14858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32554" y="5239638"/>
              <a:ext cx="1466850" cy="1466850"/>
            </a:xfrm>
            <a:custGeom>
              <a:avLst/>
              <a:gdLst/>
              <a:ahLst/>
              <a:cxnLst/>
              <a:rect l="l" t="t" r="r" b="b"/>
              <a:pathLst>
                <a:path w="1466850" h="1466850">
                  <a:moveTo>
                    <a:pt x="0" y="733425"/>
                  </a:moveTo>
                  <a:lnTo>
                    <a:pt x="1560" y="685194"/>
                  </a:lnTo>
                  <a:lnTo>
                    <a:pt x="6176" y="637797"/>
                  </a:lnTo>
                  <a:lnTo>
                    <a:pt x="13752" y="591331"/>
                  </a:lnTo>
                  <a:lnTo>
                    <a:pt x="24191" y="545893"/>
                  </a:lnTo>
                  <a:lnTo>
                    <a:pt x="37395" y="501578"/>
                  </a:lnTo>
                  <a:lnTo>
                    <a:pt x="53269" y="458484"/>
                  </a:lnTo>
                  <a:lnTo>
                    <a:pt x="71716" y="416707"/>
                  </a:lnTo>
                  <a:lnTo>
                    <a:pt x="92638" y="376343"/>
                  </a:lnTo>
                  <a:lnTo>
                    <a:pt x="115940" y="337490"/>
                  </a:lnTo>
                  <a:lnTo>
                    <a:pt x="141524" y="300243"/>
                  </a:lnTo>
                  <a:lnTo>
                    <a:pt x="169294" y="264699"/>
                  </a:lnTo>
                  <a:lnTo>
                    <a:pt x="199153" y="230955"/>
                  </a:lnTo>
                  <a:lnTo>
                    <a:pt x="231005" y="199108"/>
                  </a:lnTo>
                  <a:lnTo>
                    <a:pt x="264752" y="169253"/>
                  </a:lnTo>
                  <a:lnTo>
                    <a:pt x="300298" y="141488"/>
                  </a:lnTo>
                  <a:lnTo>
                    <a:pt x="337546" y="115908"/>
                  </a:lnTo>
                  <a:lnTo>
                    <a:pt x="376400" y="92612"/>
                  </a:lnTo>
                  <a:lnTo>
                    <a:pt x="416762" y="71694"/>
                  </a:lnTo>
                  <a:lnTo>
                    <a:pt x="458537" y="53253"/>
                  </a:lnTo>
                  <a:lnTo>
                    <a:pt x="501627" y="37383"/>
                  </a:lnTo>
                  <a:lnTo>
                    <a:pt x="545936" y="24183"/>
                  </a:lnTo>
                  <a:lnTo>
                    <a:pt x="591367" y="13747"/>
                  </a:lnTo>
                  <a:lnTo>
                    <a:pt x="637823" y="6174"/>
                  </a:lnTo>
                  <a:lnTo>
                    <a:pt x="685208" y="1559"/>
                  </a:lnTo>
                  <a:lnTo>
                    <a:pt x="733425" y="0"/>
                  </a:lnTo>
                  <a:lnTo>
                    <a:pt x="781655" y="1559"/>
                  </a:lnTo>
                  <a:lnTo>
                    <a:pt x="829052" y="6174"/>
                  </a:lnTo>
                  <a:lnTo>
                    <a:pt x="875518" y="13747"/>
                  </a:lnTo>
                  <a:lnTo>
                    <a:pt x="920956" y="24183"/>
                  </a:lnTo>
                  <a:lnTo>
                    <a:pt x="965271" y="37383"/>
                  </a:lnTo>
                  <a:lnTo>
                    <a:pt x="1008365" y="53253"/>
                  </a:lnTo>
                  <a:lnTo>
                    <a:pt x="1050142" y="71694"/>
                  </a:lnTo>
                  <a:lnTo>
                    <a:pt x="1090506" y="92612"/>
                  </a:lnTo>
                  <a:lnTo>
                    <a:pt x="1129359" y="115908"/>
                  </a:lnTo>
                  <a:lnTo>
                    <a:pt x="1166606" y="141488"/>
                  </a:lnTo>
                  <a:lnTo>
                    <a:pt x="1202150" y="169253"/>
                  </a:lnTo>
                  <a:lnTo>
                    <a:pt x="1235894" y="199108"/>
                  </a:lnTo>
                  <a:lnTo>
                    <a:pt x="1267741" y="230955"/>
                  </a:lnTo>
                  <a:lnTo>
                    <a:pt x="1297596" y="264699"/>
                  </a:lnTo>
                  <a:lnTo>
                    <a:pt x="1325361" y="300243"/>
                  </a:lnTo>
                  <a:lnTo>
                    <a:pt x="1350941" y="337490"/>
                  </a:lnTo>
                  <a:lnTo>
                    <a:pt x="1374237" y="376343"/>
                  </a:lnTo>
                  <a:lnTo>
                    <a:pt x="1395155" y="416707"/>
                  </a:lnTo>
                  <a:lnTo>
                    <a:pt x="1413596" y="458484"/>
                  </a:lnTo>
                  <a:lnTo>
                    <a:pt x="1429466" y="501578"/>
                  </a:lnTo>
                  <a:lnTo>
                    <a:pt x="1442666" y="545893"/>
                  </a:lnTo>
                  <a:lnTo>
                    <a:pt x="1453102" y="591331"/>
                  </a:lnTo>
                  <a:lnTo>
                    <a:pt x="1460675" y="637797"/>
                  </a:lnTo>
                  <a:lnTo>
                    <a:pt x="1465290" y="685194"/>
                  </a:lnTo>
                  <a:lnTo>
                    <a:pt x="1466850" y="733425"/>
                  </a:lnTo>
                  <a:lnTo>
                    <a:pt x="1465290" y="781641"/>
                  </a:lnTo>
                  <a:lnTo>
                    <a:pt x="1460675" y="829026"/>
                  </a:lnTo>
                  <a:lnTo>
                    <a:pt x="1453102" y="875482"/>
                  </a:lnTo>
                  <a:lnTo>
                    <a:pt x="1442666" y="920913"/>
                  </a:lnTo>
                  <a:lnTo>
                    <a:pt x="1429466" y="965222"/>
                  </a:lnTo>
                  <a:lnTo>
                    <a:pt x="1413596" y="1008312"/>
                  </a:lnTo>
                  <a:lnTo>
                    <a:pt x="1395155" y="1050087"/>
                  </a:lnTo>
                  <a:lnTo>
                    <a:pt x="1374237" y="1090449"/>
                  </a:lnTo>
                  <a:lnTo>
                    <a:pt x="1350941" y="1129303"/>
                  </a:lnTo>
                  <a:lnTo>
                    <a:pt x="1325361" y="1166551"/>
                  </a:lnTo>
                  <a:lnTo>
                    <a:pt x="1297596" y="1202097"/>
                  </a:lnTo>
                  <a:lnTo>
                    <a:pt x="1267741" y="1235844"/>
                  </a:lnTo>
                  <a:lnTo>
                    <a:pt x="1235894" y="1267696"/>
                  </a:lnTo>
                  <a:lnTo>
                    <a:pt x="1202150" y="1297555"/>
                  </a:lnTo>
                  <a:lnTo>
                    <a:pt x="1166606" y="1325325"/>
                  </a:lnTo>
                  <a:lnTo>
                    <a:pt x="1129359" y="1350909"/>
                  </a:lnTo>
                  <a:lnTo>
                    <a:pt x="1090506" y="1374211"/>
                  </a:lnTo>
                  <a:lnTo>
                    <a:pt x="1050142" y="1395133"/>
                  </a:lnTo>
                  <a:lnTo>
                    <a:pt x="1008365" y="1413580"/>
                  </a:lnTo>
                  <a:lnTo>
                    <a:pt x="965271" y="1429454"/>
                  </a:lnTo>
                  <a:lnTo>
                    <a:pt x="920956" y="1442658"/>
                  </a:lnTo>
                  <a:lnTo>
                    <a:pt x="875518" y="1453097"/>
                  </a:lnTo>
                  <a:lnTo>
                    <a:pt x="829052" y="1460673"/>
                  </a:lnTo>
                  <a:lnTo>
                    <a:pt x="781655" y="1465289"/>
                  </a:lnTo>
                  <a:lnTo>
                    <a:pt x="733425" y="1466850"/>
                  </a:lnTo>
                  <a:lnTo>
                    <a:pt x="685208" y="1465289"/>
                  </a:lnTo>
                  <a:lnTo>
                    <a:pt x="637823" y="1460673"/>
                  </a:lnTo>
                  <a:lnTo>
                    <a:pt x="591367" y="1453097"/>
                  </a:lnTo>
                  <a:lnTo>
                    <a:pt x="545936" y="1442658"/>
                  </a:lnTo>
                  <a:lnTo>
                    <a:pt x="501627" y="1429454"/>
                  </a:lnTo>
                  <a:lnTo>
                    <a:pt x="458537" y="1413580"/>
                  </a:lnTo>
                  <a:lnTo>
                    <a:pt x="416762" y="1395133"/>
                  </a:lnTo>
                  <a:lnTo>
                    <a:pt x="376400" y="1374211"/>
                  </a:lnTo>
                  <a:lnTo>
                    <a:pt x="337546" y="1350909"/>
                  </a:lnTo>
                  <a:lnTo>
                    <a:pt x="300298" y="1325325"/>
                  </a:lnTo>
                  <a:lnTo>
                    <a:pt x="264752" y="1297555"/>
                  </a:lnTo>
                  <a:lnTo>
                    <a:pt x="231005" y="1267696"/>
                  </a:lnTo>
                  <a:lnTo>
                    <a:pt x="199153" y="1235844"/>
                  </a:lnTo>
                  <a:lnTo>
                    <a:pt x="169294" y="1202097"/>
                  </a:lnTo>
                  <a:lnTo>
                    <a:pt x="141524" y="1166551"/>
                  </a:lnTo>
                  <a:lnTo>
                    <a:pt x="115940" y="1129303"/>
                  </a:lnTo>
                  <a:lnTo>
                    <a:pt x="92638" y="1090449"/>
                  </a:lnTo>
                  <a:lnTo>
                    <a:pt x="71716" y="1050087"/>
                  </a:lnTo>
                  <a:lnTo>
                    <a:pt x="53269" y="1008312"/>
                  </a:lnTo>
                  <a:lnTo>
                    <a:pt x="37395" y="965222"/>
                  </a:lnTo>
                  <a:lnTo>
                    <a:pt x="24191" y="920913"/>
                  </a:lnTo>
                  <a:lnTo>
                    <a:pt x="13752" y="875482"/>
                  </a:lnTo>
                  <a:lnTo>
                    <a:pt x="6176" y="829026"/>
                  </a:lnTo>
                  <a:lnTo>
                    <a:pt x="1560" y="781641"/>
                  </a:lnTo>
                  <a:lnTo>
                    <a:pt x="0" y="733425"/>
                  </a:lnTo>
                  <a:close/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39047" y="5567677"/>
              <a:ext cx="403860" cy="403860"/>
            </a:xfrm>
            <a:custGeom>
              <a:avLst/>
              <a:gdLst/>
              <a:ahLst/>
              <a:cxnLst/>
              <a:rect l="l" t="t" r="r" b="b"/>
              <a:pathLst>
                <a:path w="403860" h="403860">
                  <a:moveTo>
                    <a:pt x="201815" y="0"/>
                  </a:moveTo>
                  <a:lnTo>
                    <a:pt x="161146" y="4103"/>
                  </a:lnTo>
                  <a:lnTo>
                    <a:pt x="123265" y="15868"/>
                  </a:lnTo>
                  <a:lnTo>
                    <a:pt x="88985" y="34479"/>
                  </a:lnTo>
                  <a:lnTo>
                    <a:pt x="59119" y="59119"/>
                  </a:lnTo>
                  <a:lnTo>
                    <a:pt x="34475" y="89198"/>
                  </a:lnTo>
                  <a:lnTo>
                    <a:pt x="15864" y="123836"/>
                  </a:lnTo>
                  <a:lnTo>
                    <a:pt x="4100" y="161786"/>
                  </a:lnTo>
                  <a:lnTo>
                    <a:pt x="0" y="201817"/>
                  </a:lnTo>
                  <a:lnTo>
                    <a:pt x="3879" y="241364"/>
                  </a:lnTo>
                  <a:lnTo>
                    <a:pt x="15028" y="278314"/>
                  </a:lnTo>
                  <a:lnTo>
                    <a:pt x="56159" y="341394"/>
                  </a:lnTo>
                  <a:lnTo>
                    <a:pt x="117622" y="385162"/>
                  </a:lnTo>
                  <a:lnTo>
                    <a:pt x="154083" y="397825"/>
                  </a:lnTo>
                  <a:lnTo>
                    <a:pt x="193352" y="403337"/>
                  </a:lnTo>
                  <a:lnTo>
                    <a:pt x="199886" y="403596"/>
                  </a:lnTo>
                  <a:lnTo>
                    <a:pt x="205435" y="398505"/>
                  </a:lnTo>
                  <a:lnTo>
                    <a:pt x="205952" y="385380"/>
                  </a:lnTo>
                  <a:lnTo>
                    <a:pt x="200841" y="379852"/>
                  </a:lnTo>
                  <a:lnTo>
                    <a:pt x="194283" y="379594"/>
                  </a:lnTo>
                  <a:lnTo>
                    <a:pt x="159623" y="374726"/>
                  </a:lnTo>
                  <a:lnTo>
                    <a:pt x="98462" y="346722"/>
                  </a:lnTo>
                  <a:lnTo>
                    <a:pt x="52616" y="299109"/>
                  </a:lnTo>
                  <a:lnTo>
                    <a:pt x="27238" y="237272"/>
                  </a:lnTo>
                  <a:lnTo>
                    <a:pt x="23819" y="201817"/>
                  </a:lnTo>
                  <a:lnTo>
                    <a:pt x="27434" y="165936"/>
                  </a:lnTo>
                  <a:lnTo>
                    <a:pt x="54212" y="102304"/>
                  </a:lnTo>
                  <a:lnTo>
                    <a:pt x="102293" y="54236"/>
                  </a:lnTo>
                  <a:lnTo>
                    <a:pt x="165932" y="27459"/>
                  </a:lnTo>
                  <a:lnTo>
                    <a:pt x="201795" y="23842"/>
                  </a:lnTo>
                  <a:lnTo>
                    <a:pt x="295077" y="23842"/>
                  </a:lnTo>
                  <a:lnTo>
                    <a:pt x="280386" y="15868"/>
                  </a:lnTo>
                  <a:lnTo>
                    <a:pt x="242498" y="4103"/>
                  </a:lnTo>
                  <a:lnTo>
                    <a:pt x="201815" y="0"/>
                  </a:lnTo>
                  <a:close/>
                </a:path>
                <a:path w="403860" h="403860">
                  <a:moveTo>
                    <a:pt x="295077" y="23842"/>
                  </a:moveTo>
                  <a:lnTo>
                    <a:pt x="201795" y="23842"/>
                  </a:lnTo>
                  <a:lnTo>
                    <a:pt x="237666" y="27459"/>
                  </a:lnTo>
                  <a:lnTo>
                    <a:pt x="271080" y="37829"/>
                  </a:lnTo>
                  <a:lnTo>
                    <a:pt x="327655" y="75962"/>
                  </a:lnTo>
                  <a:lnTo>
                    <a:pt x="365796" y="132534"/>
                  </a:lnTo>
                  <a:lnTo>
                    <a:pt x="379785" y="201817"/>
                  </a:lnTo>
                  <a:lnTo>
                    <a:pt x="379368" y="214176"/>
                  </a:lnTo>
                  <a:lnTo>
                    <a:pt x="369745" y="260997"/>
                  </a:lnTo>
                  <a:lnTo>
                    <a:pt x="350827" y="299455"/>
                  </a:lnTo>
                  <a:lnTo>
                    <a:pt x="352617" y="306793"/>
                  </a:lnTo>
                  <a:lnTo>
                    <a:pt x="363834" y="313574"/>
                  </a:lnTo>
                  <a:lnTo>
                    <a:pt x="370675" y="311906"/>
                  </a:lnTo>
                  <a:lnTo>
                    <a:pt x="371100" y="311906"/>
                  </a:lnTo>
                  <a:lnTo>
                    <a:pt x="392114" y="269172"/>
                  </a:lnTo>
                  <a:lnTo>
                    <a:pt x="401786" y="229419"/>
                  </a:lnTo>
                  <a:lnTo>
                    <a:pt x="403673" y="201817"/>
                  </a:lnTo>
                  <a:lnTo>
                    <a:pt x="399636" y="161786"/>
                  </a:lnTo>
                  <a:lnTo>
                    <a:pt x="399572" y="161148"/>
                  </a:lnTo>
                  <a:lnTo>
                    <a:pt x="387811" y="123265"/>
                  </a:lnTo>
                  <a:lnTo>
                    <a:pt x="369320" y="89198"/>
                  </a:lnTo>
                  <a:lnTo>
                    <a:pt x="369203" y="88983"/>
                  </a:lnTo>
                  <a:lnTo>
                    <a:pt x="344561" y="59119"/>
                  </a:lnTo>
                  <a:lnTo>
                    <a:pt x="314675" y="34479"/>
                  </a:lnTo>
                  <a:lnTo>
                    <a:pt x="295077" y="23842"/>
                  </a:lnTo>
                  <a:close/>
                </a:path>
                <a:path w="403860" h="403860">
                  <a:moveTo>
                    <a:pt x="95182" y="182628"/>
                  </a:moveTo>
                  <a:lnTo>
                    <a:pt x="85397" y="191417"/>
                  </a:lnTo>
                  <a:lnTo>
                    <a:pt x="85015" y="198954"/>
                  </a:lnTo>
                  <a:lnTo>
                    <a:pt x="168504" y="291899"/>
                  </a:lnTo>
                  <a:lnTo>
                    <a:pt x="176047" y="292277"/>
                  </a:lnTo>
                  <a:lnTo>
                    <a:pt x="181490" y="287385"/>
                  </a:lnTo>
                  <a:lnTo>
                    <a:pt x="181968" y="286868"/>
                  </a:lnTo>
                  <a:lnTo>
                    <a:pt x="182421" y="286311"/>
                  </a:lnTo>
                  <a:lnTo>
                    <a:pt x="204124" y="260997"/>
                  </a:lnTo>
                  <a:lnTo>
                    <a:pt x="172753" y="260997"/>
                  </a:lnTo>
                  <a:lnTo>
                    <a:pt x="102724" y="183006"/>
                  </a:lnTo>
                  <a:lnTo>
                    <a:pt x="95182" y="182628"/>
                  </a:lnTo>
                  <a:close/>
                </a:path>
                <a:path w="403860" h="403860">
                  <a:moveTo>
                    <a:pt x="308124" y="111279"/>
                  </a:moveTo>
                  <a:lnTo>
                    <a:pt x="300606" y="111875"/>
                  </a:lnTo>
                  <a:lnTo>
                    <a:pt x="172753" y="260997"/>
                  </a:lnTo>
                  <a:lnTo>
                    <a:pt x="204124" y="260997"/>
                  </a:lnTo>
                  <a:lnTo>
                    <a:pt x="318705" y="127346"/>
                  </a:lnTo>
                  <a:lnTo>
                    <a:pt x="318108" y="119830"/>
                  </a:lnTo>
                  <a:lnTo>
                    <a:pt x="308124" y="111279"/>
                  </a:lnTo>
                  <a:close/>
                </a:path>
              </a:pathLst>
            </a:custGeom>
            <a:solidFill>
              <a:srgbClr val="FA49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41113" y="5830829"/>
              <a:ext cx="654050" cy="549910"/>
            </a:xfrm>
            <a:custGeom>
              <a:avLst/>
              <a:gdLst/>
              <a:ahLst/>
              <a:cxnLst/>
              <a:rect l="l" t="t" r="r" b="b"/>
              <a:pathLst>
                <a:path w="654050" h="549910">
                  <a:moveTo>
                    <a:pt x="386130" y="485106"/>
                  </a:moveTo>
                  <a:lnTo>
                    <a:pt x="331365" y="485106"/>
                  </a:lnTo>
                  <a:lnTo>
                    <a:pt x="336198" y="485750"/>
                  </a:lnTo>
                  <a:lnTo>
                    <a:pt x="344691" y="489354"/>
                  </a:lnTo>
                  <a:lnTo>
                    <a:pt x="348549" y="492360"/>
                  </a:lnTo>
                  <a:lnTo>
                    <a:pt x="391292" y="548702"/>
                  </a:lnTo>
                  <a:lnTo>
                    <a:pt x="398730" y="549728"/>
                  </a:lnTo>
                  <a:lnTo>
                    <a:pt x="438447" y="519613"/>
                  </a:lnTo>
                  <a:lnTo>
                    <a:pt x="399088" y="519613"/>
                  </a:lnTo>
                  <a:lnTo>
                    <a:pt x="377747" y="491477"/>
                  </a:lnTo>
                  <a:lnTo>
                    <a:pt x="386130" y="485106"/>
                  </a:lnTo>
                  <a:close/>
                </a:path>
                <a:path w="654050" h="549910">
                  <a:moveTo>
                    <a:pt x="632299" y="321043"/>
                  </a:moveTo>
                  <a:lnTo>
                    <a:pt x="602517" y="321043"/>
                  </a:lnTo>
                  <a:lnTo>
                    <a:pt x="623969" y="349300"/>
                  </a:lnTo>
                  <a:lnTo>
                    <a:pt x="623721" y="349300"/>
                  </a:lnTo>
                  <a:lnTo>
                    <a:pt x="399088" y="519613"/>
                  </a:lnTo>
                  <a:lnTo>
                    <a:pt x="438447" y="519613"/>
                  </a:lnTo>
                  <a:lnTo>
                    <a:pt x="652897" y="357008"/>
                  </a:lnTo>
                  <a:lnTo>
                    <a:pt x="653931" y="349559"/>
                  </a:lnTo>
                  <a:lnTo>
                    <a:pt x="632299" y="321043"/>
                  </a:lnTo>
                  <a:close/>
                </a:path>
                <a:path w="654050" h="549910">
                  <a:moveTo>
                    <a:pt x="56588" y="0"/>
                  </a:moveTo>
                  <a:lnTo>
                    <a:pt x="14067" y="20984"/>
                  </a:lnTo>
                  <a:lnTo>
                    <a:pt x="338" y="54657"/>
                  </a:lnTo>
                  <a:lnTo>
                    <a:pt x="228" y="57363"/>
                  </a:lnTo>
                  <a:lnTo>
                    <a:pt x="110" y="60264"/>
                  </a:lnTo>
                  <a:lnTo>
                    <a:pt x="0" y="62968"/>
                  </a:lnTo>
                  <a:lnTo>
                    <a:pt x="1655" y="73826"/>
                  </a:lnTo>
                  <a:lnTo>
                    <a:pt x="1738" y="74371"/>
                  </a:lnTo>
                  <a:lnTo>
                    <a:pt x="5729" y="85396"/>
                  </a:lnTo>
                  <a:lnTo>
                    <a:pt x="12021" y="95700"/>
                  </a:lnTo>
                  <a:lnTo>
                    <a:pt x="138268" y="262142"/>
                  </a:lnTo>
                  <a:lnTo>
                    <a:pt x="142416" y="267690"/>
                  </a:lnTo>
                  <a:lnTo>
                    <a:pt x="139631" y="269798"/>
                  </a:lnTo>
                  <a:lnTo>
                    <a:pt x="138955" y="270196"/>
                  </a:lnTo>
                  <a:lnTo>
                    <a:pt x="138338" y="270673"/>
                  </a:lnTo>
                  <a:lnTo>
                    <a:pt x="104956" y="313989"/>
                  </a:lnTo>
                  <a:lnTo>
                    <a:pt x="99744" y="346164"/>
                  </a:lnTo>
                  <a:lnTo>
                    <a:pt x="99686" y="347219"/>
                  </a:lnTo>
                  <a:lnTo>
                    <a:pt x="118767" y="397600"/>
                  </a:lnTo>
                  <a:lnTo>
                    <a:pt x="176679" y="461610"/>
                  </a:lnTo>
                  <a:lnTo>
                    <a:pt x="218015" y="488184"/>
                  </a:lnTo>
                  <a:lnTo>
                    <a:pt x="231033" y="491477"/>
                  </a:lnTo>
                  <a:lnTo>
                    <a:pt x="243434" y="493172"/>
                  </a:lnTo>
                  <a:lnTo>
                    <a:pt x="256647" y="493540"/>
                  </a:lnTo>
                  <a:lnTo>
                    <a:pt x="270046" y="492575"/>
                  </a:lnTo>
                  <a:lnTo>
                    <a:pt x="331365" y="485106"/>
                  </a:lnTo>
                  <a:lnTo>
                    <a:pt x="386130" y="485106"/>
                  </a:lnTo>
                  <a:lnTo>
                    <a:pt x="401647" y="473342"/>
                  </a:lnTo>
                  <a:lnTo>
                    <a:pt x="362353" y="473342"/>
                  </a:lnTo>
                  <a:lnTo>
                    <a:pt x="358494" y="470120"/>
                  </a:lnTo>
                  <a:lnTo>
                    <a:pt x="357722" y="469648"/>
                  </a:lnTo>
                  <a:lnTo>
                    <a:pt x="256334" y="469648"/>
                  </a:lnTo>
                  <a:lnTo>
                    <a:pt x="245664" y="469381"/>
                  </a:lnTo>
                  <a:lnTo>
                    <a:pt x="235326" y="468003"/>
                  </a:lnTo>
                  <a:lnTo>
                    <a:pt x="225880" y="465586"/>
                  </a:lnTo>
                  <a:lnTo>
                    <a:pt x="225717" y="465586"/>
                  </a:lnTo>
                  <a:lnTo>
                    <a:pt x="137682" y="383139"/>
                  </a:lnTo>
                  <a:lnTo>
                    <a:pt x="123490" y="346164"/>
                  </a:lnTo>
                  <a:lnTo>
                    <a:pt x="124117" y="333948"/>
                  </a:lnTo>
                  <a:lnTo>
                    <a:pt x="141984" y="299265"/>
                  </a:lnTo>
                  <a:lnTo>
                    <a:pt x="156652" y="286621"/>
                  </a:lnTo>
                  <a:lnTo>
                    <a:pt x="186680" y="286621"/>
                  </a:lnTo>
                  <a:lnTo>
                    <a:pt x="30955" y="81323"/>
                  </a:lnTo>
                  <a:lnTo>
                    <a:pt x="27184" y="75132"/>
                  </a:lnTo>
                  <a:lnTo>
                    <a:pt x="24952" y="68915"/>
                  </a:lnTo>
                  <a:lnTo>
                    <a:pt x="24845" y="68616"/>
                  </a:lnTo>
                  <a:lnTo>
                    <a:pt x="24745" y="68134"/>
                  </a:lnTo>
                  <a:lnTo>
                    <a:pt x="23765" y="61586"/>
                  </a:lnTo>
                  <a:lnTo>
                    <a:pt x="23820" y="60264"/>
                  </a:lnTo>
                  <a:lnTo>
                    <a:pt x="44086" y="27134"/>
                  </a:lnTo>
                  <a:lnTo>
                    <a:pt x="57272" y="23774"/>
                  </a:lnTo>
                  <a:lnTo>
                    <a:pt x="107490" y="23774"/>
                  </a:lnTo>
                  <a:lnTo>
                    <a:pt x="106993" y="23118"/>
                  </a:lnTo>
                  <a:lnTo>
                    <a:pt x="98268" y="14087"/>
                  </a:lnTo>
                  <a:lnTo>
                    <a:pt x="88891" y="7575"/>
                  </a:lnTo>
                  <a:lnTo>
                    <a:pt x="78600" y="3028"/>
                  </a:lnTo>
                  <a:lnTo>
                    <a:pt x="67711" y="489"/>
                  </a:lnTo>
                  <a:lnTo>
                    <a:pt x="56588" y="0"/>
                  </a:lnTo>
                  <a:close/>
                </a:path>
                <a:path w="654050" h="549910">
                  <a:moveTo>
                    <a:pt x="464037" y="66707"/>
                  </a:moveTo>
                  <a:lnTo>
                    <a:pt x="415557" y="66707"/>
                  </a:lnTo>
                  <a:lnTo>
                    <a:pt x="431508" y="68915"/>
                  </a:lnTo>
                  <a:lnTo>
                    <a:pt x="439046" y="72991"/>
                  </a:lnTo>
                  <a:lnTo>
                    <a:pt x="565364" y="239532"/>
                  </a:lnTo>
                  <a:lnTo>
                    <a:pt x="582610" y="274309"/>
                  </a:lnTo>
                  <a:lnTo>
                    <a:pt x="585790" y="291791"/>
                  </a:lnTo>
                  <a:lnTo>
                    <a:pt x="586983" y="296047"/>
                  </a:lnTo>
                  <a:lnTo>
                    <a:pt x="588694" y="300143"/>
                  </a:lnTo>
                  <a:lnTo>
                    <a:pt x="589231" y="301316"/>
                  </a:lnTo>
                  <a:lnTo>
                    <a:pt x="362353" y="473342"/>
                  </a:lnTo>
                  <a:lnTo>
                    <a:pt x="401647" y="473342"/>
                  </a:lnTo>
                  <a:lnTo>
                    <a:pt x="602517" y="321043"/>
                  </a:lnTo>
                  <a:lnTo>
                    <a:pt x="632299" y="321043"/>
                  </a:lnTo>
                  <a:lnTo>
                    <a:pt x="614272" y="297280"/>
                  </a:lnTo>
                  <a:lnTo>
                    <a:pt x="612740" y="295291"/>
                  </a:lnTo>
                  <a:lnTo>
                    <a:pt x="611527" y="293183"/>
                  </a:lnTo>
                  <a:lnTo>
                    <a:pt x="609697" y="288828"/>
                  </a:lnTo>
                  <a:lnTo>
                    <a:pt x="609080" y="286621"/>
                  </a:lnTo>
                  <a:lnTo>
                    <a:pt x="608782" y="284374"/>
                  </a:lnTo>
                  <a:lnTo>
                    <a:pt x="607408" y="276135"/>
                  </a:lnTo>
                  <a:lnTo>
                    <a:pt x="593432" y="238908"/>
                  </a:lnTo>
                  <a:lnTo>
                    <a:pt x="584258" y="225215"/>
                  </a:lnTo>
                  <a:lnTo>
                    <a:pt x="464037" y="66707"/>
                  </a:lnTo>
                  <a:close/>
                </a:path>
                <a:path w="654050" h="549910">
                  <a:moveTo>
                    <a:pt x="337031" y="462104"/>
                  </a:moveTo>
                  <a:lnTo>
                    <a:pt x="321901" y="462104"/>
                  </a:lnTo>
                  <a:lnTo>
                    <a:pt x="311142" y="462799"/>
                  </a:lnTo>
                  <a:lnTo>
                    <a:pt x="295773" y="464689"/>
                  </a:lnTo>
                  <a:lnTo>
                    <a:pt x="267242" y="468856"/>
                  </a:lnTo>
                  <a:lnTo>
                    <a:pt x="256334" y="469648"/>
                  </a:lnTo>
                  <a:lnTo>
                    <a:pt x="357722" y="469648"/>
                  </a:lnTo>
                  <a:lnTo>
                    <a:pt x="354238" y="467519"/>
                  </a:lnTo>
                  <a:lnTo>
                    <a:pt x="349683" y="465587"/>
                  </a:lnTo>
                  <a:lnTo>
                    <a:pt x="343441" y="463420"/>
                  </a:lnTo>
                  <a:lnTo>
                    <a:pt x="337031" y="462104"/>
                  </a:lnTo>
                  <a:close/>
                </a:path>
                <a:path w="654050" h="549910">
                  <a:moveTo>
                    <a:pt x="330256" y="461610"/>
                  </a:moveTo>
                  <a:lnTo>
                    <a:pt x="321731" y="462104"/>
                  </a:lnTo>
                  <a:lnTo>
                    <a:pt x="337184" y="462104"/>
                  </a:lnTo>
                  <a:lnTo>
                    <a:pt x="330256" y="461610"/>
                  </a:lnTo>
                  <a:close/>
                </a:path>
                <a:path w="654050" h="549910">
                  <a:moveTo>
                    <a:pt x="186680" y="286621"/>
                  </a:moveTo>
                  <a:lnTo>
                    <a:pt x="156816" y="286621"/>
                  </a:lnTo>
                  <a:lnTo>
                    <a:pt x="215271" y="363641"/>
                  </a:lnTo>
                  <a:lnTo>
                    <a:pt x="222709" y="364668"/>
                  </a:lnTo>
                  <a:lnTo>
                    <a:pt x="233171" y="356745"/>
                  </a:lnTo>
                  <a:lnTo>
                    <a:pt x="234150" y="349559"/>
                  </a:lnTo>
                  <a:lnTo>
                    <a:pt x="234185" y="349300"/>
                  </a:lnTo>
                  <a:lnTo>
                    <a:pt x="186680" y="286621"/>
                  </a:lnTo>
                  <a:close/>
                </a:path>
                <a:path w="654050" h="549910">
                  <a:moveTo>
                    <a:pt x="107490" y="23774"/>
                  </a:moveTo>
                  <a:lnTo>
                    <a:pt x="58830" y="23774"/>
                  </a:lnTo>
                  <a:lnTo>
                    <a:pt x="64529" y="24013"/>
                  </a:lnTo>
                  <a:lnTo>
                    <a:pt x="71266" y="25605"/>
                  </a:lnTo>
                  <a:lnTo>
                    <a:pt x="77611" y="28455"/>
                  </a:lnTo>
                  <a:lnTo>
                    <a:pt x="83352" y="32539"/>
                  </a:lnTo>
                  <a:lnTo>
                    <a:pt x="88277" y="37834"/>
                  </a:lnTo>
                  <a:lnTo>
                    <a:pt x="205187" y="191946"/>
                  </a:lnTo>
                  <a:lnTo>
                    <a:pt x="212645" y="192980"/>
                  </a:lnTo>
                  <a:lnTo>
                    <a:pt x="222391" y="185583"/>
                  </a:lnTo>
                  <a:lnTo>
                    <a:pt x="223763" y="179518"/>
                  </a:lnTo>
                  <a:lnTo>
                    <a:pt x="221496" y="174526"/>
                  </a:lnTo>
                  <a:lnTo>
                    <a:pt x="217856" y="166771"/>
                  </a:lnTo>
                  <a:lnTo>
                    <a:pt x="217140" y="158081"/>
                  </a:lnTo>
                  <a:lnTo>
                    <a:pt x="221098" y="142173"/>
                  </a:lnTo>
                  <a:lnTo>
                    <a:pt x="221427" y="141596"/>
                  </a:lnTo>
                  <a:lnTo>
                    <a:pt x="196793" y="141596"/>
                  </a:lnTo>
                  <a:lnTo>
                    <a:pt x="107927" y="24451"/>
                  </a:lnTo>
                  <a:lnTo>
                    <a:pt x="107490" y="23774"/>
                  </a:lnTo>
                  <a:close/>
                </a:path>
                <a:path w="654050" h="549910">
                  <a:moveTo>
                    <a:pt x="304026" y="122191"/>
                  </a:moveTo>
                  <a:lnTo>
                    <a:pt x="252502" y="122191"/>
                  </a:lnTo>
                  <a:lnTo>
                    <a:pt x="259504" y="122426"/>
                  </a:lnTo>
                  <a:lnTo>
                    <a:pt x="266324" y="123955"/>
                  </a:lnTo>
                  <a:lnTo>
                    <a:pt x="272773" y="126762"/>
                  </a:lnTo>
                  <a:lnTo>
                    <a:pt x="278644" y="130821"/>
                  </a:lnTo>
                  <a:lnTo>
                    <a:pt x="283730" y="136108"/>
                  </a:lnTo>
                  <a:lnTo>
                    <a:pt x="287787" y="141278"/>
                  </a:lnTo>
                  <a:lnTo>
                    <a:pt x="295286" y="142173"/>
                  </a:lnTo>
                  <a:lnTo>
                    <a:pt x="304196" y="135173"/>
                  </a:lnTo>
                  <a:lnTo>
                    <a:pt x="305727" y="130420"/>
                  </a:lnTo>
                  <a:lnTo>
                    <a:pt x="304713" y="126085"/>
                  </a:lnTo>
                  <a:lnTo>
                    <a:pt x="304068" y="122426"/>
                  </a:lnTo>
                  <a:lnTo>
                    <a:pt x="304026" y="122191"/>
                  </a:lnTo>
                  <a:close/>
                </a:path>
                <a:path w="654050" h="549910">
                  <a:moveTo>
                    <a:pt x="251005" y="98481"/>
                  </a:moveTo>
                  <a:lnTo>
                    <a:pt x="210879" y="117200"/>
                  </a:lnTo>
                  <a:lnTo>
                    <a:pt x="196915" y="141278"/>
                  </a:lnTo>
                  <a:lnTo>
                    <a:pt x="196793" y="141596"/>
                  </a:lnTo>
                  <a:lnTo>
                    <a:pt x="221427" y="141596"/>
                  </a:lnTo>
                  <a:lnTo>
                    <a:pt x="225653" y="134795"/>
                  </a:lnTo>
                  <a:lnTo>
                    <a:pt x="232574" y="129545"/>
                  </a:lnTo>
                  <a:lnTo>
                    <a:pt x="238827" y="125732"/>
                  </a:lnTo>
                  <a:lnTo>
                    <a:pt x="245540" y="123287"/>
                  </a:lnTo>
                  <a:lnTo>
                    <a:pt x="252502" y="122191"/>
                  </a:lnTo>
                  <a:lnTo>
                    <a:pt x="304026" y="122191"/>
                  </a:lnTo>
                  <a:lnTo>
                    <a:pt x="303679" y="120219"/>
                  </a:lnTo>
                  <a:lnTo>
                    <a:pt x="304236" y="114134"/>
                  </a:lnTo>
                  <a:lnTo>
                    <a:pt x="307698" y="104987"/>
                  </a:lnTo>
                  <a:lnTo>
                    <a:pt x="282477" y="104987"/>
                  </a:lnTo>
                  <a:lnTo>
                    <a:pt x="276192" y="101785"/>
                  </a:lnTo>
                  <a:lnTo>
                    <a:pt x="269409" y="99737"/>
                  </a:lnTo>
                  <a:lnTo>
                    <a:pt x="262488" y="98862"/>
                  </a:lnTo>
                  <a:lnTo>
                    <a:pt x="251005" y="98481"/>
                  </a:lnTo>
                  <a:close/>
                </a:path>
                <a:path w="654050" h="549910">
                  <a:moveTo>
                    <a:pt x="389726" y="87928"/>
                  </a:moveTo>
                  <a:lnTo>
                    <a:pt x="334694" y="87928"/>
                  </a:lnTo>
                  <a:lnTo>
                    <a:pt x="340932" y="88184"/>
                  </a:lnTo>
                  <a:lnTo>
                    <a:pt x="349146" y="89317"/>
                  </a:lnTo>
                  <a:lnTo>
                    <a:pt x="356943" y="93533"/>
                  </a:lnTo>
                  <a:lnTo>
                    <a:pt x="370587" y="111549"/>
                  </a:lnTo>
                  <a:lnTo>
                    <a:pt x="378045" y="112583"/>
                  </a:lnTo>
                  <a:lnTo>
                    <a:pt x="386339" y="106279"/>
                  </a:lnTo>
                  <a:lnTo>
                    <a:pt x="387970" y="102720"/>
                  </a:lnTo>
                  <a:lnTo>
                    <a:pt x="387950" y="94209"/>
                  </a:lnTo>
                  <a:lnTo>
                    <a:pt x="389044" y="89317"/>
                  </a:lnTo>
                  <a:lnTo>
                    <a:pt x="389601" y="88184"/>
                  </a:lnTo>
                  <a:lnTo>
                    <a:pt x="389726" y="87928"/>
                  </a:lnTo>
                  <a:close/>
                </a:path>
                <a:path w="654050" h="549910">
                  <a:moveTo>
                    <a:pt x="333331" y="64171"/>
                  </a:moveTo>
                  <a:lnTo>
                    <a:pt x="296511" y="80768"/>
                  </a:lnTo>
                  <a:lnTo>
                    <a:pt x="282477" y="104987"/>
                  </a:lnTo>
                  <a:lnTo>
                    <a:pt x="307698" y="104987"/>
                  </a:lnTo>
                  <a:lnTo>
                    <a:pt x="308315" y="103356"/>
                  </a:lnTo>
                  <a:lnTo>
                    <a:pt x="308412" y="103098"/>
                  </a:lnTo>
                  <a:lnTo>
                    <a:pt x="311993" y="98146"/>
                  </a:lnTo>
                  <a:lnTo>
                    <a:pt x="316945" y="94388"/>
                  </a:lnTo>
                  <a:lnTo>
                    <a:pt x="322511" y="90997"/>
                  </a:lnTo>
                  <a:lnTo>
                    <a:pt x="328491" y="88855"/>
                  </a:lnTo>
                  <a:lnTo>
                    <a:pt x="334694" y="87928"/>
                  </a:lnTo>
                  <a:lnTo>
                    <a:pt x="389726" y="87928"/>
                  </a:lnTo>
                  <a:lnTo>
                    <a:pt x="393241" y="80768"/>
                  </a:lnTo>
                  <a:lnTo>
                    <a:pt x="396343" y="76829"/>
                  </a:lnTo>
                  <a:lnTo>
                    <a:pt x="398912" y="74900"/>
                  </a:lnTo>
                  <a:lnTo>
                    <a:pt x="369612" y="74900"/>
                  </a:lnTo>
                  <a:lnTo>
                    <a:pt x="363692" y="71118"/>
                  </a:lnTo>
                  <a:lnTo>
                    <a:pt x="357410" y="68134"/>
                  </a:lnTo>
                  <a:lnTo>
                    <a:pt x="350845" y="65963"/>
                  </a:lnTo>
                  <a:lnTo>
                    <a:pt x="344074" y="64619"/>
                  </a:lnTo>
                  <a:lnTo>
                    <a:pt x="333331" y="64171"/>
                  </a:lnTo>
                  <a:close/>
                </a:path>
                <a:path w="654050" h="549910">
                  <a:moveTo>
                    <a:pt x="416137" y="43830"/>
                  </a:moveTo>
                  <a:lnTo>
                    <a:pt x="378900" y="60264"/>
                  </a:lnTo>
                  <a:lnTo>
                    <a:pt x="369612" y="74900"/>
                  </a:lnTo>
                  <a:lnTo>
                    <a:pt x="398912" y="74900"/>
                  </a:lnTo>
                  <a:lnTo>
                    <a:pt x="407163" y="68616"/>
                  </a:lnTo>
                  <a:lnTo>
                    <a:pt x="415557" y="66707"/>
                  </a:lnTo>
                  <a:lnTo>
                    <a:pt x="464037" y="66707"/>
                  </a:lnTo>
                  <a:lnTo>
                    <a:pt x="463132" y="65514"/>
                  </a:lnTo>
                  <a:lnTo>
                    <a:pt x="455528" y="57363"/>
                  </a:lnTo>
                  <a:lnTo>
                    <a:pt x="446708" y="51075"/>
                  </a:lnTo>
                  <a:lnTo>
                    <a:pt x="436986" y="46692"/>
                  </a:lnTo>
                  <a:lnTo>
                    <a:pt x="426675" y="44257"/>
                  </a:lnTo>
                  <a:lnTo>
                    <a:pt x="416137" y="43830"/>
                  </a:lnTo>
                  <a:close/>
                </a:path>
              </a:pathLst>
            </a:custGeom>
            <a:solidFill>
              <a:srgbClr val="395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83652" y="5239638"/>
              <a:ext cx="1466850" cy="1466850"/>
            </a:xfrm>
            <a:custGeom>
              <a:avLst/>
              <a:gdLst/>
              <a:ahLst/>
              <a:cxnLst/>
              <a:rect l="l" t="t" r="r" b="b"/>
              <a:pathLst>
                <a:path w="1466850" h="1466850">
                  <a:moveTo>
                    <a:pt x="0" y="733425"/>
                  </a:moveTo>
                  <a:lnTo>
                    <a:pt x="1559" y="685194"/>
                  </a:lnTo>
                  <a:lnTo>
                    <a:pt x="6174" y="637797"/>
                  </a:lnTo>
                  <a:lnTo>
                    <a:pt x="13747" y="591331"/>
                  </a:lnTo>
                  <a:lnTo>
                    <a:pt x="24183" y="545893"/>
                  </a:lnTo>
                  <a:lnTo>
                    <a:pt x="37383" y="501578"/>
                  </a:lnTo>
                  <a:lnTo>
                    <a:pt x="53253" y="458484"/>
                  </a:lnTo>
                  <a:lnTo>
                    <a:pt x="71694" y="416707"/>
                  </a:lnTo>
                  <a:lnTo>
                    <a:pt x="92612" y="376343"/>
                  </a:lnTo>
                  <a:lnTo>
                    <a:pt x="115908" y="337490"/>
                  </a:lnTo>
                  <a:lnTo>
                    <a:pt x="141488" y="300243"/>
                  </a:lnTo>
                  <a:lnTo>
                    <a:pt x="169253" y="264699"/>
                  </a:lnTo>
                  <a:lnTo>
                    <a:pt x="199108" y="230955"/>
                  </a:lnTo>
                  <a:lnTo>
                    <a:pt x="230955" y="199108"/>
                  </a:lnTo>
                  <a:lnTo>
                    <a:pt x="264699" y="169253"/>
                  </a:lnTo>
                  <a:lnTo>
                    <a:pt x="300243" y="141488"/>
                  </a:lnTo>
                  <a:lnTo>
                    <a:pt x="337490" y="115908"/>
                  </a:lnTo>
                  <a:lnTo>
                    <a:pt x="376343" y="92612"/>
                  </a:lnTo>
                  <a:lnTo>
                    <a:pt x="416707" y="71694"/>
                  </a:lnTo>
                  <a:lnTo>
                    <a:pt x="458484" y="53253"/>
                  </a:lnTo>
                  <a:lnTo>
                    <a:pt x="501578" y="37383"/>
                  </a:lnTo>
                  <a:lnTo>
                    <a:pt x="545893" y="24183"/>
                  </a:lnTo>
                  <a:lnTo>
                    <a:pt x="591331" y="13747"/>
                  </a:lnTo>
                  <a:lnTo>
                    <a:pt x="637797" y="6174"/>
                  </a:lnTo>
                  <a:lnTo>
                    <a:pt x="685194" y="1559"/>
                  </a:lnTo>
                  <a:lnTo>
                    <a:pt x="733425" y="0"/>
                  </a:lnTo>
                  <a:lnTo>
                    <a:pt x="781641" y="1559"/>
                  </a:lnTo>
                  <a:lnTo>
                    <a:pt x="829026" y="6174"/>
                  </a:lnTo>
                  <a:lnTo>
                    <a:pt x="875482" y="13747"/>
                  </a:lnTo>
                  <a:lnTo>
                    <a:pt x="920913" y="24183"/>
                  </a:lnTo>
                  <a:lnTo>
                    <a:pt x="965222" y="37383"/>
                  </a:lnTo>
                  <a:lnTo>
                    <a:pt x="1008312" y="53253"/>
                  </a:lnTo>
                  <a:lnTo>
                    <a:pt x="1050087" y="71694"/>
                  </a:lnTo>
                  <a:lnTo>
                    <a:pt x="1090449" y="92612"/>
                  </a:lnTo>
                  <a:lnTo>
                    <a:pt x="1129303" y="115908"/>
                  </a:lnTo>
                  <a:lnTo>
                    <a:pt x="1166551" y="141488"/>
                  </a:lnTo>
                  <a:lnTo>
                    <a:pt x="1202097" y="169253"/>
                  </a:lnTo>
                  <a:lnTo>
                    <a:pt x="1235844" y="199108"/>
                  </a:lnTo>
                  <a:lnTo>
                    <a:pt x="1267696" y="230955"/>
                  </a:lnTo>
                  <a:lnTo>
                    <a:pt x="1297555" y="264699"/>
                  </a:lnTo>
                  <a:lnTo>
                    <a:pt x="1325325" y="300243"/>
                  </a:lnTo>
                  <a:lnTo>
                    <a:pt x="1350909" y="337490"/>
                  </a:lnTo>
                  <a:lnTo>
                    <a:pt x="1374211" y="376343"/>
                  </a:lnTo>
                  <a:lnTo>
                    <a:pt x="1395133" y="416707"/>
                  </a:lnTo>
                  <a:lnTo>
                    <a:pt x="1413580" y="458484"/>
                  </a:lnTo>
                  <a:lnTo>
                    <a:pt x="1429454" y="501578"/>
                  </a:lnTo>
                  <a:lnTo>
                    <a:pt x="1442658" y="545893"/>
                  </a:lnTo>
                  <a:lnTo>
                    <a:pt x="1453097" y="591331"/>
                  </a:lnTo>
                  <a:lnTo>
                    <a:pt x="1460673" y="637797"/>
                  </a:lnTo>
                  <a:lnTo>
                    <a:pt x="1465289" y="685194"/>
                  </a:lnTo>
                  <a:lnTo>
                    <a:pt x="1466850" y="733425"/>
                  </a:lnTo>
                  <a:lnTo>
                    <a:pt x="1465289" y="781641"/>
                  </a:lnTo>
                  <a:lnTo>
                    <a:pt x="1460673" y="829026"/>
                  </a:lnTo>
                  <a:lnTo>
                    <a:pt x="1453097" y="875482"/>
                  </a:lnTo>
                  <a:lnTo>
                    <a:pt x="1442658" y="920913"/>
                  </a:lnTo>
                  <a:lnTo>
                    <a:pt x="1429454" y="965222"/>
                  </a:lnTo>
                  <a:lnTo>
                    <a:pt x="1413580" y="1008312"/>
                  </a:lnTo>
                  <a:lnTo>
                    <a:pt x="1395133" y="1050087"/>
                  </a:lnTo>
                  <a:lnTo>
                    <a:pt x="1374211" y="1090449"/>
                  </a:lnTo>
                  <a:lnTo>
                    <a:pt x="1350909" y="1129303"/>
                  </a:lnTo>
                  <a:lnTo>
                    <a:pt x="1325325" y="1166551"/>
                  </a:lnTo>
                  <a:lnTo>
                    <a:pt x="1297555" y="1202097"/>
                  </a:lnTo>
                  <a:lnTo>
                    <a:pt x="1267696" y="1235844"/>
                  </a:lnTo>
                  <a:lnTo>
                    <a:pt x="1235844" y="1267696"/>
                  </a:lnTo>
                  <a:lnTo>
                    <a:pt x="1202097" y="1297555"/>
                  </a:lnTo>
                  <a:lnTo>
                    <a:pt x="1166551" y="1325325"/>
                  </a:lnTo>
                  <a:lnTo>
                    <a:pt x="1129303" y="1350909"/>
                  </a:lnTo>
                  <a:lnTo>
                    <a:pt x="1090449" y="1374211"/>
                  </a:lnTo>
                  <a:lnTo>
                    <a:pt x="1050087" y="1395133"/>
                  </a:lnTo>
                  <a:lnTo>
                    <a:pt x="1008312" y="1413580"/>
                  </a:lnTo>
                  <a:lnTo>
                    <a:pt x="965222" y="1429454"/>
                  </a:lnTo>
                  <a:lnTo>
                    <a:pt x="920913" y="1442658"/>
                  </a:lnTo>
                  <a:lnTo>
                    <a:pt x="875482" y="1453097"/>
                  </a:lnTo>
                  <a:lnTo>
                    <a:pt x="829026" y="1460673"/>
                  </a:lnTo>
                  <a:lnTo>
                    <a:pt x="781641" y="1465289"/>
                  </a:lnTo>
                  <a:lnTo>
                    <a:pt x="733425" y="1466850"/>
                  </a:lnTo>
                  <a:lnTo>
                    <a:pt x="685194" y="1465289"/>
                  </a:lnTo>
                  <a:lnTo>
                    <a:pt x="637797" y="1460673"/>
                  </a:lnTo>
                  <a:lnTo>
                    <a:pt x="591331" y="1453097"/>
                  </a:lnTo>
                  <a:lnTo>
                    <a:pt x="545893" y="1442658"/>
                  </a:lnTo>
                  <a:lnTo>
                    <a:pt x="501578" y="1429454"/>
                  </a:lnTo>
                  <a:lnTo>
                    <a:pt x="458484" y="1413580"/>
                  </a:lnTo>
                  <a:lnTo>
                    <a:pt x="416707" y="1395133"/>
                  </a:lnTo>
                  <a:lnTo>
                    <a:pt x="376343" y="1374211"/>
                  </a:lnTo>
                  <a:lnTo>
                    <a:pt x="337490" y="1350909"/>
                  </a:lnTo>
                  <a:lnTo>
                    <a:pt x="300243" y="1325325"/>
                  </a:lnTo>
                  <a:lnTo>
                    <a:pt x="264699" y="1297555"/>
                  </a:lnTo>
                  <a:lnTo>
                    <a:pt x="230955" y="1267696"/>
                  </a:lnTo>
                  <a:lnTo>
                    <a:pt x="199108" y="1235844"/>
                  </a:lnTo>
                  <a:lnTo>
                    <a:pt x="169253" y="1202097"/>
                  </a:lnTo>
                  <a:lnTo>
                    <a:pt x="141488" y="1166551"/>
                  </a:lnTo>
                  <a:lnTo>
                    <a:pt x="115908" y="1129303"/>
                  </a:lnTo>
                  <a:lnTo>
                    <a:pt x="92612" y="1090449"/>
                  </a:lnTo>
                  <a:lnTo>
                    <a:pt x="71694" y="1050087"/>
                  </a:lnTo>
                  <a:lnTo>
                    <a:pt x="53253" y="1008312"/>
                  </a:lnTo>
                  <a:lnTo>
                    <a:pt x="37383" y="965222"/>
                  </a:lnTo>
                  <a:lnTo>
                    <a:pt x="24183" y="920913"/>
                  </a:lnTo>
                  <a:lnTo>
                    <a:pt x="13747" y="875482"/>
                  </a:lnTo>
                  <a:lnTo>
                    <a:pt x="6174" y="829026"/>
                  </a:lnTo>
                  <a:lnTo>
                    <a:pt x="1559" y="781641"/>
                  </a:lnTo>
                  <a:lnTo>
                    <a:pt x="0" y="733425"/>
                  </a:lnTo>
                  <a:close/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71371" y="5527281"/>
              <a:ext cx="892175" cy="892810"/>
            </a:xfrm>
            <a:custGeom>
              <a:avLst/>
              <a:gdLst/>
              <a:ahLst/>
              <a:cxnLst/>
              <a:rect l="l" t="t" r="r" b="b"/>
              <a:pathLst>
                <a:path w="892175" h="892810">
                  <a:moveTo>
                    <a:pt x="290271" y="377837"/>
                  </a:moveTo>
                  <a:lnTo>
                    <a:pt x="284594" y="372148"/>
                  </a:lnTo>
                  <a:lnTo>
                    <a:pt x="264871" y="372148"/>
                  </a:lnTo>
                  <a:lnTo>
                    <a:pt x="264871" y="397548"/>
                  </a:lnTo>
                  <a:lnTo>
                    <a:pt x="264871" y="494753"/>
                  </a:lnTo>
                  <a:lnTo>
                    <a:pt x="137553" y="494753"/>
                  </a:lnTo>
                  <a:lnTo>
                    <a:pt x="131864" y="500443"/>
                  </a:lnTo>
                  <a:lnTo>
                    <a:pt x="131864" y="524751"/>
                  </a:lnTo>
                  <a:lnTo>
                    <a:pt x="34442" y="446151"/>
                  </a:lnTo>
                  <a:lnTo>
                    <a:pt x="131864" y="367550"/>
                  </a:lnTo>
                  <a:lnTo>
                    <a:pt x="131864" y="391845"/>
                  </a:lnTo>
                  <a:lnTo>
                    <a:pt x="137553" y="397548"/>
                  </a:lnTo>
                  <a:lnTo>
                    <a:pt x="264871" y="397548"/>
                  </a:lnTo>
                  <a:lnTo>
                    <a:pt x="264871" y="372148"/>
                  </a:lnTo>
                  <a:lnTo>
                    <a:pt x="157264" y="372148"/>
                  </a:lnTo>
                  <a:lnTo>
                    <a:pt x="157264" y="367550"/>
                  </a:lnTo>
                  <a:lnTo>
                    <a:pt x="157238" y="338226"/>
                  </a:lnTo>
                  <a:lnTo>
                    <a:pt x="156324" y="335394"/>
                  </a:lnTo>
                  <a:lnTo>
                    <a:pt x="150075" y="327621"/>
                  </a:lnTo>
                  <a:lnTo>
                    <a:pt x="142100" y="326732"/>
                  </a:lnTo>
                  <a:lnTo>
                    <a:pt x="6477" y="436130"/>
                  </a:lnTo>
                  <a:lnTo>
                    <a:pt x="5715" y="436727"/>
                  </a:lnTo>
                  <a:lnTo>
                    <a:pt x="5029" y="437400"/>
                  </a:lnTo>
                  <a:lnTo>
                    <a:pt x="0" y="443623"/>
                  </a:lnTo>
                  <a:lnTo>
                    <a:pt x="863" y="451612"/>
                  </a:lnTo>
                  <a:lnTo>
                    <a:pt x="135902" y="560565"/>
                  </a:lnTo>
                  <a:lnTo>
                    <a:pt x="138188" y="562686"/>
                  </a:lnTo>
                  <a:lnTo>
                    <a:pt x="141211" y="563968"/>
                  </a:lnTo>
                  <a:lnTo>
                    <a:pt x="151574" y="563968"/>
                  </a:lnTo>
                  <a:lnTo>
                    <a:pt x="157264" y="558279"/>
                  </a:lnTo>
                  <a:lnTo>
                    <a:pt x="157264" y="524751"/>
                  </a:lnTo>
                  <a:lnTo>
                    <a:pt x="157264" y="520153"/>
                  </a:lnTo>
                  <a:lnTo>
                    <a:pt x="284594" y="520153"/>
                  </a:lnTo>
                  <a:lnTo>
                    <a:pt x="290271" y="514464"/>
                  </a:lnTo>
                  <a:lnTo>
                    <a:pt x="290271" y="377837"/>
                  </a:lnTo>
                  <a:close/>
                </a:path>
                <a:path w="892175" h="892810">
                  <a:moveTo>
                    <a:pt x="563905" y="740676"/>
                  </a:moveTo>
                  <a:lnTo>
                    <a:pt x="558241" y="734999"/>
                  </a:lnTo>
                  <a:lnTo>
                    <a:pt x="524687" y="734999"/>
                  </a:lnTo>
                  <a:lnTo>
                    <a:pt x="524687" y="760387"/>
                  </a:lnTo>
                  <a:lnTo>
                    <a:pt x="446087" y="857808"/>
                  </a:lnTo>
                  <a:lnTo>
                    <a:pt x="367499" y="760387"/>
                  </a:lnTo>
                  <a:lnTo>
                    <a:pt x="391807" y="760387"/>
                  </a:lnTo>
                  <a:lnTo>
                    <a:pt x="397497" y="754697"/>
                  </a:lnTo>
                  <a:lnTo>
                    <a:pt x="397497" y="627354"/>
                  </a:lnTo>
                  <a:lnTo>
                    <a:pt x="494690" y="627354"/>
                  </a:lnTo>
                  <a:lnTo>
                    <a:pt x="494690" y="754697"/>
                  </a:lnTo>
                  <a:lnTo>
                    <a:pt x="500380" y="760387"/>
                  </a:lnTo>
                  <a:lnTo>
                    <a:pt x="524687" y="760387"/>
                  </a:lnTo>
                  <a:lnTo>
                    <a:pt x="524687" y="734999"/>
                  </a:lnTo>
                  <a:lnTo>
                    <a:pt x="520090" y="734999"/>
                  </a:lnTo>
                  <a:lnTo>
                    <a:pt x="520090" y="627354"/>
                  </a:lnTo>
                  <a:lnTo>
                    <a:pt x="520090" y="607644"/>
                  </a:lnTo>
                  <a:lnTo>
                    <a:pt x="514400" y="601954"/>
                  </a:lnTo>
                  <a:lnTo>
                    <a:pt x="377786" y="601954"/>
                  </a:lnTo>
                  <a:lnTo>
                    <a:pt x="372097" y="607644"/>
                  </a:lnTo>
                  <a:lnTo>
                    <a:pt x="372097" y="734999"/>
                  </a:lnTo>
                  <a:lnTo>
                    <a:pt x="338213" y="734999"/>
                  </a:lnTo>
                  <a:lnTo>
                    <a:pt x="335394" y="735914"/>
                  </a:lnTo>
                  <a:lnTo>
                    <a:pt x="327621" y="742175"/>
                  </a:lnTo>
                  <a:lnTo>
                    <a:pt x="326732" y="750150"/>
                  </a:lnTo>
                  <a:lnTo>
                    <a:pt x="436105" y="885786"/>
                  </a:lnTo>
                  <a:lnTo>
                    <a:pt x="436689" y="886548"/>
                  </a:lnTo>
                  <a:lnTo>
                    <a:pt x="437375" y="887234"/>
                  </a:lnTo>
                  <a:lnTo>
                    <a:pt x="443598" y="892263"/>
                  </a:lnTo>
                  <a:lnTo>
                    <a:pt x="451573" y="891400"/>
                  </a:lnTo>
                  <a:lnTo>
                    <a:pt x="478663" y="857808"/>
                  </a:lnTo>
                  <a:lnTo>
                    <a:pt x="560501" y="756348"/>
                  </a:lnTo>
                  <a:lnTo>
                    <a:pt x="562610" y="754062"/>
                  </a:lnTo>
                  <a:lnTo>
                    <a:pt x="563905" y="751039"/>
                  </a:lnTo>
                  <a:lnTo>
                    <a:pt x="563905" y="740676"/>
                  </a:lnTo>
                  <a:close/>
                </a:path>
                <a:path w="892175" h="892810">
                  <a:moveTo>
                    <a:pt x="565454" y="142125"/>
                  </a:moveTo>
                  <a:lnTo>
                    <a:pt x="524687" y="91567"/>
                  </a:lnTo>
                  <a:lnTo>
                    <a:pt x="524687" y="131876"/>
                  </a:lnTo>
                  <a:lnTo>
                    <a:pt x="500380" y="131876"/>
                  </a:lnTo>
                  <a:lnTo>
                    <a:pt x="494690" y="137566"/>
                  </a:lnTo>
                  <a:lnTo>
                    <a:pt x="494690" y="264896"/>
                  </a:lnTo>
                  <a:lnTo>
                    <a:pt x="397497" y="264896"/>
                  </a:lnTo>
                  <a:lnTo>
                    <a:pt x="397497" y="137566"/>
                  </a:lnTo>
                  <a:lnTo>
                    <a:pt x="391795" y="131876"/>
                  </a:lnTo>
                  <a:lnTo>
                    <a:pt x="367499" y="131876"/>
                  </a:lnTo>
                  <a:lnTo>
                    <a:pt x="446087" y="34455"/>
                  </a:lnTo>
                  <a:lnTo>
                    <a:pt x="524687" y="131876"/>
                  </a:lnTo>
                  <a:lnTo>
                    <a:pt x="524687" y="91567"/>
                  </a:lnTo>
                  <a:lnTo>
                    <a:pt x="478650" y="34455"/>
                  </a:lnTo>
                  <a:lnTo>
                    <a:pt x="456082" y="6477"/>
                  </a:lnTo>
                  <a:lnTo>
                    <a:pt x="455485" y="5715"/>
                  </a:lnTo>
                  <a:lnTo>
                    <a:pt x="454812" y="5029"/>
                  </a:lnTo>
                  <a:lnTo>
                    <a:pt x="448589" y="0"/>
                  </a:lnTo>
                  <a:lnTo>
                    <a:pt x="440613" y="863"/>
                  </a:lnTo>
                  <a:lnTo>
                    <a:pt x="331685" y="135915"/>
                  </a:lnTo>
                  <a:lnTo>
                    <a:pt x="329577" y="138201"/>
                  </a:lnTo>
                  <a:lnTo>
                    <a:pt x="328282" y="141236"/>
                  </a:lnTo>
                  <a:lnTo>
                    <a:pt x="328282" y="151587"/>
                  </a:lnTo>
                  <a:lnTo>
                    <a:pt x="333971" y="157276"/>
                  </a:lnTo>
                  <a:lnTo>
                    <a:pt x="372097" y="157276"/>
                  </a:lnTo>
                  <a:lnTo>
                    <a:pt x="372097" y="284607"/>
                  </a:lnTo>
                  <a:lnTo>
                    <a:pt x="377786" y="290309"/>
                  </a:lnTo>
                  <a:lnTo>
                    <a:pt x="514400" y="290309"/>
                  </a:lnTo>
                  <a:lnTo>
                    <a:pt x="520090" y="284607"/>
                  </a:lnTo>
                  <a:lnTo>
                    <a:pt x="520090" y="264896"/>
                  </a:lnTo>
                  <a:lnTo>
                    <a:pt x="520090" y="157276"/>
                  </a:lnTo>
                  <a:lnTo>
                    <a:pt x="553910" y="157276"/>
                  </a:lnTo>
                  <a:lnTo>
                    <a:pt x="556793" y="156349"/>
                  </a:lnTo>
                  <a:lnTo>
                    <a:pt x="564565" y="150101"/>
                  </a:lnTo>
                  <a:lnTo>
                    <a:pt x="565454" y="142125"/>
                  </a:lnTo>
                  <a:close/>
                </a:path>
                <a:path w="892175" h="892810">
                  <a:moveTo>
                    <a:pt x="892149" y="448627"/>
                  </a:moveTo>
                  <a:lnTo>
                    <a:pt x="891298" y="440664"/>
                  </a:lnTo>
                  <a:lnTo>
                    <a:pt x="857707" y="413562"/>
                  </a:lnTo>
                  <a:lnTo>
                    <a:pt x="857707" y="446151"/>
                  </a:lnTo>
                  <a:lnTo>
                    <a:pt x="760285" y="524751"/>
                  </a:lnTo>
                  <a:lnTo>
                    <a:pt x="760285" y="500443"/>
                  </a:lnTo>
                  <a:lnTo>
                    <a:pt x="754608" y="494753"/>
                  </a:lnTo>
                  <a:lnTo>
                    <a:pt x="627291" y="494753"/>
                  </a:lnTo>
                  <a:lnTo>
                    <a:pt x="627291" y="397548"/>
                  </a:lnTo>
                  <a:lnTo>
                    <a:pt x="754608" y="397548"/>
                  </a:lnTo>
                  <a:lnTo>
                    <a:pt x="760285" y="391845"/>
                  </a:lnTo>
                  <a:lnTo>
                    <a:pt x="760285" y="367550"/>
                  </a:lnTo>
                  <a:lnTo>
                    <a:pt x="857707" y="446151"/>
                  </a:lnTo>
                  <a:lnTo>
                    <a:pt x="857707" y="413562"/>
                  </a:lnTo>
                  <a:lnTo>
                    <a:pt x="800684" y="367550"/>
                  </a:lnTo>
                  <a:lnTo>
                    <a:pt x="756259" y="331711"/>
                  </a:lnTo>
                  <a:lnTo>
                    <a:pt x="753973" y="329615"/>
                  </a:lnTo>
                  <a:lnTo>
                    <a:pt x="750951" y="328320"/>
                  </a:lnTo>
                  <a:lnTo>
                    <a:pt x="740575" y="328320"/>
                  </a:lnTo>
                  <a:lnTo>
                    <a:pt x="734885" y="333997"/>
                  </a:lnTo>
                  <a:lnTo>
                    <a:pt x="734885" y="372148"/>
                  </a:lnTo>
                  <a:lnTo>
                    <a:pt x="607568" y="372148"/>
                  </a:lnTo>
                  <a:lnTo>
                    <a:pt x="601878" y="377837"/>
                  </a:lnTo>
                  <a:lnTo>
                    <a:pt x="601878" y="514464"/>
                  </a:lnTo>
                  <a:lnTo>
                    <a:pt x="607568" y="520153"/>
                  </a:lnTo>
                  <a:lnTo>
                    <a:pt x="734885" y="520153"/>
                  </a:lnTo>
                  <a:lnTo>
                    <a:pt x="734923" y="554050"/>
                  </a:lnTo>
                  <a:lnTo>
                    <a:pt x="735838" y="556856"/>
                  </a:lnTo>
                  <a:lnTo>
                    <a:pt x="742086" y="564629"/>
                  </a:lnTo>
                  <a:lnTo>
                    <a:pt x="750062" y="565518"/>
                  </a:lnTo>
                  <a:lnTo>
                    <a:pt x="800633" y="524751"/>
                  </a:lnTo>
                  <a:lnTo>
                    <a:pt x="885672" y="456145"/>
                  </a:lnTo>
                  <a:lnTo>
                    <a:pt x="886434" y="455549"/>
                  </a:lnTo>
                  <a:lnTo>
                    <a:pt x="887133" y="454875"/>
                  </a:lnTo>
                  <a:lnTo>
                    <a:pt x="892149" y="448627"/>
                  </a:lnTo>
                  <a:close/>
                </a:path>
              </a:pathLst>
            </a:custGeom>
            <a:solidFill>
              <a:srgbClr val="395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042" y="5855937"/>
              <a:ext cx="234856" cy="23490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560303" y="5239638"/>
              <a:ext cx="1466850" cy="1466850"/>
            </a:xfrm>
            <a:custGeom>
              <a:avLst/>
              <a:gdLst/>
              <a:ahLst/>
              <a:cxnLst/>
              <a:rect l="l" t="t" r="r" b="b"/>
              <a:pathLst>
                <a:path w="1466850" h="1466850">
                  <a:moveTo>
                    <a:pt x="0" y="733425"/>
                  </a:moveTo>
                  <a:lnTo>
                    <a:pt x="1560" y="685194"/>
                  </a:lnTo>
                  <a:lnTo>
                    <a:pt x="6176" y="637797"/>
                  </a:lnTo>
                  <a:lnTo>
                    <a:pt x="13752" y="591331"/>
                  </a:lnTo>
                  <a:lnTo>
                    <a:pt x="24191" y="545893"/>
                  </a:lnTo>
                  <a:lnTo>
                    <a:pt x="37395" y="501578"/>
                  </a:lnTo>
                  <a:lnTo>
                    <a:pt x="53269" y="458484"/>
                  </a:lnTo>
                  <a:lnTo>
                    <a:pt x="71716" y="416707"/>
                  </a:lnTo>
                  <a:lnTo>
                    <a:pt x="92638" y="376343"/>
                  </a:lnTo>
                  <a:lnTo>
                    <a:pt x="115940" y="337490"/>
                  </a:lnTo>
                  <a:lnTo>
                    <a:pt x="141524" y="300243"/>
                  </a:lnTo>
                  <a:lnTo>
                    <a:pt x="169294" y="264699"/>
                  </a:lnTo>
                  <a:lnTo>
                    <a:pt x="199153" y="230955"/>
                  </a:lnTo>
                  <a:lnTo>
                    <a:pt x="231005" y="199108"/>
                  </a:lnTo>
                  <a:lnTo>
                    <a:pt x="264752" y="169253"/>
                  </a:lnTo>
                  <a:lnTo>
                    <a:pt x="300298" y="141488"/>
                  </a:lnTo>
                  <a:lnTo>
                    <a:pt x="337546" y="115908"/>
                  </a:lnTo>
                  <a:lnTo>
                    <a:pt x="376400" y="92612"/>
                  </a:lnTo>
                  <a:lnTo>
                    <a:pt x="416762" y="71694"/>
                  </a:lnTo>
                  <a:lnTo>
                    <a:pt x="458537" y="53253"/>
                  </a:lnTo>
                  <a:lnTo>
                    <a:pt x="501627" y="37383"/>
                  </a:lnTo>
                  <a:lnTo>
                    <a:pt x="545936" y="24183"/>
                  </a:lnTo>
                  <a:lnTo>
                    <a:pt x="591367" y="13747"/>
                  </a:lnTo>
                  <a:lnTo>
                    <a:pt x="637823" y="6174"/>
                  </a:lnTo>
                  <a:lnTo>
                    <a:pt x="685208" y="1559"/>
                  </a:lnTo>
                  <a:lnTo>
                    <a:pt x="733425" y="0"/>
                  </a:lnTo>
                  <a:lnTo>
                    <a:pt x="781655" y="1559"/>
                  </a:lnTo>
                  <a:lnTo>
                    <a:pt x="829052" y="6174"/>
                  </a:lnTo>
                  <a:lnTo>
                    <a:pt x="875518" y="13747"/>
                  </a:lnTo>
                  <a:lnTo>
                    <a:pt x="920956" y="24183"/>
                  </a:lnTo>
                  <a:lnTo>
                    <a:pt x="965271" y="37383"/>
                  </a:lnTo>
                  <a:lnTo>
                    <a:pt x="1008365" y="53253"/>
                  </a:lnTo>
                  <a:lnTo>
                    <a:pt x="1050142" y="71694"/>
                  </a:lnTo>
                  <a:lnTo>
                    <a:pt x="1090506" y="92612"/>
                  </a:lnTo>
                  <a:lnTo>
                    <a:pt x="1129359" y="115908"/>
                  </a:lnTo>
                  <a:lnTo>
                    <a:pt x="1166606" y="141488"/>
                  </a:lnTo>
                  <a:lnTo>
                    <a:pt x="1202150" y="169253"/>
                  </a:lnTo>
                  <a:lnTo>
                    <a:pt x="1235894" y="199108"/>
                  </a:lnTo>
                  <a:lnTo>
                    <a:pt x="1267741" y="230955"/>
                  </a:lnTo>
                  <a:lnTo>
                    <a:pt x="1297596" y="264699"/>
                  </a:lnTo>
                  <a:lnTo>
                    <a:pt x="1325361" y="300243"/>
                  </a:lnTo>
                  <a:lnTo>
                    <a:pt x="1350941" y="337490"/>
                  </a:lnTo>
                  <a:lnTo>
                    <a:pt x="1374237" y="376343"/>
                  </a:lnTo>
                  <a:lnTo>
                    <a:pt x="1395155" y="416707"/>
                  </a:lnTo>
                  <a:lnTo>
                    <a:pt x="1413596" y="458484"/>
                  </a:lnTo>
                  <a:lnTo>
                    <a:pt x="1429466" y="501578"/>
                  </a:lnTo>
                  <a:lnTo>
                    <a:pt x="1442666" y="545893"/>
                  </a:lnTo>
                  <a:lnTo>
                    <a:pt x="1453102" y="591331"/>
                  </a:lnTo>
                  <a:lnTo>
                    <a:pt x="1460675" y="637797"/>
                  </a:lnTo>
                  <a:lnTo>
                    <a:pt x="1465290" y="685194"/>
                  </a:lnTo>
                  <a:lnTo>
                    <a:pt x="1466850" y="733425"/>
                  </a:lnTo>
                  <a:lnTo>
                    <a:pt x="1465290" y="781641"/>
                  </a:lnTo>
                  <a:lnTo>
                    <a:pt x="1460675" y="829026"/>
                  </a:lnTo>
                  <a:lnTo>
                    <a:pt x="1453102" y="875482"/>
                  </a:lnTo>
                  <a:lnTo>
                    <a:pt x="1442666" y="920913"/>
                  </a:lnTo>
                  <a:lnTo>
                    <a:pt x="1429466" y="965222"/>
                  </a:lnTo>
                  <a:lnTo>
                    <a:pt x="1413596" y="1008312"/>
                  </a:lnTo>
                  <a:lnTo>
                    <a:pt x="1395155" y="1050087"/>
                  </a:lnTo>
                  <a:lnTo>
                    <a:pt x="1374237" y="1090449"/>
                  </a:lnTo>
                  <a:lnTo>
                    <a:pt x="1350941" y="1129303"/>
                  </a:lnTo>
                  <a:lnTo>
                    <a:pt x="1325361" y="1166551"/>
                  </a:lnTo>
                  <a:lnTo>
                    <a:pt x="1297596" y="1202097"/>
                  </a:lnTo>
                  <a:lnTo>
                    <a:pt x="1267741" y="1235844"/>
                  </a:lnTo>
                  <a:lnTo>
                    <a:pt x="1235894" y="1267696"/>
                  </a:lnTo>
                  <a:lnTo>
                    <a:pt x="1202150" y="1297555"/>
                  </a:lnTo>
                  <a:lnTo>
                    <a:pt x="1166606" y="1325325"/>
                  </a:lnTo>
                  <a:lnTo>
                    <a:pt x="1129359" y="1350909"/>
                  </a:lnTo>
                  <a:lnTo>
                    <a:pt x="1090506" y="1374211"/>
                  </a:lnTo>
                  <a:lnTo>
                    <a:pt x="1050142" y="1395133"/>
                  </a:lnTo>
                  <a:lnTo>
                    <a:pt x="1008365" y="1413580"/>
                  </a:lnTo>
                  <a:lnTo>
                    <a:pt x="965271" y="1429454"/>
                  </a:lnTo>
                  <a:lnTo>
                    <a:pt x="920956" y="1442658"/>
                  </a:lnTo>
                  <a:lnTo>
                    <a:pt x="875518" y="1453097"/>
                  </a:lnTo>
                  <a:lnTo>
                    <a:pt x="829052" y="1460673"/>
                  </a:lnTo>
                  <a:lnTo>
                    <a:pt x="781655" y="1465289"/>
                  </a:lnTo>
                  <a:lnTo>
                    <a:pt x="733425" y="1466850"/>
                  </a:lnTo>
                  <a:lnTo>
                    <a:pt x="685208" y="1465289"/>
                  </a:lnTo>
                  <a:lnTo>
                    <a:pt x="637823" y="1460673"/>
                  </a:lnTo>
                  <a:lnTo>
                    <a:pt x="591367" y="1453097"/>
                  </a:lnTo>
                  <a:lnTo>
                    <a:pt x="545936" y="1442658"/>
                  </a:lnTo>
                  <a:lnTo>
                    <a:pt x="501627" y="1429454"/>
                  </a:lnTo>
                  <a:lnTo>
                    <a:pt x="458537" y="1413580"/>
                  </a:lnTo>
                  <a:lnTo>
                    <a:pt x="416762" y="1395133"/>
                  </a:lnTo>
                  <a:lnTo>
                    <a:pt x="376400" y="1374211"/>
                  </a:lnTo>
                  <a:lnTo>
                    <a:pt x="337546" y="1350909"/>
                  </a:lnTo>
                  <a:lnTo>
                    <a:pt x="300298" y="1325325"/>
                  </a:lnTo>
                  <a:lnTo>
                    <a:pt x="264752" y="1297555"/>
                  </a:lnTo>
                  <a:lnTo>
                    <a:pt x="231005" y="1267696"/>
                  </a:lnTo>
                  <a:lnTo>
                    <a:pt x="199153" y="1235844"/>
                  </a:lnTo>
                  <a:lnTo>
                    <a:pt x="169294" y="1202097"/>
                  </a:lnTo>
                  <a:lnTo>
                    <a:pt x="141524" y="1166551"/>
                  </a:lnTo>
                  <a:lnTo>
                    <a:pt x="115940" y="1129303"/>
                  </a:lnTo>
                  <a:lnTo>
                    <a:pt x="92638" y="1090449"/>
                  </a:lnTo>
                  <a:lnTo>
                    <a:pt x="71716" y="1050087"/>
                  </a:lnTo>
                  <a:lnTo>
                    <a:pt x="53269" y="1008312"/>
                  </a:lnTo>
                  <a:lnTo>
                    <a:pt x="37395" y="965222"/>
                  </a:lnTo>
                  <a:lnTo>
                    <a:pt x="24191" y="920913"/>
                  </a:lnTo>
                  <a:lnTo>
                    <a:pt x="13752" y="875482"/>
                  </a:lnTo>
                  <a:lnTo>
                    <a:pt x="6176" y="829026"/>
                  </a:lnTo>
                  <a:lnTo>
                    <a:pt x="1560" y="781641"/>
                  </a:lnTo>
                  <a:lnTo>
                    <a:pt x="0" y="733425"/>
                  </a:lnTo>
                  <a:close/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957617" y="5635932"/>
              <a:ext cx="674370" cy="674370"/>
            </a:xfrm>
            <a:custGeom>
              <a:avLst/>
              <a:gdLst/>
              <a:ahLst/>
              <a:cxnLst/>
              <a:rect l="l" t="t" r="r" b="b"/>
              <a:pathLst>
                <a:path w="674370" h="674370">
                  <a:moveTo>
                    <a:pt x="255304" y="265419"/>
                  </a:moveTo>
                  <a:lnTo>
                    <a:pt x="243503" y="265419"/>
                  </a:lnTo>
                  <a:lnTo>
                    <a:pt x="237759" y="267498"/>
                  </a:lnTo>
                  <a:lnTo>
                    <a:pt x="232544" y="272331"/>
                  </a:lnTo>
                  <a:lnTo>
                    <a:pt x="204535" y="300376"/>
                  </a:lnTo>
                  <a:lnTo>
                    <a:pt x="202240" y="306414"/>
                  </a:lnTo>
                  <a:lnTo>
                    <a:pt x="202240" y="318160"/>
                  </a:lnTo>
                  <a:lnTo>
                    <a:pt x="204320" y="323901"/>
                  </a:lnTo>
                  <a:lnTo>
                    <a:pt x="209140" y="329130"/>
                  </a:lnTo>
                  <a:lnTo>
                    <a:pt x="214553" y="334541"/>
                  </a:lnTo>
                  <a:lnTo>
                    <a:pt x="17114" y="531920"/>
                  </a:lnTo>
                  <a:lnTo>
                    <a:pt x="9626" y="541129"/>
                  </a:lnTo>
                  <a:lnTo>
                    <a:pt x="4278" y="551375"/>
                  </a:lnTo>
                  <a:lnTo>
                    <a:pt x="1069" y="562247"/>
                  </a:lnTo>
                  <a:lnTo>
                    <a:pt x="0" y="573338"/>
                  </a:lnTo>
                  <a:lnTo>
                    <a:pt x="1033" y="584346"/>
                  </a:lnTo>
                  <a:lnTo>
                    <a:pt x="59045" y="656646"/>
                  </a:lnTo>
                  <a:lnTo>
                    <a:pt x="89485" y="672715"/>
                  </a:lnTo>
                  <a:lnTo>
                    <a:pt x="89720" y="672715"/>
                  </a:lnTo>
                  <a:lnTo>
                    <a:pt x="100463" y="673750"/>
                  </a:lnTo>
                  <a:lnTo>
                    <a:pt x="141325" y="657200"/>
                  </a:lnTo>
                  <a:lnTo>
                    <a:pt x="144633" y="653934"/>
                  </a:lnTo>
                  <a:lnTo>
                    <a:pt x="100463" y="653934"/>
                  </a:lnTo>
                  <a:lnTo>
                    <a:pt x="93312" y="653255"/>
                  </a:lnTo>
                  <a:lnTo>
                    <a:pt x="93120" y="653255"/>
                  </a:lnTo>
                  <a:lnTo>
                    <a:pt x="86199" y="651221"/>
                  </a:lnTo>
                  <a:lnTo>
                    <a:pt x="86033" y="651221"/>
                  </a:lnTo>
                  <a:lnTo>
                    <a:pt x="30622" y="600322"/>
                  </a:lnTo>
                  <a:lnTo>
                    <a:pt x="19789" y="573338"/>
                  </a:lnTo>
                  <a:lnTo>
                    <a:pt x="20493" y="565875"/>
                  </a:lnTo>
                  <a:lnTo>
                    <a:pt x="22610" y="558667"/>
                  </a:lnTo>
                  <a:lnTo>
                    <a:pt x="26138" y="551920"/>
                  </a:lnTo>
                  <a:lnTo>
                    <a:pt x="31077" y="545859"/>
                  </a:lnTo>
                  <a:lnTo>
                    <a:pt x="228517" y="348514"/>
                  </a:lnTo>
                  <a:lnTo>
                    <a:pt x="256526" y="348514"/>
                  </a:lnTo>
                  <a:lnTo>
                    <a:pt x="222855" y="314860"/>
                  </a:lnTo>
                  <a:lnTo>
                    <a:pt x="222278" y="314167"/>
                  </a:lnTo>
                  <a:lnTo>
                    <a:pt x="221997" y="313293"/>
                  </a:lnTo>
                  <a:lnTo>
                    <a:pt x="221997" y="311396"/>
                  </a:lnTo>
                  <a:lnTo>
                    <a:pt x="222377" y="310406"/>
                  </a:lnTo>
                  <a:lnTo>
                    <a:pt x="246755" y="286057"/>
                  </a:lnTo>
                  <a:lnTo>
                    <a:pt x="247329" y="285578"/>
                  </a:lnTo>
                  <a:lnTo>
                    <a:pt x="247139" y="285578"/>
                  </a:lnTo>
                  <a:lnTo>
                    <a:pt x="248323" y="285199"/>
                  </a:lnTo>
                  <a:lnTo>
                    <a:pt x="278841" y="285199"/>
                  </a:lnTo>
                  <a:lnTo>
                    <a:pt x="261378" y="267745"/>
                  </a:lnTo>
                  <a:lnTo>
                    <a:pt x="255304" y="265419"/>
                  </a:lnTo>
                  <a:close/>
                </a:path>
                <a:path w="674370" h="674370">
                  <a:moveTo>
                    <a:pt x="256526" y="348514"/>
                  </a:moveTo>
                  <a:lnTo>
                    <a:pt x="228533" y="348514"/>
                  </a:lnTo>
                  <a:lnTo>
                    <a:pt x="325353" y="445285"/>
                  </a:lnTo>
                  <a:lnTo>
                    <a:pt x="127481" y="643103"/>
                  </a:lnTo>
                  <a:lnTo>
                    <a:pt x="121501" y="647836"/>
                  </a:lnTo>
                  <a:lnTo>
                    <a:pt x="114900" y="651221"/>
                  </a:lnTo>
                  <a:lnTo>
                    <a:pt x="107835" y="653255"/>
                  </a:lnTo>
                  <a:lnTo>
                    <a:pt x="100463" y="653934"/>
                  </a:lnTo>
                  <a:lnTo>
                    <a:pt x="144633" y="653934"/>
                  </a:lnTo>
                  <a:lnTo>
                    <a:pt x="339349" y="459324"/>
                  </a:lnTo>
                  <a:lnTo>
                    <a:pt x="383606" y="459324"/>
                  </a:lnTo>
                  <a:lnTo>
                    <a:pt x="391103" y="451818"/>
                  </a:lnTo>
                  <a:lnTo>
                    <a:pt x="360492" y="451818"/>
                  </a:lnTo>
                  <a:lnTo>
                    <a:pt x="359760" y="451537"/>
                  </a:lnTo>
                  <a:lnTo>
                    <a:pt x="359601" y="451537"/>
                  </a:lnTo>
                  <a:lnTo>
                    <a:pt x="256526" y="348514"/>
                  </a:lnTo>
                  <a:close/>
                </a:path>
                <a:path w="674370" h="674370">
                  <a:moveTo>
                    <a:pt x="383606" y="459324"/>
                  </a:moveTo>
                  <a:lnTo>
                    <a:pt x="339365" y="459324"/>
                  </a:lnTo>
                  <a:lnTo>
                    <a:pt x="349384" y="469338"/>
                  </a:lnTo>
                  <a:lnTo>
                    <a:pt x="355441" y="471631"/>
                  </a:lnTo>
                  <a:lnTo>
                    <a:pt x="367193" y="471631"/>
                  </a:lnTo>
                  <a:lnTo>
                    <a:pt x="372937" y="469552"/>
                  </a:lnTo>
                  <a:lnTo>
                    <a:pt x="377443" y="465395"/>
                  </a:lnTo>
                  <a:lnTo>
                    <a:pt x="378202" y="464735"/>
                  </a:lnTo>
                  <a:lnTo>
                    <a:pt x="383606" y="459324"/>
                  </a:lnTo>
                  <a:close/>
                </a:path>
                <a:path w="674370" h="674370">
                  <a:moveTo>
                    <a:pt x="278841" y="285199"/>
                  </a:moveTo>
                  <a:lnTo>
                    <a:pt x="250204" y="285199"/>
                  </a:lnTo>
                  <a:lnTo>
                    <a:pt x="251195" y="285578"/>
                  </a:lnTo>
                  <a:lnTo>
                    <a:pt x="388320" y="422618"/>
                  </a:lnTo>
                  <a:lnTo>
                    <a:pt x="388699" y="423592"/>
                  </a:lnTo>
                  <a:lnTo>
                    <a:pt x="388699" y="425604"/>
                  </a:lnTo>
                  <a:lnTo>
                    <a:pt x="388320" y="426594"/>
                  </a:lnTo>
                  <a:lnTo>
                    <a:pt x="363925" y="450993"/>
                  </a:lnTo>
                  <a:lnTo>
                    <a:pt x="363248" y="451537"/>
                  </a:lnTo>
                  <a:lnTo>
                    <a:pt x="362374" y="451818"/>
                  </a:lnTo>
                  <a:lnTo>
                    <a:pt x="391103" y="451818"/>
                  </a:lnTo>
                  <a:lnTo>
                    <a:pt x="406211" y="436690"/>
                  </a:lnTo>
                  <a:lnTo>
                    <a:pt x="408506" y="430669"/>
                  </a:lnTo>
                  <a:lnTo>
                    <a:pt x="408506" y="418593"/>
                  </a:lnTo>
                  <a:lnTo>
                    <a:pt x="406211" y="412539"/>
                  </a:lnTo>
                  <a:lnTo>
                    <a:pt x="368679" y="375025"/>
                  </a:lnTo>
                  <a:lnTo>
                    <a:pt x="382708" y="361002"/>
                  </a:lnTo>
                  <a:lnTo>
                    <a:pt x="354666" y="361002"/>
                  </a:lnTo>
                  <a:lnTo>
                    <a:pt x="312858" y="319215"/>
                  </a:lnTo>
                  <a:lnTo>
                    <a:pt x="326821" y="305243"/>
                  </a:lnTo>
                  <a:lnTo>
                    <a:pt x="298895" y="305243"/>
                  </a:lnTo>
                  <a:lnTo>
                    <a:pt x="278841" y="285199"/>
                  </a:lnTo>
                  <a:close/>
                </a:path>
                <a:path w="674370" h="674370">
                  <a:moveTo>
                    <a:pt x="645806" y="23871"/>
                  </a:moveTo>
                  <a:lnTo>
                    <a:pt x="617857" y="23871"/>
                  </a:lnTo>
                  <a:lnTo>
                    <a:pt x="650157" y="56172"/>
                  </a:lnTo>
                  <a:lnTo>
                    <a:pt x="589699" y="137832"/>
                  </a:lnTo>
                  <a:lnTo>
                    <a:pt x="544888" y="170990"/>
                  </a:lnTo>
                  <a:lnTo>
                    <a:pt x="544145" y="171634"/>
                  </a:lnTo>
                  <a:lnTo>
                    <a:pt x="354666" y="361002"/>
                  </a:lnTo>
                  <a:lnTo>
                    <a:pt x="382708" y="361002"/>
                  </a:lnTo>
                  <a:lnTo>
                    <a:pt x="557778" y="186019"/>
                  </a:lnTo>
                  <a:lnTo>
                    <a:pt x="602458" y="152959"/>
                  </a:lnTo>
                  <a:lnTo>
                    <a:pt x="603299" y="152365"/>
                  </a:lnTo>
                  <a:lnTo>
                    <a:pt x="604042" y="151623"/>
                  </a:lnTo>
                  <a:lnTo>
                    <a:pt x="604686" y="150782"/>
                  </a:lnTo>
                  <a:lnTo>
                    <a:pt x="670640" y="61665"/>
                  </a:lnTo>
                  <a:lnTo>
                    <a:pt x="674024" y="57788"/>
                  </a:lnTo>
                  <a:lnTo>
                    <a:pt x="673979" y="56172"/>
                  </a:lnTo>
                  <a:lnTo>
                    <a:pt x="673859" y="51899"/>
                  </a:lnTo>
                  <a:lnTo>
                    <a:pt x="645806" y="23871"/>
                  </a:lnTo>
                  <a:close/>
                </a:path>
                <a:path w="674370" h="674370">
                  <a:moveTo>
                    <a:pt x="616932" y="0"/>
                  </a:moveTo>
                  <a:lnTo>
                    <a:pt x="523414" y="69221"/>
                  </a:lnTo>
                  <a:lnTo>
                    <a:pt x="522572" y="69815"/>
                  </a:lnTo>
                  <a:lnTo>
                    <a:pt x="521830" y="70540"/>
                  </a:lnTo>
                  <a:lnTo>
                    <a:pt x="487994" y="116237"/>
                  </a:lnTo>
                  <a:lnTo>
                    <a:pt x="298895" y="305243"/>
                  </a:lnTo>
                  <a:lnTo>
                    <a:pt x="326821" y="305243"/>
                  </a:lnTo>
                  <a:lnTo>
                    <a:pt x="502865" y="129286"/>
                  </a:lnTo>
                  <a:lnTo>
                    <a:pt x="503344" y="128692"/>
                  </a:lnTo>
                  <a:lnTo>
                    <a:pt x="503740" y="128049"/>
                  </a:lnTo>
                  <a:lnTo>
                    <a:pt x="536140" y="84299"/>
                  </a:lnTo>
                  <a:lnTo>
                    <a:pt x="617857" y="23871"/>
                  </a:lnTo>
                  <a:lnTo>
                    <a:pt x="645806" y="23871"/>
                  </a:lnTo>
                  <a:lnTo>
                    <a:pt x="625812" y="3909"/>
                  </a:lnTo>
                  <a:lnTo>
                    <a:pt x="622429" y="494"/>
                  </a:lnTo>
                  <a:lnTo>
                    <a:pt x="616932" y="0"/>
                  </a:lnTo>
                  <a:close/>
                </a:path>
              </a:pathLst>
            </a:custGeom>
            <a:solidFill>
              <a:srgbClr val="395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957473" y="5636817"/>
              <a:ext cx="673735" cy="673100"/>
            </a:xfrm>
            <a:custGeom>
              <a:avLst/>
              <a:gdLst/>
              <a:ahLst/>
              <a:cxnLst/>
              <a:rect l="l" t="t" r="r" b="b"/>
              <a:pathLst>
                <a:path w="673734" h="673100">
                  <a:moveTo>
                    <a:pt x="396370" y="479226"/>
                  </a:moveTo>
                  <a:lnTo>
                    <a:pt x="390098" y="479226"/>
                  </a:lnTo>
                  <a:lnTo>
                    <a:pt x="382373" y="486946"/>
                  </a:lnTo>
                  <a:lnTo>
                    <a:pt x="550948" y="661660"/>
                  </a:lnTo>
                  <a:lnTo>
                    <a:pt x="578439" y="673024"/>
                  </a:lnTo>
                  <a:lnTo>
                    <a:pt x="585881" y="672315"/>
                  </a:lnTo>
                  <a:lnTo>
                    <a:pt x="593101" y="670185"/>
                  </a:lnTo>
                  <a:lnTo>
                    <a:pt x="599873" y="666634"/>
                  </a:lnTo>
                  <a:lnTo>
                    <a:pt x="605969" y="661660"/>
                  </a:lnTo>
                  <a:lnTo>
                    <a:pt x="614380" y="653247"/>
                  </a:lnTo>
                  <a:lnTo>
                    <a:pt x="573503" y="653247"/>
                  </a:lnTo>
                  <a:lnTo>
                    <a:pt x="568601" y="651404"/>
                  </a:lnTo>
                  <a:lnTo>
                    <a:pt x="396370" y="479226"/>
                  </a:lnTo>
                  <a:close/>
                </a:path>
                <a:path w="673734" h="673100">
                  <a:moveTo>
                    <a:pt x="444284" y="332980"/>
                  </a:moveTo>
                  <a:lnTo>
                    <a:pt x="438012" y="332980"/>
                  </a:lnTo>
                  <a:lnTo>
                    <a:pt x="430288" y="340701"/>
                  </a:lnTo>
                  <a:lnTo>
                    <a:pt x="430288" y="346986"/>
                  </a:lnTo>
                  <a:lnTo>
                    <a:pt x="648437" y="565028"/>
                  </a:lnTo>
                  <a:lnTo>
                    <a:pt x="651886" y="568692"/>
                  </a:lnTo>
                  <a:lnTo>
                    <a:pt x="653603" y="573403"/>
                  </a:lnTo>
                  <a:lnTo>
                    <a:pt x="653570" y="583064"/>
                  </a:lnTo>
                  <a:lnTo>
                    <a:pt x="651721" y="587973"/>
                  </a:lnTo>
                  <a:lnTo>
                    <a:pt x="588207" y="651404"/>
                  </a:lnTo>
                  <a:lnTo>
                    <a:pt x="583374" y="653247"/>
                  </a:lnTo>
                  <a:lnTo>
                    <a:pt x="614380" y="653247"/>
                  </a:lnTo>
                  <a:lnTo>
                    <a:pt x="662021" y="605594"/>
                  </a:lnTo>
                  <a:lnTo>
                    <a:pt x="673360" y="578115"/>
                  </a:lnTo>
                  <a:lnTo>
                    <a:pt x="672688" y="570886"/>
                  </a:lnTo>
                  <a:lnTo>
                    <a:pt x="670673" y="563858"/>
                  </a:lnTo>
                  <a:lnTo>
                    <a:pt x="667316" y="557243"/>
                  </a:lnTo>
                  <a:lnTo>
                    <a:pt x="662615" y="551250"/>
                  </a:lnTo>
                  <a:lnTo>
                    <a:pt x="662021" y="550616"/>
                  </a:lnTo>
                  <a:lnTo>
                    <a:pt x="444284" y="332980"/>
                  </a:lnTo>
                  <a:close/>
                </a:path>
                <a:path w="673734" h="673100">
                  <a:moveTo>
                    <a:pt x="193835" y="282400"/>
                  </a:moveTo>
                  <a:lnTo>
                    <a:pt x="171437" y="282400"/>
                  </a:lnTo>
                  <a:lnTo>
                    <a:pt x="179838" y="290797"/>
                  </a:lnTo>
                  <a:lnTo>
                    <a:pt x="186110" y="290797"/>
                  </a:lnTo>
                  <a:lnTo>
                    <a:pt x="193835" y="283077"/>
                  </a:lnTo>
                  <a:lnTo>
                    <a:pt x="193835" y="282400"/>
                  </a:lnTo>
                  <a:close/>
                </a:path>
                <a:path w="673734" h="673100">
                  <a:moveTo>
                    <a:pt x="10502" y="100637"/>
                  </a:moveTo>
                  <a:lnTo>
                    <a:pt x="206" y="140760"/>
                  </a:lnTo>
                  <a:lnTo>
                    <a:pt x="99" y="143177"/>
                  </a:lnTo>
                  <a:lnTo>
                    <a:pt x="0" y="145420"/>
                  </a:lnTo>
                  <a:lnTo>
                    <a:pt x="11200" y="198236"/>
                  </a:lnTo>
                  <a:lnTo>
                    <a:pt x="41758" y="243534"/>
                  </a:lnTo>
                  <a:lnTo>
                    <a:pt x="87387" y="274184"/>
                  </a:lnTo>
                  <a:lnTo>
                    <a:pt x="137762" y="285219"/>
                  </a:lnTo>
                  <a:lnTo>
                    <a:pt x="154667" y="284807"/>
                  </a:lnTo>
                  <a:lnTo>
                    <a:pt x="171437" y="282400"/>
                  </a:lnTo>
                  <a:lnTo>
                    <a:pt x="193835" y="282400"/>
                  </a:lnTo>
                  <a:lnTo>
                    <a:pt x="193835" y="276791"/>
                  </a:lnTo>
                  <a:lnTo>
                    <a:pt x="182562" y="265541"/>
                  </a:lnTo>
                  <a:lnTo>
                    <a:pt x="140518" y="265541"/>
                  </a:lnTo>
                  <a:lnTo>
                    <a:pt x="124910" y="264279"/>
                  </a:lnTo>
                  <a:lnTo>
                    <a:pt x="81096" y="249064"/>
                  </a:lnTo>
                  <a:lnTo>
                    <a:pt x="45098" y="217425"/>
                  </a:lnTo>
                  <a:lnTo>
                    <a:pt x="24328" y="176094"/>
                  </a:lnTo>
                  <a:lnTo>
                    <a:pt x="20302" y="154575"/>
                  </a:lnTo>
                  <a:lnTo>
                    <a:pt x="20255" y="154246"/>
                  </a:lnTo>
                  <a:lnTo>
                    <a:pt x="19818" y="145420"/>
                  </a:lnTo>
                  <a:lnTo>
                    <a:pt x="19927" y="137677"/>
                  </a:lnTo>
                  <a:lnTo>
                    <a:pt x="20149" y="132113"/>
                  </a:lnTo>
                  <a:lnTo>
                    <a:pt x="48142" y="132113"/>
                  </a:lnTo>
                  <a:lnTo>
                    <a:pt x="19258" y="103277"/>
                  </a:lnTo>
                  <a:lnTo>
                    <a:pt x="17653" y="102336"/>
                  </a:lnTo>
                  <a:lnTo>
                    <a:pt x="10502" y="100637"/>
                  </a:lnTo>
                  <a:close/>
                </a:path>
                <a:path w="673734" h="673100">
                  <a:moveTo>
                    <a:pt x="175019" y="261053"/>
                  </a:moveTo>
                  <a:lnTo>
                    <a:pt x="171619" y="262126"/>
                  </a:lnTo>
                  <a:lnTo>
                    <a:pt x="156157" y="264823"/>
                  </a:lnTo>
                  <a:lnTo>
                    <a:pt x="140518" y="265541"/>
                  </a:lnTo>
                  <a:lnTo>
                    <a:pt x="182562" y="265541"/>
                  </a:lnTo>
                  <a:lnTo>
                    <a:pt x="178881" y="261862"/>
                  </a:lnTo>
                  <a:lnTo>
                    <a:pt x="175019" y="261053"/>
                  </a:lnTo>
                  <a:close/>
                </a:path>
                <a:path w="673734" h="673100">
                  <a:moveTo>
                    <a:pt x="215167" y="19703"/>
                  </a:moveTo>
                  <a:lnTo>
                    <a:pt x="143233" y="19703"/>
                  </a:lnTo>
                  <a:lnTo>
                    <a:pt x="154305" y="20250"/>
                  </a:lnTo>
                  <a:lnTo>
                    <a:pt x="165303" y="21789"/>
                  </a:lnTo>
                  <a:lnTo>
                    <a:pt x="204443" y="36295"/>
                  </a:lnTo>
                  <a:lnTo>
                    <a:pt x="240341" y="67903"/>
                  </a:lnTo>
                  <a:lnTo>
                    <a:pt x="261085" y="109331"/>
                  </a:lnTo>
                  <a:lnTo>
                    <a:pt x="265435" y="145420"/>
                  </a:lnTo>
                  <a:lnTo>
                    <a:pt x="265003" y="154246"/>
                  </a:lnTo>
                  <a:lnTo>
                    <a:pt x="264891" y="156541"/>
                  </a:lnTo>
                  <a:lnTo>
                    <a:pt x="262100" y="172135"/>
                  </a:lnTo>
                  <a:lnTo>
                    <a:pt x="261242" y="175616"/>
                  </a:lnTo>
                  <a:lnTo>
                    <a:pt x="262348" y="179113"/>
                  </a:lnTo>
                  <a:lnTo>
                    <a:pt x="264691" y="181489"/>
                  </a:lnTo>
                  <a:lnTo>
                    <a:pt x="326140" y="242907"/>
                  </a:lnTo>
                  <a:lnTo>
                    <a:pt x="332412" y="242907"/>
                  </a:lnTo>
                  <a:lnTo>
                    <a:pt x="340136" y="235186"/>
                  </a:lnTo>
                  <a:lnTo>
                    <a:pt x="340136" y="228901"/>
                  </a:lnTo>
                  <a:lnTo>
                    <a:pt x="282533" y="171343"/>
                  </a:lnTo>
                  <a:lnTo>
                    <a:pt x="284941" y="154575"/>
                  </a:lnTo>
                  <a:lnTo>
                    <a:pt x="285166" y="145420"/>
                  </a:lnTo>
                  <a:lnTo>
                    <a:pt x="285280" y="140760"/>
                  </a:lnTo>
                  <a:lnTo>
                    <a:pt x="285356" y="137677"/>
                  </a:lnTo>
                  <a:lnTo>
                    <a:pt x="283777" y="120834"/>
                  </a:lnTo>
                  <a:lnTo>
                    <a:pt x="266272" y="71118"/>
                  </a:lnTo>
                  <a:lnTo>
                    <a:pt x="229609" y="29391"/>
                  </a:lnTo>
                  <a:lnTo>
                    <a:pt x="215167" y="19703"/>
                  </a:lnTo>
                  <a:close/>
                </a:path>
                <a:path w="673734" h="673100">
                  <a:moveTo>
                    <a:pt x="48142" y="132113"/>
                  </a:moveTo>
                  <a:lnTo>
                    <a:pt x="20149" y="132113"/>
                  </a:lnTo>
                  <a:lnTo>
                    <a:pt x="102528" y="214466"/>
                  </a:lnTo>
                  <a:lnTo>
                    <a:pt x="106450" y="215291"/>
                  </a:lnTo>
                  <a:lnTo>
                    <a:pt x="109876" y="214169"/>
                  </a:lnTo>
                  <a:lnTo>
                    <a:pt x="186246" y="193729"/>
                  </a:lnTo>
                  <a:lnTo>
                    <a:pt x="109797" y="193729"/>
                  </a:lnTo>
                  <a:lnTo>
                    <a:pt x="48142" y="132113"/>
                  </a:lnTo>
                  <a:close/>
                </a:path>
                <a:path w="673734" h="673100">
                  <a:moveTo>
                    <a:pt x="145941" y="0"/>
                  </a:moveTo>
                  <a:lnTo>
                    <a:pt x="127956" y="729"/>
                  </a:lnTo>
                  <a:lnTo>
                    <a:pt x="110153" y="3717"/>
                  </a:lnTo>
                  <a:lnTo>
                    <a:pt x="108113" y="4014"/>
                  </a:lnTo>
                  <a:lnTo>
                    <a:pt x="106152" y="4922"/>
                  </a:lnTo>
                  <a:lnTo>
                    <a:pt x="100706" y="10366"/>
                  </a:lnTo>
                  <a:lnTo>
                    <a:pt x="100706" y="16635"/>
                  </a:lnTo>
                  <a:lnTo>
                    <a:pt x="193835" y="109727"/>
                  </a:lnTo>
                  <a:lnTo>
                    <a:pt x="176168" y="175616"/>
                  </a:lnTo>
                  <a:lnTo>
                    <a:pt x="176075" y="175962"/>
                  </a:lnTo>
                  <a:lnTo>
                    <a:pt x="109797" y="193729"/>
                  </a:lnTo>
                  <a:lnTo>
                    <a:pt x="186246" y="193729"/>
                  </a:lnTo>
                  <a:lnTo>
                    <a:pt x="190253" y="192657"/>
                  </a:lnTo>
                  <a:lnTo>
                    <a:pt x="192828" y="189869"/>
                  </a:lnTo>
                  <a:lnTo>
                    <a:pt x="193703" y="186537"/>
                  </a:lnTo>
                  <a:lnTo>
                    <a:pt x="214294" y="109727"/>
                  </a:lnTo>
                  <a:lnTo>
                    <a:pt x="215324" y="105801"/>
                  </a:lnTo>
                  <a:lnTo>
                    <a:pt x="214275" y="102336"/>
                  </a:lnTo>
                  <a:lnTo>
                    <a:pt x="214235" y="102204"/>
                  </a:lnTo>
                  <a:lnTo>
                    <a:pt x="211842" y="99779"/>
                  </a:lnTo>
                  <a:lnTo>
                    <a:pt x="132261" y="20250"/>
                  </a:lnTo>
                  <a:lnTo>
                    <a:pt x="129646" y="20250"/>
                  </a:lnTo>
                  <a:lnTo>
                    <a:pt x="143233" y="19703"/>
                  </a:lnTo>
                  <a:lnTo>
                    <a:pt x="215167" y="19703"/>
                  </a:lnTo>
                  <a:lnTo>
                    <a:pt x="214429" y="19208"/>
                  </a:lnTo>
                  <a:lnTo>
                    <a:pt x="198326" y="11178"/>
                  </a:lnTo>
                  <a:lnTo>
                    <a:pt x="181522" y="5301"/>
                  </a:lnTo>
                  <a:lnTo>
                    <a:pt x="163874" y="1525"/>
                  </a:lnTo>
                  <a:lnTo>
                    <a:pt x="145941" y="0"/>
                  </a:lnTo>
                  <a:close/>
                </a:path>
              </a:pathLst>
            </a:custGeom>
            <a:solidFill>
              <a:srgbClr val="FA49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617091" y="7694777"/>
            <a:ext cx="1302766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9570" marR="5080" indent="-4166870">
              <a:lnSpc>
                <a:spcPct val="114999"/>
              </a:lnSpc>
              <a:spcBef>
                <a:spcPts val="100"/>
              </a:spcBef>
            </a:pP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systematic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disciplined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approach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software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aims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create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high-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quality,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reliable,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maintainable</a:t>
            </a:r>
            <a:r>
              <a:rPr sz="2200" spc="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software.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57476" y="4245991"/>
            <a:ext cx="21374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r>
              <a:rPr sz="2200" spc="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planning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39614" y="4182516"/>
            <a:ext cx="294259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12140">
              <a:lnSpc>
                <a:spcPct val="114999"/>
              </a:lnSpc>
              <a:spcBef>
                <a:spcPts val="100"/>
              </a:spcBef>
            </a:pP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Requirement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gathering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62668" y="4245991"/>
            <a:ext cx="1304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Designing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043918" y="4245991"/>
            <a:ext cx="21101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Implementation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92321" y="6799833"/>
            <a:ext cx="942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Testing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35139" y="6774942"/>
            <a:ext cx="1615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Deployment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460863" y="6774942"/>
            <a:ext cx="17151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Maintenance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"/>
            <a:ext cx="16255999" cy="82338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14010">
              <a:lnSpc>
                <a:spcPct val="100000"/>
              </a:lnSpc>
              <a:spcBef>
                <a:spcPts val="95"/>
              </a:spcBef>
            </a:pPr>
            <a:r>
              <a:rPr spc="-185" dirty="0">
                <a:solidFill>
                  <a:srgbClr val="3E3E3E"/>
                </a:solidFill>
              </a:rPr>
              <a:t>Project </a:t>
            </a:r>
            <a:r>
              <a:rPr spc="-110" dirty="0">
                <a:solidFill>
                  <a:srgbClr val="3E3E3E"/>
                </a:solidFill>
              </a:rPr>
              <a:t>Planning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76172" y="816529"/>
            <a:ext cx="9071610" cy="1634489"/>
            <a:chOff x="876172" y="816529"/>
            <a:chExt cx="9071610" cy="163448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1900" y="816529"/>
              <a:ext cx="3635502" cy="377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76172" y="1694561"/>
              <a:ext cx="4615815" cy="756285"/>
            </a:xfrm>
            <a:custGeom>
              <a:avLst/>
              <a:gdLst/>
              <a:ahLst/>
              <a:cxnLst/>
              <a:rect l="l" t="t" r="r" b="b"/>
              <a:pathLst>
                <a:path w="4615815" h="756285">
                  <a:moveTo>
                    <a:pt x="4489831" y="0"/>
                  </a:moveTo>
                  <a:lnTo>
                    <a:pt x="125996" y="0"/>
                  </a:lnTo>
                  <a:lnTo>
                    <a:pt x="76954" y="9898"/>
                  </a:lnTo>
                  <a:lnTo>
                    <a:pt x="36904" y="36893"/>
                  </a:lnTo>
                  <a:lnTo>
                    <a:pt x="9901" y="76938"/>
                  </a:lnTo>
                  <a:lnTo>
                    <a:pt x="0" y="125984"/>
                  </a:lnTo>
                  <a:lnTo>
                    <a:pt x="0" y="629920"/>
                  </a:lnTo>
                  <a:lnTo>
                    <a:pt x="9901" y="678965"/>
                  </a:lnTo>
                  <a:lnTo>
                    <a:pt x="36904" y="719010"/>
                  </a:lnTo>
                  <a:lnTo>
                    <a:pt x="76954" y="746005"/>
                  </a:lnTo>
                  <a:lnTo>
                    <a:pt x="125996" y="755904"/>
                  </a:lnTo>
                  <a:lnTo>
                    <a:pt x="4489831" y="755904"/>
                  </a:lnTo>
                  <a:lnTo>
                    <a:pt x="4538823" y="746005"/>
                  </a:lnTo>
                  <a:lnTo>
                    <a:pt x="4578873" y="719010"/>
                  </a:lnTo>
                  <a:lnTo>
                    <a:pt x="4605899" y="678965"/>
                  </a:lnTo>
                  <a:lnTo>
                    <a:pt x="4615815" y="629920"/>
                  </a:lnTo>
                  <a:lnTo>
                    <a:pt x="4615815" y="125984"/>
                  </a:lnTo>
                  <a:lnTo>
                    <a:pt x="4605899" y="76938"/>
                  </a:lnTo>
                  <a:lnTo>
                    <a:pt x="4578873" y="36893"/>
                  </a:lnTo>
                  <a:lnTo>
                    <a:pt x="4538823" y="9898"/>
                  </a:lnTo>
                  <a:lnTo>
                    <a:pt x="4489831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30729" y="1890140"/>
            <a:ext cx="23063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  <a:r>
              <a:rPr sz="2200" spc="-1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65" dirty="0">
                <a:solidFill>
                  <a:srgbClr val="FFFFFF"/>
                </a:solidFill>
                <a:latin typeface="Arial Black"/>
                <a:cs typeface="Arial Black"/>
              </a:rPr>
              <a:t>planning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6172" y="2633472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3"/>
                </a:lnTo>
                <a:lnTo>
                  <a:pt x="0" y="629919"/>
                </a:lnTo>
                <a:lnTo>
                  <a:pt x="9901" y="678965"/>
                </a:lnTo>
                <a:lnTo>
                  <a:pt x="36904" y="719010"/>
                </a:lnTo>
                <a:lnTo>
                  <a:pt x="76954" y="746005"/>
                </a:lnTo>
                <a:lnTo>
                  <a:pt x="125996" y="755903"/>
                </a:lnTo>
                <a:lnTo>
                  <a:pt x="4489831" y="755903"/>
                </a:lnTo>
                <a:lnTo>
                  <a:pt x="4538823" y="746005"/>
                </a:lnTo>
                <a:lnTo>
                  <a:pt x="4578873" y="719010"/>
                </a:lnTo>
                <a:lnTo>
                  <a:pt x="4605899" y="678965"/>
                </a:lnTo>
                <a:lnTo>
                  <a:pt x="4615815" y="629919"/>
                </a:lnTo>
                <a:lnTo>
                  <a:pt x="4615815" y="125983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8077" y="2585745"/>
            <a:ext cx="361124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1590" marR="5080" indent="-1279525">
              <a:lnSpc>
                <a:spcPct val="114999"/>
              </a:lnSpc>
              <a:spcBef>
                <a:spcPts val="100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Requirement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gathering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6172" y="3572383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3"/>
                </a:lnTo>
                <a:lnTo>
                  <a:pt x="0" y="629919"/>
                </a:lnTo>
                <a:lnTo>
                  <a:pt x="9901" y="678965"/>
                </a:lnTo>
                <a:lnTo>
                  <a:pt x="36904" y="719010"/>
                </a:lnTo>
                <a:lnTo>
                  <a:pt x="76954" y="746005"/>
                </a:lnTo>
                <a:lnTo>
                  <a:pt x="125996" y="755903"/>
                </a:lnTo>
                <a:lnTo>
                  <a:pt x="4489831" y="755903"/>
                </a:lnTo>
                <a:lnTo>
                  <a:pt x="4538823" y="746005"/>
                </a:lnTo>
                <a:lnTo>
                  <a:pt x="4578873" y="719010"/>
                </a:lnTo>
                <a:lnTo>
                  <a:pt x="4605899" y="678965"/>
                </a:lnTo>
                <a:lnTo>
                  <a:pt x="4615815" y="629919"/>
                </a:lnTo>
                <a:lnTo>
                  <a:pt x="4615815" y="125983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32126" y="3768344"/>
            <a:ext cx="1304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Designing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6172" y="4511166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915"/>
                </a:lnTo>
                <a:lnTo>
                  <a:pt x="36904" y="36941"/>
                </a:lnTo>
                <a:lnTo>
                  <a:pt x="9901" y="76991"/>
                </a:lnTo>
                <a:lnTo>
                  <a:pt x="0" y="125984"/>
                </a:lnTo>
                <a:lnTo>
                  <a:pt x="0" y="630047"/>
                </a:lnTo>
                <a:lnTo>
                  <a:pt x="9901" y="679092"/>
                </a:lnTo>
                <a:lnTo>
                  <a:pt x="36904" y="719137"/>
                </a:lnTo>
                <a:lnTo>
                  <a:pt x="76954" y="746132"/>
                </a:lnTo>
                <a:lnTo>
                  <a:pt x="125996" y="756031"/>
                </a:lnTo>
                <a:lnTo>
                  <a:pt x="4489831" y="756031"/>
                </a:lnTo>
                <a:lnTo>
                  <a:pt x="4538823" y="746132"/>
                </a:lnTo>
                <a:lnTo>
                  <a:pt x="4578873" y="719137"/>
                </a:lnTo>
                <a:lnTo>
                  <a:pt x="4605899" y="679092"/>
                </a:lnTo>
                <a:lnTo>
                  <a:pt x="4615815" y="630047"/>
                </a:lnTo>
                <a:lnTo>
                  <a:pt x="4615815" y="125984"/>
                </a:lnTo>
                <a:lnTo>
                  <a:pt x="4605899" y="76991"/>
                </a:lnTo>
                <a:lnTo>
                  <a:pt x="4578873" y="36941"/>
                </a:lnTo>
                <a:lnTo>
                  <a:pt x="4538823" y="9915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28266" y="4707382"/>
            <a:ext cx="21101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Implementation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6172" y="5450078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4"/>
                </a:lnTo>
                <a:lnTo>
                  <a:pt x="0" y="630047"/>
                </a:lnTo>
                <a:lnTo>
                  <a:pt x="9901" y="679039"/>
                </a:lnTo>
                <a:lnTo>
                  <a:pt x="36904" y="719089"/>
                </a:lnTo>
                <a:lnTo>
                  <a:pt x="76954" y="746115"/>
                </a:lnTo>
                <a:lnTo>
                  <a:pt x="125996" y="756031"/>
                </a:lnTo>
                <a:lnTo>
                  <a:pt x="4489831" y="756031"/>
                </a:lnTo>
                <a:lnTo>
                  <a:pt x="4538823" y="746115"/>
                </a:lnTo>
                <a:lnTo>
                  <a:pt x="4578873" y="719089"/>
                </a:lnTo>
                <a:lnTo>
                  <a:pt x="4605899" y="679039"/>
                </a:lnTo>
                <a:lnTo>
                  <a:pt x="4615815" y="630047"/>
                </a:lnTo>
                <a:lnTo>
                  <a:pt x="4615815" y="125984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13482" y="5646547"/>
            <a:ext cx="942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Testing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6172" y="6388989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4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4"/>
                </a:lnTo>
                <a:lnTo>
                  <a:pt x="0" y="629919"/>
                </a:lnTo>
                <a:lnTo>
                  <a:pt x="9901" y="678965"/>
                </a:lnTo>
                <a:lnTo>
                  <a:pt x="36904" y="719010"/>
                </a:lnTo>
                <a:lnTo>
                  <a:pt x="76954" y="746005"/>
                </a:lnTo>
                <a:lnTo>
                  <a:pt x="125996" y="755904"/>
                </a:lnTo>
                <a:lnTo>
                  <a:pt x="4489831" y="755904"/>
                </a:lnTo>
                <a:lnTo>
                  <a:pt x="4538823" y="746005"/>
                </a:lnTo>
                <a:lnTo>
                  <a:pt x="4578873" y="719010"/>
                </a:lnTo>
                <a:lnTo>
                  <a:pt x="4605899" y="678965"/>
                </a:lnTo>
                <a:lnTo>
                  <a:pt x="4615815" y="629919"/>
                </a:lnTo>
                <a:lnTo>
                  <a:pt x="4615815" y="125984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76677" y="6585584"/>
            <a:ext cx="1615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Deployment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6172" y="7327900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4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3"/>
                </a:lnTo>
                <a:lnTo>
                  <a:pt x="0" y="629945"/>
                </a:lnTo>
                <a:lnTo>
                  <a:pt x="9901" y="678985"/>
                </a:lnTo>
                <a:lnTo>
                  <a:pt x="36904" y="719031"/>
                </a:lnTo>
                <a:lnTo>
                  <a:pt x="76954" y="746029"/>
                </a:lnTo>
                <a:lnTo>
                  <a:pt x="125996" y="755929"/>
                </a:lnTo>
                <a:lnTo>
                  <a:pt x="4489831" y="755929"/>
                </a:lnTo>
                <a:lnTo>
                  <a:pt x="4538823" y="746029"/>
                </a:lnTo>
                <a:lnTo>
                  <a:pt x="4578873" y="719031"/>
                </a:lnTo>
                <a:lnTo>
                  <a:pt x="4605899" y="678985"/>
                </a:lnTo>
                <a:lnTo>
                  <a:pt x="4615815" y="629945"/>
                </a:lnTo>
                <a:lnTo>
                  <a:pt x="4615815" y="125983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26385" y="7524750"/>
            <a:ext cx="17151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Maintenance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63332" y="2778251"/>
            <a:ext cx="7727950" cy="1588135"/>
          </a:xfrm>
          <a:custGeom>
            <a:avLst/>
            <a:gdLst/>
            <a:ahLst/>
            <a:cxnLst/>
            <a:rect l="l" t="t" r="r" b="b"/>
            <a:pathLst>
              <a:path w="7727950" h="1588135">
                <a:moveTo>
                  <a:pt x="0" y="93218"/>
                </a:moveTo>
                <a:lnTo>
                  <a:pt x="7332" y="56953"/>
                </a:lnTo>
                <a:lnTo>
                  <a:pt x="27320" y="27320"/>
                </a:lnTo>
                <a:lnTo>
                  <a:pt x="56953" y="7332"/>
                </a:lnTo>
                <a:lnTo>
                  <a:pt x="93218" y="0"/>
                </a:lnTo>
                <a:lnTo>
                  <a:pt x="7634478" y="0"/>
                </a:lnTo>
                <a:lnTo>
                  <a:pt x="7670796" y="7332"/>
                </a:lnTo>
                <a:lnTo>
                  <a:pt x="7700422" y="27320"/>
                </a:lnTo>
                <a:lnTo>
                  <a:pt x="7720381" y="56953"/>
                </a:lnTo>
                <a:lnTo>
                  <a:pt x="7727696" y="93218"/>
                </a:lnTo>
                <a:lnTo>
                  <a:pt x="7727696" y="1494917"/>
                </a:lnTo>
                <a:lnTo>
                  <a:pt x="7720381" y="1531181"/>
                </a:lnTo>
                <a:lnTo>
                  <a:pt x="7700422" y="1560814"/>
                </a:lnTo>
                <a:lnTo>
                  <a:pt x="7670796" y="1580802"/>
                </a:lnTo>
                <a:lnTo>
                  <a:pt x="7634478" y="1588135"/>
                </a:lnTo>
                <a:lnTo>
                  <a:pt x="93218" y="1588135"/>
                </a:lnTo>
                <a:lnTo>
                  <a:pt x="56953" y="1580802"/>
                </a:lnTo>
                <a:lnTo>
                  <a:pt x="27320" y="1560814"/>
                </a:lnTo>
                <a:lnTo>
                  <a:pt x="7332" y="1531181"/>
                </a:lnTo>
                <a:lnTo>
                  <a:pt x="0" y="1494917"/>
                </a:lnTo>
                <a:lnTo>
                  <a:pt x="0" y="93218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85607" y="2953918"/>
            <a:ext cx="6880225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 algn="ctr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phase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involves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defining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project's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scope,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including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resources,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timelines,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cost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estimates,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ensure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proper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management and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execution.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83602" y="2349880"/>
            <a:ext cx="2262505" cy="445134"/>
          </a:xfrm>
          <a:custGeom>
            <a:avLst/>
            <a:gdLst/>
            <a:ahLst/>
            <a:cxnLst/>
            <a:rect l="l" t="t" r="r" b="b"/>
            <a:pathLst>
              <a:path w="2262504" h="445135">
                <a:moveTo>
                  <a:pt x="2187829" y="0"/>
                </a:moveTo>
                <a:lnTo>
                  <a:pt x="74168" y="0"/>
                </a:lnTo>
                <a:lnTo>
                  <a:pt x="45327" y="5820"/>
                </a:lnTo>
                <a:lnTo>
                  <a:pt x="21748" y="21701"/>
                </a:lnTo>
                <a:lnTo>
                  <a:pt x="5838" y="45273"/>
                </a:lnTo>
                <a:lnTo>
                  <a:pt x="0" y="74168"/>
                </a:lnTo>
                <a:lnTo>
                  <a:pt x="0" y="370713"/>
                </a:lnTo>
                <a:lnTo>
                  <a:pt x="5838" y="399607"/>
                </a:lnTo>
                <a:lnTo>
                  <a:pt x="21748" y="423179"/>
                </a:lnTo>
                <a:lnTo>
                  <a:pt x="45327" y="439060"/>
                </a:lnTo>
                <a:lnTo>
                  <a:pt x="74168" y="444881"/>
                </a:lnTo>
                <a:lnTo>
                  <a:pt x="2187829" y="444881"/>
                </a:lnTo>
                <a:lnTo>
                  <a:pt x="2216669" y="439060"/>
                </a:lnTo>
                <a:lnTo>
                  <a:pt x="2240248" y="423179"/>
                </a:lnTo>
                <a:lnTo>
                  <a:pt x="2256158" y="399607"/>
                </a:lnTo>
                <a:lnTo>
                  <a:pt x="2261997" y="370713"/>
                </a:lnTo>
                <a:lnTo>
                  <a:pt x="2261997" y="74168"/>
                </a:lnTo>
                <a:lnTo>
                  <a:pt x="2256158" y="45273"/>
                </a:lnTo>
                <a:lnTo>
                  <a:pt x="2240248" y="21701"/>
                </a:lnTo>
                <a:lnTo>
                  <a:pt x="2216669" y="5820"/>
                </a:lnTo>
                <a:lnTo>
                  <a:pt x="2187829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964551" y="2390012"/>
            <a:ext cx="13004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Definition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83602" y="5901563"/>
            <a:ext cx="7727950" cy="1588135"/>
          </a:xfrm>
          <a:custGeom>
            <a:avLst/>
            <a:gdLst/>
            <a:ahLst/>
            <a:cxnLst/>
            <a:rect l="l" t="t" r="r" b="b"/>
            <a:pathLst>
              <a:path w="7727950" h="1588134">
                <a:moveTo>
                  <a:pt x="0" y="127507"/>
                </a:moveTo>
                <a:lnTo>
                  <a:pt x="10031" y="77849"/>
                </a:lnTo>
                <a:lnTo>
                  <a:pt x="37385" y="37322"/>
                </a:lnTo>
                <a:lnTo>
                  <a:pt x="77956" y="10011"/>
                </a:lnTo>
                <a:lnTo>
                  <a:pt x="127634" y="0"/>
                </a:lnTo>
                <a:lnTo>
                  <a:pt x="7600188" y="0"/>
                </a:lnTo>
                <a:lnTo>
                  <a:pt x="7649866" y="10011"/>
                </a:lnTo>
                <a:lnTo>
                  <a:pt x="7690437" y="37322"/>
                </a:lnTo>
                <a:lnTo>
                  <a:pt x="7717791" y="77849"/>
                </a:lnTo>
                <a:lnTo>
                  <a:pt x="7727823" y="127507"/>
                </a:lnTo>
                <a:lnTo>
                  <a:pt x="7727823" y="1460627"/>
                </a:lnTo>
                <a:lnTo>
                  <a:pt x="7717791" y="1510232"/>
                </a:lnTo>
                <a:lnTo>
                  <a:pt x="7690437" y="1550765"/>
                </a:lnTo>
                <a:lnTo>
                  <a:pt x="7649866" y="1578105"/>
                </a:lnTo>
                <a:lnTo>
                  <a:pt x="7600188" y="1588135"/>
                </a:lnTo>
                <a:lnTo>
                  <a:pt x="127634" y="1588135"/>
                </a:lnTo>
                <a:lnTo>
                  <a:pt x="77956" y="1578105"/>
                </a:lnTo>
                <a:lnTo>
                  <a:pt x="37385" y="1550765"/>
                </a:lnTo>
                <a:lnTo>
                  <a:pt x="10031" y="1510232"/>
                </a:lnTo>
                <a:lnTo>
                  <a:pt x="0" y="1460627"/>
                </a:lnTo>
                <a:lnTo>
                  <a:pt x="0" y="127507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16190" y="6270396"/>
            <a:ext cx="746125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6135" marR="5080" indent="-814069">
              <a:lnSpc>
                <a:spcPct val="114999"/>
              </a:lnSpc>
              <a:spcBef>
                <a:spcPts val="100"/>
              </a:spcBef>
            </a:pP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assist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drafting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documents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simulating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stakeholder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Q&amp;A</a:t>
            </a:r>
            <a:r>
              <a:rPr sz="22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refine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objectives.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03997" y="5461634"/>
            <a:ext cx="2261870" cy="445134"/>
          </a:xfrm>
          <a:custGeom>
            <a:avLst/>
            <a:gdLst/>
            <a:ahLst/>
            <a:cxnLst/>
            <a:rect l="l" t="t" r="r" b="b"/>
            <a:pathLst>
              <a:path w="2261870" h="445135">
                <a:moveTo>
                  <a:pt x="2187702" y="0"/>
                </a:moveTo>
                <a:lnTo>
                  <a:pt x="74168" y="0"/>
                </a:lnTo>
                <a:lnTo>
                  <a:pt x="45273" y="5838"/>
                </a:lnTo>
                <a:lnTo>
                  <a:pt x="21701" y="21748"/>
                </a:lnTo>
                <a:lnTo>
                  <a:pt x="5820" y="45327"/>
                </a:lnTo>
                <a:lnTo>
                  <a:pt x="0" y="74167"/>
                </a:lnTo>
                <a:lnTo>
                  <a:pt x="0" y="370839"/>
                </a:lnTo>
                <a:lnTo>
                  <a:pt x="5820" y="399680"/>
                </a:lnTo>
                <a:lnTo>
                  <a:pt x="21701" y="423259"/>
                </a:lnTo>
                <a:lnTo>
                  <a:pt x="45273" y="439169"/>
                </a:lnTo>
                <a:lnTo>
                  <a:pt x="74168" y="445007"/>
                </a:lnTo>
                <a:lnTo>
                  <a:pt x="2187702" y="445007"/>
                </a:lnTo>
                <a:lnTo>
                  <a:pt x="2216596" y="439169"/>
                </a:lnTo>
                <a:lnTo>
                  <a:pt x="2240168" y="423259"/>
                </a:lnTo>
                <a:lnTo>
                  <a:pt x="2256049" y="399680"/>
                </a:lnTo>
                <a:lnTo>
                  <a:pt x="2261870" y="370839"/>
                </a:lnTo>
                <a:lnTo>
                  <a:pt x="2261870" y="74167"/>
                </a:lnTo>
                <a:lnTo>
                  <a:pt x="2256049" y="45327"/>
                </a:lnTo>
                <a:lnTo>
                  <a:pt x="2240168" y="21748"/>
                </a:lnTo>
                <a:lnTo>
                  <a:pt x="2216596" y="5838"/>
                </a:lnTo>
                <a:lnTo>
                  <a:pt x="2187702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917306" y="5502655"/>
            <a:ext cx="16338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</a:t>
            </a:r>
            <a:r>
              <a:rPr sz="22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Arial"/>
                <a:cs typeface="Arial"/>
              </a:rPr>
              <a:t>AI’s</a:t>
            </a:r>
            <a:r>
              <a:rPr sz="22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role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"/>
            <a:ext cx="16255999" cy="82338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8070">
              <a:lnSpc>
                <a:spcPct val="100000"/>
              </a:lnSpc>
              <a:spcBef>
                <a:spcPts val="95"/>
              </a:spcBef>
            </a:pPr>
            <a:r>
              <a:rPr spc="-140" dirty="0">
                <a:solidFill>
                  <a:srgbClr val="3E3E3E"/>
                </a:solidFill>
              </a:rPr>
              <a:t>Requirement</a:t>
            </a:r>
            <a:r>
              <a:rPr spc="-155" dirty="0">
                <a:solidFill>
                  <a:srgbClr val="3E3E3E"/>
                </a:solidFill>
              </a:rPr>
              <a:t> </a:t>
            </a:r>
            <a:r>
              <a:rPr spc="-135" dirty="0">
                <a:solidFill>
                  <a:srgbClr val="3E3E3E"/>
                </a:solidFill>
              </a:rPr>
              <a:t>Gathering</a:t>
            </a:r>
            <a:r>
              <a:rPr spc="-155" dirty="0">
                <a:solidFill>
                  <a:srgbClr val="3E3E3E"/>
                </a:solidFill>
              </a:rPr>
              <a:t> </a:t>
            </a:r>
            <a:r>
              <a:rPr spc="-120" dirty="0">
                <a:solidFill>
                  <a:srgbClr val="3E3E3E"/>
                </a:solidFill>
              </a:rPr>
              <a:t>and</a:t>
            </a:r>
            <a:r>
              <a:rPr spc="-155" dirty="0">
                <a:solidFill>
                  <a:srgbClr val="3E3E3E"/>
                </a:solidFill>
              </a:rPr>
              <a:t> </a:t>
            </a:r>
            <a:r>
              <a:rPr spc="-140" dirty="0">
                <a:solidFill>
                  <a:srgbClr val="3E3E3E"/>
                </a:solidFill>
              </a:rPr>
              <a:t>Analysis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76172" y="817325"/>
            <a:ext cx="11332210" cy="1633220"/>
            <a:chOff x="876172" y="817325"/>
            <a:chExt cx="11332210" cy="16332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3999" y="817325"/>
              <a:ext cx="8144002" cy="3616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76172" y="1694561"/>
              <a:ext cx="4615815" cy="756285"/>
            </a:xfrm>
            <a:custGeom>
              <a:avLst/>
              <a:gdLst/>
              <a:ahLst/>
              <a:cxnLst/>
              <a:rect l="l" t="t" r="r" b="b"/>
              <a:pathLst>
                <a:path w="4615815" h="756285">
                  <a:moveTo>
                    <a:pt x="4489831" y="0"/>
                  </a:moveTo>
                  <a:lnTo>
                    <a:pt x="125996" y="0"/>
                  </a:lnTo>
                  <a:lnTo>
                    <a:pt x="76954" y="9898"/>
                  </a:lnTo>
                  <a:lnTo>
                    <a:pt x="36904" y="36893"/>
                  </a:lnTo>
                  <a:lnTo>
                    <a:pt x="9901" y="76938"/>
                  </a:lnTo>
                  <a:lnTo>
                    <a:pt x="0" y="125984"/>
                  </a:lnTo>
                  <a:lnTo>
                    <a:pt x="0" y="629920"/>
                  </a:lnTo>
                  <a:lnTo>
                    <a:pt x="9901" y="678965"/>
                  </a:lnTo>
                  <a:lnTo>
                    <a:pt x="36904" y="719010"/>
                  </a:lnTo>
                  <a:lnTo>
                    <a:pt x="76954" y="746005"/>
                  </a:lnTo>
                  <a:lnTo>
                    <a:pt x="125996" y="755904"/>
                  </a:lnTo>
                  <a:lnTo>
                    <a:pt x="4489831" y="755904"/>
                  </a:lnTo>
                  <a:lnTo>
                    <a:pt x="4538823" y="746005"/>
                  </a:lnTo>
                  <a:lnTo>
                    <a:pt x="4578873" y="719010"/>
                  </a:lnTo>
                  <a:lnTo>
                    <a:pt x="4605899" y="678965"/>
                  </a:lnTo>
                  <a:lnTo>
                    <a:pt x="4615815" y="629920"/>
                  </a:lnTo>
                  <a:lnTo>
                    <a:pt x="4615815" y="125984"/>
                  </a:lnTo>
                  <a:lnTo>
                    <a:pt x="4605899" y="76938"/>
                  </a:lnTo>
                  <a:lnTo>
                    <a:pt x="4578873" y="36893"/>
                  </a:lnTo>
                  <a:lnTo>
                    <a:pt x="4538823" y="9898"/>
                  </a:lnTo>
                  <a:lnTo>
                    <a:pt x="4489831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16073" y="1890140"/>
            <a:ext cx="2135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r>
              <a:rPr sz="2200" spc="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planning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6172" y="2633472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3"/>
                </a:lnTo>
                <a:lnTo>
                  <a:pt x="0" y="629919"/>
                </a:lnTo>
                <a:lnTo>
                  <a:pt x="9901" y="678965"/>
                </a:lnTo>
                <a:lnTo>
                  <a:pt x="36904" y="719010"/>
                </a:lnTo>
                <a:lnTo>
                  <a:pt x="76954" y="746005"/>
                </a:lnTo>
                <a:lnTo>
                  <a:pt x="125996" y="755903"/>
                </a:lnTo>
                <a:lnTo>
                  <a:pt x="4489831" y="755903"/>
                </a:lnTo>
                <a:lnTo>
                  <a:pt x="4538823" y="746005"/>
                </a:lnTo>
                <a:lnTo>
                  <a:pt x="4578873" y="719010"/>
                </a:lnTo>
                <a:lnTo>
                  <a:pt x="4605899" y="678965"/>
                </a:lnTo>
                <a:lnTo>
                  <a:pt x="4615815" y="629919"/>
                </a:lnTo>
                <a:lnTo>
                  <a:pt x="4615815" y="125983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45514" y="2585745"/>
            <a:ext cx="387604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3505" marR="5080" indent="-1361440">
              <a:lnSpc>
                <a:spcPct val="114999"/>
              </a:lnSpc>
              <a:spcBef>
                <a:spcPts val="100"/>
              </a:spcBef>
            </a:pPr>
            <a:r>
              <a:rPr sz="2200" spc="-110" dirty="0">
                <a:solidFill>
                  <a:srgbClr val="FFFFFF"/>
                </a:solidFill>
                <a:latin typeface="Arial Black"/>
                <a:cs typeface="Arial Black"/>
              </a:rPr>
              <a:t>Requirement</a:t>
            </a:r>
            <a:r>
              <a:rPr sz="220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Arial Black"/>
                <a:cs typeface="Arial Black"/>
              </a:rPr>
              <a:t>gathering</a:t>
            </a:r>
            <a:r>
              <a:rPr sz="220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sz="2200" spc="-20" dirty="0">
                <a:solidFill>
                  <a:srgbClr val="FFFFFF"/>
                </a:solidFill>
                <a:latin typeface="Arial Black"/>
                <a:cs typeface="Arial Black"/>
              </a:rPr>
              <a:t>analysis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6172" y="3572383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3"/>
                </a:lnTo>
                <a:lnTo>
                  <a:pt x="0" y="629919"/>
                </a:lnTo>
                <a:lnTo>
                  <a:pt x="9901" y="678965"/>
                </a:lnTo>
                <a:lnTo>
                  <a:pt x="36904" y="719010"/>
                </a:lnTo>
                <a:lnTo>
                  <a:pt x="76954" y="746005"/>
                </a:lnTo>
                <a:lnTo>
                  <a:pt x="125996" y="755903"/>
                </a:lnTo>
                <a:lnTo>
                  <a:pt x="4489831" y="755903"/>
                </a:lnTo>
                <a:lnTo>
                  <a:pt x="4538823" y="746005"/>
                </a:lnTo>
                <a:lnTo>
                  <a:pt x="4578873" y="719010"/>
                </a:lnTo>
                <a:lnTo>
                  <a:pt x="4605899" y="678965"/>
                </a:lnTo>
                <a:lnTo>
                  <a:pt x="4615815" y="629919"/>
                </a:lnTo>
                <a:lnTo>
                  <a:pt x="4615815" y="125983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32126" y="3768344"/>
            <a:ext cx="1304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Designing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6172" y="4511166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915"/>
                </a:lnTo>
                <a:lnTo>
                  <a:pt x="36904" y="36941"/>
                </a:lnTo>
                <a:lnTo>
                  <a:pt x="9901" y="76991"/>
                </a:lnTo>
                <a:lnTo>
                  <a:pt x="0" y="125984"/>
                </a:lnTo>
                <a:lnTo>
                  <a:pt x="0" y="630047"/>
                </a:lnTo>
                <a:lnTo>
                  <a:pt x="9901" y="679092"/>
                </a:lnTo>
                <a:lnTo>
                  <a:pt x="36904" y="719137"/>
                </a:lnTo>
                <a:lnTo>
                  <a:pt x="76954" y="746132"/>
                </a:lnTo>
                <a:lnTo>
                  <a:pt x="125996" y="756031"/>
                </a:lnTo>
                <a:lnTo>
                  <a:pt x="4489831" y="756031"/>
                </a:lnTo>
                <a:lnTo>
                  <a:pt x="4538823" y="746132"/>
                </a:lnTo>
                <a:lnTo>
                  <a:pt x="4578873" y="719137"/>
                </a:lnTo>
                <a:lnTo>
                  <a:pt x="4605899" y="679092"/>
                </a:lnTo>
                <a:lnTo>
                  <a:pt x="4615815" y="630047"/>
                </a:lnTo>
                <a:lnTo>
                  <a:pt x="4615815" y="125984"/>
                </a:lnTo>
                <a:lnTo>
                  <a:pt x="4605899" y="76991"/>
                </a:lnTo>
                <a:lnTo>
                  <a:pt x="4578873" y="36941"/>
                </a:lnTo>
                <a:lnTo>
                  <a:pt x="4538823" y="9915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28266" y="4707382"/>
            <a:ext cx="21101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Implementation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6172" y="5450078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4"/>
                </a:lnTo>
                <a:lnTo>
                  <a:pt x="0" y="630047"/>
                </a:lnTo>
                <a:lnTo>
                  <a:pt x="9901" y="679039"/>
                </a:lnTo>
                <a:lnTo>
                  <a:pt x="36904" y="719089"/>
                </a:lnTo>
                <a:lnTo>
                  <a:pt x="76954" y="746115"/>
                </a:lnTo>
                <a:lnTo>
                  <a:pt x="125996" y="756031"/>
                </a:lnTo>
                <a:lnTo>
                  <a:pt x="4489831" y="756031"/>
                </a:lnTo>
                <a:lnTo>
                  <a:pt x="4538823" y="746115"/>
                </a:lnTo>
                <a:lnTo>
                  <a:pt x="4578873" y="719089"/>
                </a:lnTo>
                <a:lnTo>
                  <a:pt x="4605899" y="679039"/>
                </a:lnTo>
                <a:lnTo>
                  <a:pt x="4615815" y="630047"/>
                </a:lnTo>
                <a:lnTo>
                  <a:pt x="4615815" y="125984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13482" y="5646547"/>
            <a:ext cx="942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Testing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6172" y="6388989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4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4"/>
                </a:lnTo>
                <a:lnTo>
                  <a:pt x="0" y="629919"/>
                </a:lnTo>
                <a:lnTo>
                  <a:pt x="9901" y="678965"/>
                </a:lnTo>
                <a:lnTo>
                  <a:pt x="36904" y="719010"/>
                </a:lnTo>
                <a:lnTo>
                  <a:pt x="76954" y="746005"/>
                </a:lnTo>
                <a:lnTo>
                  <a:pt x="125996" y="755904"/>
                </a:lnTo>
                <a:lnTo>
                  <a:pt x="4489831" y="755904"/>
                </a:lnTo>
                <a:lnTo>
                  <a:pt x="4538823" y="746005"/>
                </a:lnTo>
                <a:lnTo>
                  <a:pt x="4578873" y="719010"/>
                </a:lnTo>
                <a:lnTo>
                  <a:pt x="4605899" y="678965"/>
                </a:lnTo>
                <a:lnTo>
                  <a:pt x="4615815" y="629919"/>
                </a:lnTo>
                <a:lnTo>
                  <a:pt x="4615815" y="125984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76677" y="6585584"/>
            <a:ext cx="1615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Deployment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6172" y="7327900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4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3"/>
                </a:lnTo>
                <a:lnTo>
                  <a:pt x="0" y="629945"/>
                </a:lnTo>
                <a:lnTo>
                  <a:pt x="9901" y="678985"/>
                </a:lnTo>
                <a:lnTo>
                  <a:pt x="36904" y="719031"/>
                </a:lnTo>
                <a:lnTo>
                  <a:pt x="76954" y="746029"/>
                </a:lnTo>
                <a:lnTo>
                  <a:pt x="125996" y="755929"/>
                </a:lnTo>
                <a:lnTo>
                  <a:pt x="4489831" y="755929"/>
                </a:lnTo>
                <a:lnTo>
                  <a:pt x="4538823" y="746029"/>
                </a:lnTo>
                <a:lnTo>
                  <a:pt x="4578873" y="719031"/>
                </a:lnTo>
                <a:lnTo>
                  <a:pt x="4605899" y="678985"/>
                </a:lnTo>
                <a:lnTo>
                  <a:pt x="4615815" y="629945"/>
                </a:lnTo>
                <a:lnTo>
                  <a:pt x="4615815" y="125983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26385" y="7524750"/>
            <a:ext cx="17151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Maintenance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63332" y="2778251"/>
            <a:ext cx="7727950" cy="1588135"/>
          </a:xfrm>
          <a:custGeom>
            <a:avLst/>
            <a:gdLst/>
            <a:ahLst/>
            <a:cxnLst/>
            <a:rect l="l" t="t" r="r" b="b"/>
            <a:pathLst>
              <a:path w="7727950" h="1588135">
                <a:moveTo>
                  <a:pt x="0" y="93218"/>
                </a:moveTo>
                <a:lnTo>
                  <a:pt x="7332" y="56953"/>
                </a:lnTo>
                <a:lnTo>
                  <a:pt x="27320" y="27320"/>
                </a:lnTo>
                <a:lnTo>
                  <a:pt x="56953" y="7332"/>
                </a:lnTo>
                <a:lnTo>
                  <a:pt x="93218" y="0"/>
                </a:lnTo>
                <a:lnTo>
                  <a:pt x="7634478" y="0"/>
                </a:lnTo>
                <a:lnTo>
                  <a:pt x="7670796" y="7332"/>
                </a:lnTo>
                <a:lnTo>
                  <a:pt x="7700422" y="27320"/>
                </a:lnTo>
                <a:lnTo>
                  <a:pt x="7720381" y="56953"/>
                </a:lnTo>
                <a:lnTo>
                  <a:pt x="7727696" y="93218"/>
                </a:lnTo>
                <a:lnTo>
                  <a:pt x="7727696" y="1494917"/>
                </a:lnTo>
                <a:lnTo>
                  <a:pt x="7720381" y="1531181"/>
                </a:lnTo>
                <a:lnTo>
                  <a:pt x="7700422" y="1560814"/>
                </a:lnTo>
                <a:lnTo>
                  <a:pt x="7670796" y="1580802"/>
                </a:lnTo>
                <a:lnTo>
                  <a:pt x="7634478" y="1588135"/>
                </a:lnTo>
                <a:lnTo>
                  <a:pt x="93218" y="1588135"/>
                </a:lnTo>
                <a:lnTo>
                  <a:pt x="56953" y="1580802"/>
                </a:lnTo>
                <a:lnTo>
                  <a:pt x="27320" y="1560814"/>
                </a:lnTo>
                <a:lnTo>
                  <a:pt x="7332" y="1531181"/>
                </a:lnTo>
                <a:lnTo>
                  <a:pt x="0" y="1494917"/>
                </a:lnTo>
                <a:lnTo>
                  <a:pt x="0" y="93218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47761" y="2953918"/>
            <a:ext cx="6955155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 algn="ctr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phase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focuses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gathering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necessary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requirements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stakeholders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define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project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goals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software's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intended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capabilities.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83602" y="2350007"/>
            <a:ext cx="2262505" cy="445134"/>
          </a:xfrm>
          <a:custGeom>
            <a:avLst/>
            <a:gdLst/>
            <a:ahLst/>
            <a:cxnLst/>
            <a:rect l="l" t="t" r="r" b="b"/>
            <a:pathLst>
              <a:path w="2262504" h="445135">
                <a:moveTo>
                  <a:pt x="2187829" y="0"/>
                </a:moveTo>
                <a:lnTo>
                  <a:pt x="74168" y="0"/>
                </a:lnTo>
                <a:lnTo>
                  <a:pt x="45327" y="5820"/>
                </a:lnTo>
                <a:lnTo>
                  <a:pt x="21748" y="21701"/>
                </a:lnTo>
                <a:lnTo>
                  <a:pt x="5838" y="45273"/>
                </a:lnTo>
                <a:lnTo>
                  <a:pt x="0" y="74168"/>
                </a:lnTo>
                <a:lnTo>
                  <a:pt x="0" y="370713"/>
                </a:lnTo>
                <a:lnTo>
                  <a:pt x="5838" y="399607"/>
                </a:lnTo>
                <a:lnTo>
                  <a:pt x="21748" y="423179"/>
                </a:lnTo>
                <a:lnTo>
                  <a:pt x="45327" y="439060"/>
                </a:lnTo>
                <a:lnTo>
                  <a:pt x="74168" y="444881"/>
                </a:lnTo>
                <a:lnTo>
                  <a:pt x="2187829" y="444881"/>
                </a:lnTo>
                <a:lnTo>
                  <a:pt x="2216669" y="439060"/>
                </a:lnTo>
                <a:lnTo>
                  <a:pt x="2240248" y="423179"/>
                </a:lnTo>
                <a:lnTo>
                  <a:pt x="2256158" y="399607"/>
                </a:lnTo>
                <a:lnTo>
                  <a:pt x="2261997" y="370713"/>
                </a:lnTo>
                <a:lnTo>
                  <a:pt x="2261997" y="74168"/>
                </a:lnTo>
                <a:lnTo>
                  <a:pt x="2256158" y="45273"/>
                </a:lnTo>
                <a:lnTo>
                  <a:pt x="2240248" y="21701"/>
                </a:lnTo>
                <a:lnTo>
                  <a:pt x="2216669" y="5820"/>
                </a:lnTo>
                <a:lnTo>
                  <a:pt x="2187829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964551" y="2390393"/>
            <a:ext cx="13004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Definition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477252" y="5461634"/>
            <a:ext cx="7740650" cy="2034539"/>
            <a:chOff x="7477252" y="5461634"/>
            <a:chExt cx="7740650" cy="2034539"/>
          </a:xfrm>
        </p:grpSpPr>
        <p:sp>
          <p:nvSpPr>
            <p:cNvPr id="25" name="object 25"/>
            <p:cNvSpPr/>
            <p:nvPr/>
          </p:nvSpPr>
          <p:spPr>
            <a:xfrm>
              <a:off x="7483602" y="5901562"/>
              <a:ext cx="7727950" cy="1588135"/>
            </a:xfrm>
            <a:custGeom>
              <a:avLst/>
              <a:gdLst/>
              <a:ahLst/>
              <a:cxnLst/>
              <a:rect l="l" t="t" r="r" b="b"/>
              <a:pathLst>
                <a:path w="7727950" h="1588134">
                  <a:moveTo>
                    <a:pt x="0" y="127507"/>
                  </a:moveTo>
                  <a:lnTo>
                    <a:pt x="10031" y="77849"/>
                  </a:lnTo>
                  <a:lnTo>
                    <a:pt x="37385" y="37322"/>
                  </a:lnTo>
                  <a:lnTo>
                    <a:pt x="77956" y="10011"/>
                  </a:lnTo>
                  <a:lnTo>
                    <a:pt x="127634" y="0"/>
                  </a:lnTo>
                  <a:lnTo>
                    <a:pt x="7600188" y="0"/>
                  </a:lnTo>
                  <a:lnTo>
                    <a:pt x="7649866" y="10011"/>
                  </a:lnTo>
                  <a:lnTo>
                    <a:pt x="7690437" y="37322"/>
                  </a:lnTo>
                  <a:lnTo>
                    <a:pt x="7717791" y="77849"/>
                  </a:lnTo>
                  <a:lnTo>
                    <a:pt x="7727823" y="127507"/>
                  </a:lnTo>
                  <a:lnTo>
                    <a:pt x="7727823" y="1460627"/>
                  </a:lnTo>
                  <a:lnTo>
                    <a:pt x="7717791" y="1510232"/>
                  </a:lnTo>
                  <a:lnTo>
                    <a:pt x="7690437" y="1550765"/>
                  </a:lnTo>
                  <a:lnTo>
                    <a:pt x="7649866" y="1578105"/>
                  </a:lnTo>
                  <a:lnTo>
                    <a:pt x="7600188" y="1588135"/>
                  </a:lnTo>
                  <a:lnTo>
                    <a:pt x="127634" y="1588135"/>
                  </a:lnTo>
                  <a:lnTo>
                    <a:pt x="77956" y="1578105"/>
                  </a:lnTo>
                  <a:lnTo>
                    <a:pt x="37385" y="1550765"/>
                  </a:lnTo>
                  <a:lnTo>
                    <a:pt x="10031" y="1510232"/>
                  </a:lnTo>
                  <a:lnTo>
                    <a:pt x="0" y="1460627"/>
                  </a:lnTo>
                  <a:lnTo>
                    <a:pt x="0" y="127507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03998" y="5461634"/>
              <a:ext cx="2261870" cy="445134"/>
            </a:xfrm>
            <a:custGeom>
              <a:avLst/>
              <a:gdLst/>
              <a:ahLst/>
              <a:cxnLst/>
              <a:rect l="l" t="t" r="r" b="b"/>
              <a:pathLst>
                <a:path w="2261870" h="445135">
                  <a:moveTo>
                    <a:pt x="2187702" y="0"/>
                  </a:moveTo>
                  <a:lnTo>
                    <a:pt x="74168" y="0"/>
                  </a:lnTo>
                  <a:lnTo>
                    <a:pt x="45273" y="5838"/>
                  </a:lnTo>
                  <a:lnTo>
                    <a:pt x="21701" y="21748"/>
                  </a:lnTo>
                  <a:lnTo>
                    <a:pt x="5820" y="45327"/>
                  </a:lnTo>
                  <a:lnTo>
                    <a:pt x="0" y="74167"/>
                  </a:lnTo>
                  <a:lnTo>
                    <a:pt x="0" y="370839"/>
                  </a:lnTo>
                  <a:lnTo>
                    <a:pt x="5820" y="399680"/>
                  </a:lnTo>
                  <a:lnTo>
                    <a:pt x="21701" y="423259"/>
                  </a:lnTo>
                  <a:lnTo>
                    <a:pt x="45273" y="439169"/>
                  </a:lnTo>
                  <a:lnTo>
                    <a:pt x="74168" y="445007"/>
                  </a:lnTo>
                  <a:lnTo>
                    <a:pt x="2187702" y="445007"/>
                  </a:lnTo>
                  <a:lnTo>
                    <a:pt x="2216596" y="439169"/>
                  </a:lnTo>
                  <a:lnTo>
                    <a:pt x="2240168" y="423259"/>
                  </a:lnTo>
                  <a:lnTo>
                    <a:pt x="2256049" y="399680"/>
                  </a:lnTo>
                  <a:lnTo>
                    <a:pt x="2261870" y="370839"/>
                  </a:lnTo>
                  <a:lnTo>
                    <a:pt x="2261870" y="74167"/>
                  </a:lnTo>
                  <a:lnTo>
                    <a:pt x="2256049" y="45327"/>
                  </a:lnTo>
                  <a:lnTo>
                    <a:pt x="2240168" y="21748"/>
                  </a:lnTo>
                  <a:lnTo>
                    <a:pt x="2216596" y="5838"/>
                  </a:lnTo>
                  <a:lnTo>
                    <a:pt x="2187702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867650" y="5502655"/>
            <a:ext cx="6955155" cy="175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</a:t>
            </a:r>
            <a:r>
              <a:rPr sz="22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Arial"/>
                <a:cs typeface="Arial"/>
              </a:rPr>
              <a:t>AI’s</a:t>
            </a:r>
            <a:r>
              <a:rPr sz="22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role</a:t>
            </a:r>
            <a:endParaRPr sz="2200">
              <a:latin typeface="Arial"/>
              <a:cs typeface="Arial"/>
            </a:endParaRPr>
          </a:p>
          <a:p>
            <a:pPr marL="12700" marR="5080" indent="4445" algn="ctr">
              <a:lnSpc>
                <a:spcPct val="115100"/>
              </a:lnSpc>
              <a:spcBef>
                <a:spcPts val="189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phase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focuses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gathering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necessary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requirements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stakeholders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define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project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goals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software's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intended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capabilities.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"/>
            <a:ext cx="16255999" cy="82338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9567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E3E3E"/>
                </a:solidFill>
              </a:rPr>
              <a:t>Designing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76172" y="816408"/>
            <a:ext cx="8341359" cy="1634489"/>
            <a:chOff x="876172" y="816408"/>
            <a:chExt cx="8341359" cy="163448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8500" y="816408"/>
              <a:ext cx="2169032" cy="379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76172" y="1694561"/>
              <a:ext cx="4615815" cy="756285"/>
            </a:xfrm>
            <a:custGeom>
              <a:avLst/>
              <a:gdLst/>
              <a:ahLst/>
              <a:cxnLst/>
              <a:rect l="l" t="t" r="r" b="b"/>
              <a:pathLst>
                <a:path w="4615815" h="756285">
                  <a:moveTo>
                    <a:pt x="4489831" y="0"/>
                  </a:moveTo>
                  <a:lnTo>
                    <a:pt x="125996" y="0"/>
                  </a:lnTo>
                  <a:lnTo>
                    <a:pt x="76954" y="9898"/>
                  </a:lnTo>
                  <a:lnTo>
                    <a:pt x="36904" y="36893"/>
                  </a:lnTo>
                  <a:lnTo>
                    <a:pt x="9901" y="76938"/>
                  </a:lnTo>
                  <a:lnTo>
                    <a:pt x="0" y="125984"/>
                  </a:lnTo>
                  <a:lnTo>
                    <a:pt x="0" y="629920"/>
                  </a:lnTo>
                  <a:lnTo>
                    <a:pt x="9901" y="678965"/>
                  </a:lnTo>
                  <a:lnTo>
                    <a:pt x="36904" y="719010"/>
                  </a:lnTo>
                  <a:lnTo>
                    <a:pt x="76954" y="746005"/>
                  </a:lnTo>
                  <a:lnTo>
                    <a:pt x="125996" y="755904"/>
                  </a:lnTo>
                  <a:lnTo>
                    <a:pt x="4489831" y="755904"/>
                  </a:lnTo>
                  <a:lnTo>
                    <a:pt x="4538823" y="746005"/>
                  </a:lnTo>
                  <a:lnTo>
                    <a:pt x="4578873" y="719010"/>
                  </a:lnTo>
                  <a:lnTo>
                    <a:pt x="4605899" y="678965"/>
                  </a:lnTo>
                  <a:lnTo>
                    <a:pt x="4615815" y="629920"/>
                  </a:lnTo>
                  <a:lnTo>
                    <a:pt x="4615815" y="125984"/>
                  </a:lnTo>
                  <a:lnTo>
                    <a:pt x="4605899" y="76938"/>
                  </a:lnTo>
                  <a:lnTo>
                    <a:pt x="4578873" y="36893"/>
                  </a:lnTo>
                  <a:lnTo>
                    <a:pt x="4538823" y="9898"/>
                  </a:lnTo>
                  <a:lnTo>
                    <a:pt x="4489831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16073" y="1890140"/>
            <a:ext cx="2135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r>
              <a:rPr sz="2200" spc="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planning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6172" y="2633472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3"/>
                </a:lnTo>
                <a:lnTo>
                  <a:pt x="0" y="629919"/>
                </a:lnTo>
                <a:lnTo>
                  <a:pt x="9901" y="678965"/>
                </a:lnTo>
                <a:lnTo>
                  <a:pt x="36904" y="719010"/>
                </a:lnTo>
                <a:lnTo>
                  <a:pt x="76954" y="746005"/>
                </a:lnTo>
                <a:lnTo>
                  <a:pt x="125996" y="755903"/>
                </a:lnTo>
                <a:lnTo>
                  <a:pt x="4489831" y="755903"/>
                </a:lnTo>
                <a:lnTo>
                  <a:pt x="4538823" y="746005"/>
                </a:lnTo>
                <a:lnTo>
                  <a:pt x="4578873" y="719010"/>
                </a:lnTo>
                <a:lnTo>
                  <a:pt x="4605899" y="678965"/>
                </a:lnTo>
                <a:lnTo>
                  <a:pt x="4615815" y="629919"/>
                </a:lnTo>
                <a:lnTo>
                  <a:pt x="4615815" y="125983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8077" y="2585745"/>
            <a:ext cx="361124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1590" marR="5080" indent="-1279525">
              <a:lnSpc>
                <a:spcPct val="114999"/>
              </a:lnSpc>
              <a:spcBef>
                <a:spcPts val="100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Requirement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gathering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6172" y="3572383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3"/>
                </a:lnTo>
                <a:lnTo>
                  <a:pt x="0" y="629919"/>
                </a:lnTo>
                <a:lnTo>
                  <a:pt x="9901" y="678965"/>
                </a:lnTo>
                <a:lnTo>
                  <a:pt x="36904" y="719010"/>
                </a:lnTo>
                <a:lnTo>
                  <a:pt x="76954" y="746005"/>
                </a:lnTo>
                <a:lnTo>
                  <a:pt x="125996" y="755903"/>
                </a:lnTo>
                <a:lnTo>
                  <a:pt x="4489831" y="755903"/>
                </a:lnTo>
                <a:lnTo>
                  <a:pt x="4538823" y="746005"/>
                </a:lnTo>
                <a:lnTo>
                  <a:pt x="4578873" y="719010"/>
                </a:lnTo>
                <a:lnTo>
                  <a:pt x="4605899" y="678965"/>
                </a:lnTo>
                <a:lnTo>
                  <a:pt x="4615815" y="629919"/>
                </a:lnTo>
                <a:lnTo>
                  <a:pt x="4615815" y="125983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90977" y="3768344"/>
            <a:ext cx="13868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20" dirty="0">
                <a:solidFill>
                  <a:srgbClr val="FFFFFF"/>
                </a:solidFill>
                <a:latin typeface="Arial Black"/>
                <a:cs typeface="Arial Black"/>
              </a:rPr>
              <a:t>Designing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6172" y="4511166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915"/>
                </a:lnTo>
                <a:lnTo>
                  <a:pt x="36904" y="36941"/>
                </a:lnTo>
                <a:lnTo>
                  <a:pt x="9901" y="76991"/>
                </a:lnTo>
                <a:lnTo>
                  <a:pt x="0" y="125984"/>
                </a:lnTo>
                <a:lnTo>
                  <a:pt x="0" y="630047"/>
                </a:lnTo>
                <a:lnTo>
                  <a:pt x="9901" y="679092"/>
                </a:lnTo>
                <a:lnTo>
                  <a:pt x="36904" y="719137"/>
                </a:lnTo>
                <a:lnTo>
                  <a:pt x="76954" y="746132"/>
                </a:lnTo>
                <a:lnTo>
                  <a:pt x="125996" y="756031"/>
                </a:lnTo>
                <a:lnTo>
                  <a:pt x="4489831" y="756031"/>
                </a:lnTo>
                <a:lnTo>
                  <a:pt x="4538823" y="746132"/>
                </a:lnTo>
                <a:lnTo>
                  <a:pt x="4578873" y="719137"/>
                </a:lnTo>
                <a:lnTo>
                  <a:pt x="4605899" y="679092"/>
                </a:lnTo>
                <a:lnTo>
                  <a:pt x="4615815" y="630047"/>
                </a:lnTo>
                <a:lnTo>
                  <a:pt x="4615815" y="125984"/>
                </a:lnTo>
                <a:lnTo>
                  <a:pt x="4605899" y="76991"/>
                </a:lnTo>
                <a:lnTo>
                  <a:pt x="4578873" y="36941"/>
                </a:lnTo>
                <a:lnTo>
                  <a:pt x="4538823" y="9915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28266" y="4707382"/>
            <a:ext cx="21101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Implementation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6172" y="5450078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4"/>
                </a:lnTo>
                <a:lnTo>
                  <a:pt x="0" y="630047"/>
                </a:lnTo>
                <a:lnTo>
                  <a:pt x="9901" y="679039"/>
                </a:lnTo>
                <a:lnTo>
                  <a:pt x="36904" y="719089"/>
                </a:lnTo>
                <a:lnTo>
                  <a:pt x="76954" y="746115"/>
                </a:lnTo>
                <a:lnTo>
                  <a:pt x="125996" y="756031"/>
                </a:lnTo>
                <a:lnTo>
                  <a:pt x="4489831" y="756031"/>
                </a:lnTo>
                <a:lnTo>
                  <a:pt x="4538823" y="746115"/>
                </a:lnTo>
                <a:lnTo>
                  <a:pt x="4578873" y="719089"/>
                </a:lnTo>
                <a:lnTo>
                  <a:pt x="4605899" y="679039"/>
                </a:lnTo>
                <a:lnTo>
                  <a:pt x="4615815" y="630047"/>
                </a:lnTo>
                <a:lnTo>
                  <a:pt x="4615815" y="125984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13482" y="5646547"/>
            <a:ext cx="942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Testing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6172" y="6388989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4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4"/>
                </a:lnTo>
                <a:lnTo>
                  <a:pt x="0" y="629919"/>
                </a:lnTo>
                <a:lnTo>
                  <a:pt x="9901" y="678965"/>
                </a:lnTo>
                <a:lnTo>
                  <a:pt x="36904" y="719010"/>
                </a:lnTo>
                <a:lnTo>
                  <a:pt x="76954" y="746005"/>
                </a:lnTo>
                <a:lnTo>
                  <a:pt x="125996" y="755904"/>
                </a:lnTo>
                <a:lnTo>
                  <a:pt x="4489831" y="755904"/>
                </a:lnTo>
                <a:lnTo>
                  <a:pt x="4538823" y="746005"/>
                </a:lnTo>
                <a:lnTo>
                  <a:pt x="4578873" y="719010"/>
                </a:lnTo>
                <a:lnTo>
                  <a:pt x="4605899" y="678965"/>
                </a:lnTo>
                <a:lnTo>
                  <a:pt x="4615815" y="629919"/>
                </a:lnTo>
                <a:lnTo>
                  <a:pt x="4615815" y="125984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76677" y="6585584"/>
            <a:ext cx="1615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Deployment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6172" y="7327900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4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3"/>
                </a:lnTo>
                <a:lnTo>
                  <a:pt x="0" y="629945"/>
                </a:lnTo>
                <a:lnTo>
                  <a:pt x="9901" y="678985"/>
                </a:lnTo>
                <a:lnTo>
                  <a:pt x="36904" y="719031"/>
                </a:lnTo>
                <a:lnTo>
                  <a:pt x="76954" y="746029"/>
                </a:lnTo>
                <a:lnTo>
                  <a:pt x="125996" y="755929"/>
                </a:lnTo>
                <a:lnTo>
                  <a:pt x="4489831" y="755929"/>
                </a:lnTo>
                <a:lnTo>
                  <a:pt x="4538823" y="746029"/>
                </a:lnTo>
                <a:lnTo>
                  <a:pt x="4578873" y="719031"/>
                </a:lnTo>
                <a:lnTo>
                  <a:pt x="4605899" y="678985"/>
                </a:lnTo>
                <a:lnTo>
                  <a:pt x="4615815" y="629945"/>
                </a:lnTo>
                <a:lnTo>
                  <a:pt x="4615815" y="125983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26385" y="7524750"/>
            <a:ext cx="17151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Maintenance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63332" y="2778251"/>
            <a:ext cx="7727950" cy="1588135"/>
          </a:xfrm>
          <a:custGeom>
            <a:avLst/>
            <a:gdLst/>
            <a:ahLst/>
            <a:cxnLst/>
            <a:rect l="l" t="t" r="r" b="b"/>
            <a:pathLst>
              <a:path w="7727950" h="1588135">
                <a:moveTo>
                  <a:pt x="0" y="91059"/>
                </a:moveTo>
                <a:lnTo>
                  <a:pt x="7155" y="55614"/>
                </a:lnTo>
                <a:lnTo>
                  <a:pt x="26670" y="26670"/>
                </a:lnTo>
                <a:lnTo>
                  <a:pt x="55614" y="7155"/>
                </a:lnTo>
                <a:lnTo>
                  <a:pt x="91059" y="0"/>
                </a:lnTo>
                <a:lnTo>
                  <a:pt x="7636636" y="0"/>
                </a:lnTo>
                <a:lnTo>
                  <a:pt x="7672081" y="7155"/>
                </a:lnTo>
                <a:lnTo>
                  <a:pt x="7701025" y="26670"/>
                </a:lnTo>
                <a:lnTo>
                  <a:pt x="7720540" y="55614"/>
                </a:lnTo>
                <a:lnTo>
                  <a:pt x="7727696" y="91059"/>
                </a:lnTo>
                <a:lnTo>
                  <a:pt x="7727696" y="1497076"/>
                </a:lnTo>
                <a:lnTo>
                  <a:pt x="7720540" y="1532520"/>
                </a:lnTo>
                <a:lnTo>
                  <a:pt x="7701026" y="1561465"/>
                </a:lnTo>
                <a:lnTo>
                  <a:pt x="7672081" y="1580979"/>
                </a:lnTo>
                <a:lnTo>
                  <a:pt x="7636636" y="1588135"/>
                </a:lnTo>
                <a:lnTo>
                  <a:pt x="91059" y="1588135"/>
                </a:lnTo>
                <a:lnTo>
                  <a:pt x="55614" y="1580979"/>
                </a:lnTo>
                <a:lnTo>
                  <a:pt x="26670" y="1561464"/>
                </a:lnTo>
                <a:lnTo>
                  <a:pt x="7155" y="1532520"/>
                </a:lnTo>
                <a:lnTo>
                  <a:pt x="0" y="1497076"/>
                </a:lnTo>
                <a:lnTo>
                  <a:pt x="0" y="91059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64577" y="2953918"/>
            <a:ext cx="71247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phase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centers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designing</a:t>
            </a:r>
            <a:r>
              <a:rPr sz="2200" spc="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software's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architecture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detailed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design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decisions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provide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blueprint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implementation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phase.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83602" y="2326767"/>
            <a:ext cx="2262505" cy="445134"/>
          </a:xfrm>
          <a:custGeom>
            <a:avLst/>
            <a:gdLst/>
            <a:ahLst/>
            <a:cxnLst/>
            <a:rect l="l" t="t" r="r" b="b"/>
            <a:pathLst>
              <a:path w="2262504" h="445135">
                <a:moveTo>
                  <a:pt x="2187829" y="0"/>
                </a:moveTo>
                <a:lnTo>
                  <a:pt x="74168" y="0"/>
                </a:lnTo>
                <a:lnTo>
                  <a:pt x="45327" y="5838"/>
                </a:lnTo>
                <a:lnTo>
                  <a:pt x="21748" y="21748"/>
                </a:lnTo>
                <a:lnTo>
                  <a:pt x="5838" y="45327"/>
                </a:lnTo>
                <a:lnTo>
                  <a:pt x="0" y="74167"/>
                </a:lnTo>
                <a:lnTo>
                  <a:pt x="0" y="370839"/>
                </a:lnTo>
                <a:lnTo>
                  <a:pt x="5838" y="399734"/>
                </a:lnTo>
                <a:lnTo>
                  <a:pt x="21748" y="423306"/>
                </a:lnTo>
                <a:lnTo>
                  <a:pt x="45327" y="439187"/>
                </a:lnTo>
                <a:lnTo>
                  <a:pt x="74168" y="445007"/>
                </a:lnTo>
                <a:lnTo>
                  <a:pt x="2187829" y="445007"/>
                </a:lnTo>
                <a:lnTo>
                  <a:pt x="2216669" y="439187"/>
                </a:lnTo>
                <a:lnTo>
                  <a:pt x="2240248" y="423306"/>
                </a:lnTo>
                <a:lnTo>
                  <a:pt x="2256158" y="399734"/>
                </a:lnTo>
                <a:lnTo>
                  <a:pt x="2261997" y="370839"/>
                </a:lnTo>
                <a:lnTo>
                  <a:pt x="2261997" y="74167"/>
                </a:lnTo>
                <a:lnTo>
                  <a:pt x="2256158" y="45327"/>
                </a:lnTo>
                <a:lnTo>
                  <a:pt x="2240248" y="21748"/>
                </a:lnTo>
                <a:lnTo>
                  <a:pt x="2216669" y="5838"/>
                </a:lnTo>
                <a:lnTo>
                  <a:pt x="2187829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964551" y="2367152"/>
            <a:ext cx="13004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Definition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477252" y="5450078"/>
            <a:ext cx="7740650" cy="2045970"/>
            <a:chOff x="7477252" y="5450078"/>
            <a:chExt cx="7740650" cy="2045970"/>
          </a:xfrm>
        </p:grpSpPr>
        <p:sp>
          <p:nvSpPr>
            <p:cNvPr id="25" name="object 25"/>
            <p:cNvSpPr/>
            <p:nvPr/>
          </p:nvSpPr>
          <p:spPr>
            <a:xfrm>
              <a:off x="7483602" y="5901563"/>
              <a:ext cx="7727950" cy="1588135"/>
            </a:xfrm>
            <a:custGeom>
              <a:avLst/>
              <a:gdLst/>
              <a:ahLst/>
              <a:cxnLst/>
              <a:rect l="l" t="t" r="r" b="b"/>
              <a:pathLst>
                <a:path w="7727950" h="1588134">
                  <a:moveTo>
                    <a:pt x="0" y="125730"/>
                  </a:moveTo>
                  <a:lnTo>
                    <a:pt x="9896" y="76777"/>
                  </a:lnTo>
                  <a:lnTo>
                    <a:pt x="36877" y="36814"/>
                  </a:lnTo>
                  <a:lnTo>
                    <a:pt x="76884" y="9876"/>
                  </a:lnTo>
                  <a:lnTo>
                    <a:pt x="125856" y="0"/>
                  </a:lnTo>
                  <a:lnTo>
                    <a:pt x="7601965" y="0"/>
                  </a:lnTo>
                  <a:lnTo>
                    <a:pt x="7650938" y="9876"/>
                  </a:lnTo>
                  <a:lnTo>
                    <a:pt x="7690945" y="36814"/>
                  </a:lnTo>
                  <a:lnTo>
                    <a:pt x="7717926" y="76777"/>
                  </a:lnTo>
                  <a:lnTo>
                    <a:pt x="7727823" y="125730"/>
                  </a:lnTo>
                  <a:lnTo>
                    <a:pt x="7727823" y="1462278"/>
                  </a:lnTo>
                  <a:lnTo>
                    <a:pt x="7717926" y="1511250"/>
                  </a:lnTo>
                  <a:lnTo>
                    <a:pt x="7690945" y="1551257"/>
                  </a:lnTo>
                  <a:lnTo>
                    <a:pt x="7650938" y="1578238"/>
                  </a:lnTo>
                  <a:lnTo>
                    <a:pt x="7601965" y="1588135"/>
                  </a:lnTo>
                  <a:lnTo>
                    <a:pt x="125856" y="1588135"/>
                  </a:lnTo>
                  <a:lnTo>
                    <a:pt x="76884" y="1578238"/>
                  </a:lnTo>
                  <a:lnTo>
                    <a:pt x="36877" y="1551257"/>
                  </a:lnTo>
                  <a:lnTo>
                    <a:pt x="9896" y="1511250"/>
                  </a:lnTo>
                  <a:lnTo>
                    <a:pt x="0" y="1462278"/>
                  </a:lnTo>
                  <a:lnTo>
                    <a:pt x="0" y="12573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03998" y="5450078"/>
              <a:ext cx="2261870" cy="445134"/>
            </a:xfrm>
            <a:custGeom>
              <a:avLst/>
              <a:gdLst/>
              <a:ahLst/>
              <a:cxnLst/>
              <a:rect l="l" t="t" r="r" b="b"/>
              <a:pathLst>
                <a:path w="2261870" h="445135">
                  <a:moveTo>
                    <a:pt x="2187702" y="0"/>
                  </a:moveTo>
                  <a:lnTo>
                    <a:pt x="74168" y="0"/>
                  </a:lnTo>
                  <a:lnTo>
                    <a:pt x="45273" y="5838"/>
                  </a:lnTo>
                  <a:lnTo>
                    <a:pt x="21701" y="21748"/>
                  </a:lnTo>
                  <a:lnTo>
                    <a:pt x="5820" y="45327"/>
                  </a:lnTo>
                  <a:lnTo>
                    <a:pt x="0" y="74168"/>
                  </a:lnTo>
                  <a:lnTo>
                    <a:pt x="0" y="370839"/>
                  </a:lnTo>
                  <a:lnTo>
                    <a:pt x="5820" y="399680"/>
                  </a:lnTo>
                  <a:lnTo>
                    <a:pt x="21701" y="423259"/>
                  </a:lnTo>
                  <a:lnTo>
                    <a:pt x="45273" y="439169"/>
                  </a:lnTo>
                  <a:lnTo>
                    <a:pt x="74168" y="445008"/>
                  </a:lnTo>
                  <a:lnTo>
                    <a:pt x="2187702" y="445008"/>
                  </a:lnTo>
                  <a:lnTo>
                    <a:pt x="2216596" y="439169"/>
                  </a:lnTo>
                  <a:lnTo>
                    <a:pt x="2240168" y="423259"/>
                  </a:lnTo>
                  <a:lnTo>
                    <a:pt x="2256049" y="399680"/>
                  </a:lnTo>
                  <a:lnTo>
                    <a:pt x="2261870" y="370839"/>
                  </a:lnTo>
                  <a:lnTo>
                    <a:pt x="2261870" y="74168"/>
                  </a:lnTo>
                  <a:lnTo>
                    <a:pt x="2256049" y="45327"/>
                  </a:lnTo>
                  <a:lnTo>
                    <a:pt x="2240168" y="21748"/>
                  </a:lnTo>
                  <a:lnTo>
                    <a:pt x="2216596" y="5838"/>
                  </a:lnTo>
                  <a:lnTo>
                    <a:pt x="2187702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917306" y="5491098"/>
            <a:ext cx="6814820" cy="1769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</a:t>
            </a:r>
            <a:r>
              <a:rPr sz="22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Arial"/>
                <a:cs typeface="Arial"/>
              </a:rPr>
              <a:t>AI’s</a:t>
            </a:r>
            <a:r>
              <a:rPr sz="22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role</a:t>
            </a:r>
            <a:endParaRPr sz="2200">
              <a:latin typeface="Arial"/>
              <a:cs typeface="Arial"/>
            </a:endParaRPr>
          </a:p>
          <a:p>
            <a:pPr marL="65405" marR="5080" algn="ctr">
              <a:lnSpc>
                <a:spcPct val="115100"/>
              </a:lnSpc>
              <a:spcBef>
                <a:spcPts val="1980"/>
              </a:spcBef>
            </a:pP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assist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producing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architectural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technical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designs,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well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creating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UI/UX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mockups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prototypes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2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rapid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iteration.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"/>
            <a:ext cx="16255999" cy="82338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21630">
              <a:lnSpc>
                <a:spcPct val="100000"/>
              </a:lnSpc>
              <a:spcBef>
                <a:spcPts val="95"/>
              </a:spcBef>
            </a:pPr>
            <a:r>
              <a:rPr spc="-100" dirty="0">
                <a:solidFill>
                  <a:srgbClr val="3E3E3E"/>
                </a:solidFill>
              </a:rPr>
              <a:t>Implementation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76172" y="816529"/>
            <a:ext cx="9056370" cy="1634489"/>
            <a:chOff x="876172" y="816529"/>
            <a:chExt cx="9056370" cy="163448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816529"/>
              <a:ext cx="3607689" cy="377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76172" y="1694561"/>
              <a:ext cx="4615815" cy="756285"/>
            </a:xfrm>
            <a:custGeom>
              <a:avLst/>
              <a:gdLst/>
              <a:ahLst/>
              <a:cxnLst/>
              <a:rect l="l" t="t" r="r" b="b"/>
              <a:pathLst>
                <a:path w="4615815" h="756285">
                  <a:moveTo>
                    <a:pt x="4489831" y="0"/>
                  </a:moveTo>
                  <a:lnTo>
                    <a:pt x="125996" y="0"/>
                  </a:lnTo>
                  <a:lnTo>
                    <a:pt x="76954" y="9898"/>
                  </a:lnTo>
                  <a:lnTo>
                    <a:pt x="36904" y="36893"/>
                  </a:lnTo>
                  <a:lnTo>
                    <a:pt x="9901" y="76938"/>
                  </a:lnTo>
                  <a:lnTo>
                    <a:pt x="0" y="125984"/>
                  </a:lnTo>
                  <a:lnTo>
                    <a:pt x="0" y="629920"/>
                  </a:lnTo>
                  <a:lnTo>
                    <a:pt x="9901" y="678965"/>
                  </a:lnTo>
                  <a:lnTo>
                    <a:pt x="36904" y="719010"/>
                  </a:lnTo>
                  <a:lnTo>
                    <a:pt x="76954" y="746005"/>
                  </a:lnTo>
                  <a:lnTo>
                    <a:pt x="125996" y="755904"/>
                  </a:lnTo>
                  <a:lnTo>
                    <a:pt x="4489831" y="755904"/>
                  </a:lnTo>
                  <a:lnTo>
                    <a:pt x="4538823" y="746005"/>
                  </a:lnTo>
                  <a:lnTo>
                    <a:pt x="4578873" y="719010"/>
                  </a:lnTo>
                  <a:lnTo>
                    <a:pt x="4605899" y="678965"/>
                  </a:lnTo>
                  <a:lnTo>
                    <a:pt x="4615815" y="629920"/>
                  </a:lnTo>
                  <a:lnTo>
                    <a:pt x="4615815" y="125984"/>
                  </a:lnTo>
                  <a:lnTo>
                    <a:pt x="4605899" y="76938"/>
                  </a:lnTo>
                  <a:lnTo>
                    <a:pt x="4578873" y="36893"/>
                  </a:lnTo>
                  <a:lnTo>
                    <a:pt x="4538823" y="9898"/>
                  </a:lnTo>
                  <a:lnTo>
                    <a:pt x="4489831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16073" y="1890140"/>
            <a:ext cx="2135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r>
              <a:rPr sz="2200" spc="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planning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6172" y="2633472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3"/>
                </a:lnTo>
                <a:lnTo>
                  <a:pt x="0" y="629919"/>
                </a:lnTo>
                <a:lnTo>
                  <a:pt x="9901" y="678965"/>
                </a:lnTo>
                <a:lnTo>
                  <a:pt x="36904" y="719010"/>
                </a:lnTo>
                <a:lnTo>
                  <a:pt x="76954" y="746005"/>
                </a:lnTo>
                <a:lnTo>
                  <a:pt x="125996" y="755903"/>
                </a:lnTo>
                <a:lnTo>
                  <a:pt x="4489831" y="755903"/>
                </a:lnTo>
                <a:lnTo>
                  <a:pt x="4538823" y="746005"/>
                </a:lnTo>
                <a:lnTo>
                  <a:pt x="4578873" y="719010"/>
                </a:lnTo>
                <a:lnTo>
                  <a:pt x="4605899" y="678965"/>
                </a:lnTo>
                <a:lnTo>
                  <a:pt x="4615815" y="629919"/>
                </a:lnTo>
                <a:lnTo>
                  <a:pt x="4615815" y="125983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8077" y="2585745"/>
            <a:ext cx="361124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1590" marR="5080" indent="-1279525">
              <a:lnSpc>
                <a:spcPct val="114999"/>
              </a:lnSpc>
              <a:spcBef>
                <a:spcPts val="100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Requirement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gathering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6172" y="3572383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3"/>
                </a:lnTo>
                <a:lnTo>
                  <a:pt x="0" y="629919"/>
                </a:lnTo>
                <a:lnTo>
                  <a:pt x="9901" y="678965"/>
                </a:lnTo>
                <a:lnTo>
                  <a:pt x="36904" y="719010"/>
                </a:lnTo>
                <a:lnTo>
                  <a:pt x="76954" y="746005"/>
                </a:lnTo>
                <a:lnTo>
                  <a:pt x="125996" y="755903"/>
                </a:lnTo>
                <a:lnTo>
                  <a:pt x="4489831" y="755903"/>
                </a:lnTo>
                <a:lnTo>
                  <a:pt x="4538823" y="746005"/>
                </a:lnTo>
                <a:lnTo>
                  <a:pt x="4578873" y="719010"/>
                </a:lnTo>
                <a:lnTo>
                  <a:pt x="4605899" y="678965"/>
                </a:lnTo>
                <a:lnTo>
                  <a:pt x="4615815" y="629919"/>
                </a:lnTo>
                <a:lnTo>
                  <a:pt x="4615815" y="125983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32126" y="3768344"/>
            <a:ext cx="1304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Designing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6172" y="4511166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915"/>
                </a:lnTo>
                <a:lnTo>
                  <a:pt x="36904" y="36941"/>
                </a:lnTo>
                <a:lnTo>
                  <a:pt x="9901" y="76991"/>
                </a:lnTo>
                <a:lnTo>
                  <a:pt x="0" y="125984"/>
                </a:lnTo>
                <a:lnTo>
                  <a:pt x="0" y="630047"/>
                </a:lnTo>
                <a:lnTo>
                  <a:pt x="9901" y="679092"/>
                </a:lnTo>
                <a:lnTo>
                  <a:pt x="36904" y="719137"/>
                </a:lnTo>
                <a:lnTo>
                  <a:pt x="76954" y="746132"/>
                </a:lnTo>
                <a:lnTo>
                  <a:pt x="125996" y="756031"/>
                </a:lnTo>
                <a:lnTo>
                  <a:pt x="4489831" y="756031"/>
                </a:lnTo>
                <a:lnTo>
                  <a:pt x="4538823" y="746132"/>
                </a:lnTo>
                <a:lnTo>
                  <a:pt x="4578873" y="719137"/>
                </a:lnTo>
                <a:lnTo>
                  <a:pt x="4605899" y="679092"/>
                </a:lnTo>
                <a:lnTo>
                  <a:pt x="4615815" y="630047"/>
                </a:lnTo>
                <a:lnTo>
                  <a:pt x="4615815" y="125984"/>
                </a:lnTo>
                <a:lnTo>
                  <a:pt x="4605899" y="76991"/>
                </a:lnTo>
                <a:lnTo>
                  <a:pt x="4578873" y="36941"/>
                </a:lnTo>
                <a:lnTo>
                  <a:pt x="4538823" y="9915"/>
                </a:lnTo>
                <a:lnTo>
                  <a:pt x="4489831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38350" y="4707382"/>
            <a:ext cx="22917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solidFill>
                  <a:srgbClr val="FFFFFF"/>
                </a:solidFill>
                <a:latin typeface="Arial Black"/>
                <a:cs typeface="Arial Black"/>
              </a:rPr>
              <a:t>Implementation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6172" y="5450078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4"/>
                </a:lnTo>
                <a:lnTo>
                  <a:pt x="0" y="630047"/>
                </a:lnTo>
                <a:lnTo>
                  <a:pt x="9901" y="679039"/>
                </a:lnTo>
                <a:lnTo>
                  <a:pt x="36904" y="719089"/>
                </a:lnTo>
                <a:lnTo>
                  <a:pt x="76954" y="746115"/>
                </a:lnTo>
                <a:lnTo>
                  <a:pt x="125996" y="756031"/>
                </a:lnTo>
                <a:lnTo>
                  <a:pt x="4489831" y="756031"/>
                </a:lnTo>
                <a:lnTo>
                  <a:pt x="4538823" y="746115"/>
                </a:lnTo>
                <a:lnTo>
                  <a:pt x="4578873" y="719089"/>
                </a:lnTo>
                <a:lnTo>
                  <a:pt x="4605899" y="679039"/>
                </a:lnTo>
                <a:lnTo>
                  <a:pt x="4615815" y="630047"/>
                </a:lnTo>
                <a:lnTo>
                  <a:pt x="4615815" y="125984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13482" y="5646547"/>
            <a:ext cx="942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Testing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6172" y="6388989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4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4"/>
                </a:lnTo>
                <a:lnTo>
                  <a:pt x="0" y="629919"/>
                </a:lnTo>
                <a:lnTo>
                  <a:pt x="9901" y="678965"/>
                </a:lnTo>
                <a:lnTo>
                  <a:pt x="36904" y="719010"/>
                </a:lnTo>
                <a:lnTo>
                  <a:pt x="76954" y="746005"/>
                </a:lnTo>
                <a:lnTo>
                  <a:pt x="125996" y="755904"/>
                </a:lnTo>
                <a:lnTo>
                  <a:pt x="4489831" y="755904"/>
                </a:lnTo>
                <a:lnTo>
                  <a:pt x="4538823" y="746005"/>
                </a:lnTo>
                <a:lnTo>
                  <a:pt x="4578873" y="719010"/>
                </a:lnTo>
                <a:lnTo>
                  <a:pt x="4605899" y="678965"/>
                </a:lnTo>
                <a:lnTo>
                  <a:pt x="4615815" y="629919"/>
                </a:lnTo>
                <a:lnTo>
                  <a:pt x="4615815" y="125984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76677" y="6585584"/>
            <a:ext cx="1615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Deployment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6172" y="7327900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4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3"/>
                </a:lnTo>
                <a:lnTo>
                  <a:pt x="0" y="629945"/>
                </a:lnTo>
                <a:lnTo>
                  <a:pt x="9901" y="678985"/>
                </a:lnTo>
                <a:lnTo>
                  <a:pt x="36904" y="719031"/>
                </a:lnTo>
                <a:lnTo>
                  <a:pt x="76954" y="746029"/>
                </a:lnTo>
                <a:lnTo>
                  <a:pt x="125996" y="755929"/>
                </a:lnTo>
                <a:lnTo>
                  <a:pt x="4489831" y="755929"/>
                </a:lnTo>
                <a:lnTo>
                  <a:pt x="4538823" y="746029"/>
                </a:lnTo>
                <a:lnTo>
                  <a:pt x="4578873" y="719031"/>
                </a:lnTo>
                <a:lnTo>
                  <a:pt x="4605899" y="678985"/>
                </a:lnTo>
                <a:lnTo>
                  <a:pt x="4615815" y="629945"/>
                </a:lnTo>
                <a:lnTo>
                  <a:pt x="4615815" y="125983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26385" y="7524750"/>
            <a:ext cx="17151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Maintenance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63332" y="2778251"/>
            <a:ext cx="7727950" cy="1588135"/>
          </a:xfrm>
          <a:custGeom>
            <a:avLst/>
            <a:gdLst/>
            <a:ahLst/>
            <a:cxnLst/>
            <a:rect l="l" t="t" r="r" b="b"/>
            <a:pathLst>
              <a:path w="7727950" h="1588135">
                <a:moveTo>
                  <a:pt x="0" y="116077"/>
                </a:moveTo>
                <a:lnTo>
                  <a:pt x="9118" y="70883"/>
                </a:lnTo>
                <a:lnTo>
                  <a:pt x="33988" y="33988"/>
                </a:lnTo>
                <a:lnTo>
                  <a:pt x="70883" y="9118"/>
                </a:lnTo>
                <a:lnTo>
                  <a:pt x="116077" y="0"/>
                </a:lnTo>
                <a:lnTo>
                  <a:pt x="7611618" y="0"/>
                </a:lnTo>
                <a:lnTo>
                  <a:pt x="7656812" y="9118"/>
                </a:lnTo>
                <a:lnTo>
                  <a:pt x="7693707" y="33988"/>
                </a:lnTo>
                <a:lnTo>
                  <a:pt x="7718577" y="70883"/>
                </a:lnTo>
                <a:lnTo>
                  <a:pt x="7727696" y="116077"/>
                </a:lnTo>
                <a:lnTo>
                  <a:pt x="7727696" y="1472057"/>
                </a:lnTo>
                <a:lnTo>
                  <a:pt x="7718577" y="1517251"/>
                </a:lnTo>
                <a:lnTo>
                  <a:pt x="7693707" y="1554146"/>
                </a:lnTo>
                <a:lnTo>
                  <a:pt x="7656812" y="1579016"/>
                </a:lnTo>
                <a:lnTo>
                  <a:pt x="7611618" y="1588135"/>
                </a:lnTo>
                <a:lnTo>
                  <a:pt x="116077" y="1588135"/>
                </a:lnTo>
                <a:lnTo>
                  <a:pt x="70883" y="1579016"/>
                </a:lnTo>
                <a:lnTo>
                  <a:pt x="33988" y="1554146"/>
                </a:lnTo>
                <a:lnTo>
                  <a:pt x="9118" y="1517251"/>
                </a:lnTo>
                <a:lnTo>
                  <a:pt x="0" y="1472057"/>
                </a:lnTo>
                <a:lnTo>
                  <a:pt x="0" y="116077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09154" y="2953918"/>
            <a:ext cx="70358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phase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entails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actual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coding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software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based</a:t>
            </a:r>
            <a:r>
              <a:rPr sz="2200" spc="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200" spc="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previously</a:t>
            </a:r>
            <a:r>
              <a:rPr sz="2200" spc="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defined</a:t>
            </a:r>
            <a:r>
              <a:rPr sz="2200" spc="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design</a:t>
            </a:r>
            <a:r>
              <a:rPr sz="2200" spc="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specifications</a:t>
            </a:r>
            <a:r>
              <a:rPr sz="2200" spc="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requirements.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83602" y="2338197"/>
            <a:ext cx="2262505" cy="445134"/>
          </a:xfrm>
          <a:custGeom>
            <a:avLst/>
            <a:gdLst/>
            <a:ahLst/>
            <a:cxnLst/>
            <a:rect l="l" t="t" r="r" b="b"/>
            <a:pathLst>
              <a:path w="2262504" h="445135">
                <a:moveTo>
                  <a:pt x="2187829" y="0"/>
                </a:moveTo>
                <a:lnTo>
                  <a:pt x="74168" y="0"/>
                </a:lnTo>
                <a:lnTo>
                  <a:pt x="45327" y="5838"/>
                </a:lnTo>
                <a:lnTo>
                  <a:pt x="21748" y="21748"/>
                </a:lnTo>
                <a:lnTo>
                  <a:pt x="5838" y="45327"/>
                </a:lnTo>
                <a:lnTo>
                  <a:pt x="0" y="74168"/>
                </a:lnTo>
                <a:lnTo>
                  <a:pt x="0" y="370839"/>
                </a:lnTo>
                <a:lnTo>
                  <a:pt x="5838" y="399734"/>
                </a:lnTo>
                <a:lnTo>
                  <a:pt x="21748" y="423306"/>
                </a:lnTo>
                <a:lnTo>
                  <a:pt x="45327" y="439187"/>
                </a:lnTo>
                <a:lnTo>
                  <a:pt x="74168" y="445007"/>
                </a:lnTo>
                <a:lnTo>
                  <a:pt x="2187829" y="445007"/>
                </a:lnTo>
                <a:lnTo>
                  <a:pt x="2216669" y="439187"/>
                </a:lnTo>
                <a:lnTo>
                  <a:pt x="2240248" y="423306"/>
                </a:lnTo>
                <a:lnTo>
                  <a:pt x="2256158" y="399734"/>
                </a:lnTo>
                <a:lnTo>
                  <a:pt x="2261997" y="370839"/>
                </a:lnTo>
                <a:lnTo>
                  <a:pt x="2261997" y="74168"/>
                </a:lnTo>
                <a:lnTo>
                  <a:pt x="2256158" y="45327"/>
                </a:lnTo>
                <a:lnTo>
                  <a:pt x="2240248" y="21748"/>
                </a:lnTo>
                <a:lnTo>
                  <a:pt x="2216669" y="5838"/>
                </a:lnTo>
                <a:lnTo>
                  <a:pt x="2187829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964551" y="2378455"/>
            <a:ext cx="13004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Definition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83602" y="5901563"/>
            <a:ext cx="7727950" cy="1588135"/>
          </a:xfrm>
          <a:custGeom>
            <a:avLst/>
            <a:gdLst/>
            <a:ahLst/>
            <a:cxnLst/>
            <a:rect l="l" t="t" r="r" b="b"/>
            <a:pathLst>
              <a:path w="7727950" h="1588134">
                <a:moveTo>
                  <a:pt x="0" y="127507"/>
                </a:moveTo>
                <a:lnTo>
                  <a:pt x="10031" y="77849"/>
                </a:lnTo>
                <a:lnTo>
                  <a:pt x="37385" y="37322"/>
                </a:lnTo>
                <a:lnTo>
                  <a:pt x="77956" y="10011"/>
                </a:lnTo>
                <a:lnTo>
                  <a:pt x="127634" y="0"/>
                </a:lnTo>
                <a:lnTo>
                  <a:pt x="7600188" y="0"/>
                </a:lnTo>
                <a:lnTo>
                  <a:pt x="7649866" y="10011"/>
                </a:lnTo>
                <a:lnTo>
                  <a:pt x="7690437" y="37322"/>
                </a:lnTo>
                <a:lnTo>
                  <a:pt x="7717791" y="77849"/>
                </a:lnTo>
                <a:lnTo>
                  <a:pt x="7727823" y="127507"/>
                </a:lnTo>
                <a:lnTo>
                  <a:pt x="7727823" y="1460627"/>
                </a:lnTo>
                <a:lnTo>
                  <a:pt x="7717791" y="1510232"/>
                </a:lnTo>
                <a:lnTo>
                  <a:pt x="7690437" y="1550765"/>
                </a:lnTo>
                <a:lnTo>
                  <a:pt x="7649866" y="1578105"/>
                </a:lnTo>
                <a:lnTo>
                  <a:pt x="7600188" y="1588135"/>
                </a:lnTo>
                <a:lnTo>
                  <a:pt x="127634" y="1588135"/>
                </a:lnTo>
                <a:lnTo>
                  <a:pt x="77956" y="1578105"/>
                </a:lnTo>
                <a:lnTo>
                  <a:pt x="37385" y="1550765"/>
                </a:lnTo>
                <a:lnTo>
                  <a:pt x="10031" y="1510232"/>
                </a:lnTo>
                <a:lnTo>
                  <a:pt x="0" y="1460627"/>
                </a:lnTo>
                <a:lnTo>
                  <a:pt x="0" y="127507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12202" y="6270396"/>
            <a:ext cx="727011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8325" marR="5080" indent="-1826260">
              <a:lnSpc>
                <a:spcPct val="114999"/>
              </a:lnSpc>
              <a:spcBef>
                <a:spcPts val="100"/>
              </a:spcBef>
            </a:pP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 assist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providing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snippets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pseudocode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support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implementation.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03997" y="5450078"/>
            <a:ext cx="2261870" cy="445134"/>
          </a:xfrm>
          <a:custGeom>
            <a:avLst/>
            <a:gdLst/>
            <a:ahLst/>
            <a:cxnLst/>
            <a:rect l="l" t="t" r="r" b="b"/>
            <a:pathLst>
              <a:path w="2261870" h="445135">
                <a:moveTo>
                  <a:pt x="2187702" y="0"/>
                </a:moveTo>
                <a:lnTo>
                  <a:pt x="74168" y="0"/>
                </a:lnTo>
                <a:lnTo>
                  <a:pt x="45273" y="5838"/>
                </a:lnTo>
                <a:lnTo>
                  <a:pt x="21701" y="21748"/>
                </a:lnTo>
                <a:lnTo>
                  <a:pt x="5820" y="45327"/>
                </a:lnTo>
                <a:lnTo>
                  <a:pt x="0" y="74168"/>
                </a:lnTo>
                <a:lnTo>
                  <a:pt x="0" y="370839"/>
                </a:lnTo>
                <a:lnTo>
                  <a:pt x="5820" y="399680"/>
                </a:lnTo>
                <a:lnTo>
                  <a:pt x="21701" y="423259"/>
                </a:lnTo>
                <a:lnTo>
                  <a:pt x="45273" y="439169"/>
                </a:lnTo>
                <a:lnTo>
                  <a:pt x="74168" y="445008"/>
                </a:lnTo>
                <a:lnTo>
                  <a:pt x="2187702" y="445008"/>
                </a:lnTo>
                <a:lnTo>
                  <a:pt x="2216596" y="439169"/>
                </a:lnTo>
                <a:lnTo>
                  <a:pt x="2240168" y="423259"/>
                </a:lnTo>
                <a:lnTo>
                  <a:pt x="2256049" y="399680"/>
                </a:lnTo>
                <a:lnTo>
                  <a:pt x="2261870" y="370839"/>
                </a:lnTo>
                <a:lnTo>
                  <a:pt x="2261870" y="74168"/>
                </a:lnTo>
                <a:lnTo>
                  <a:pt x="2256049" y="45327"/>
                </a:lnTo>
                <a:lnTo>
                  <a:pt x="2240168" y="21748"/>
                </a:lnTo>
                <a:lnTo>
                  <a:pt x="2216596" y="5838"/>
                </a:lnTo>
                <a:lnTo>
                  <a:pt x="2187702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917306" y="5491098"/>
            <a:ext cx="16338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</a:t>
            </a:r>
            <a:r>
              <a:rPr sz="22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Arial"/>
                <a:cs typeface="Arial"/>
              </a:rPr>
              <a:t>AI’s</a:t>
            </a:r>
            <a:r>
              <a:rPr sz="22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role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"/>
            <a:ext cx="16255999" cy="82338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30620">
              <a:lnSpc>
                <a:spcPct val="100000"/>
              </a:lnSpc>
              <a:spcBef>
                <a:spcPts val="95"/>
              </a:spcBef>
            </a:pPr>
            <a:r>
              <a:rPr spc="-220" dirty="0">
                <a:solidFill>
                  <a:srgbClr val="3E3E3E"/>
                </a:solidFill>
              </a:rPr>
              <a:t>Testing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76172" y="816454"/>
            <a:ext cx="8063230" cy="1634489"/>
            <a:chOff x="876172" y="816454"/>
            <a:chExt cx="8063230" cy="163448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7900" y="816454"/>
              <a:ext cx="1611376" cy="379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76172" y="1694561"/>
              <a:ext cx="4615815" cy="756285"/>
            </a:xfrm>
            <a:custGeom>
              <a:avLst/>
              <a:gdLst/>
              <a:ahLst/>
              <a:cxnLst/>
              <a:rect l="l" t="t" r="r" b="b"/>
              <a:pathLst>
                <a:path w="4615815" h="756285">
                  <a:moveTo>
                    <a:pt x="4489831" y="0"/>
                  </a:moveTo>
                  <a:lnTo>
                    <a:pt x="125996" y="0"/>
                  </a:lnTo>
                  <a:lnTo>
                    <a:pt x="76954" y="9898"/>
                  </a:lnTo>
                  <a:lnTo>
                    <a:pt x="36904" y="36893"/>
                  </a:lnTo>
                  <a:lnTo>
                    <a:pt x="9901" y="76938"/>
                  </a:lnTo>
                  <a:lnTo>
                    <a:pt x="0" y="125984"/>
                  </a:lnTo>
                  <a:lnTo>
                    <a:pt x="0" y="629920"/>
                  </a:lnTo>
                  <a:lnTo>
                    <a:pt x="9901" y="678965"/>
                  </a:lnTo>
                  <a:lnTo>
                    <a:pt x="36904" y="719010"/>
                  </a:lnTo>
                  <a:lnTo>
                    <a:pt x="76954" y="746005"/>
                  </a:lnTo>
                  <a:lnTo>
                    <a:pt x="125996" y="755904"/>
                  </a:lnTo>
                  <a:lnTo>
                    <a:pt x="4489831" y="755904"/>
                  </a:lnTo>
                  <a:lnTo>
                    <a:pt x="4538823" y="746005"/>
                  </a:lnTo>
                  <a:lnTo>
                    <a:pt x="4578873" y="719010"/>
                  </a:lnTo>
                  <a:lnTo>
                    <a:pt x="4605899" y="678965"/>
                  </a:lnTo>
                  <a:lnTo>
                    <a:pt x="4615815" y="629920"/>
                  </a:lnTo>
                  <a:lnTo>
                    <a:pt x="4615815" y="125984"/>
                  </a:lnTo>
                  <a:lnTo>
                    <a:pt x="4605899" y="76938"/>
                  </a:lnTo>
                  <a:lnTo>
                    <a:pt x="4578873" y="36893"/>
                  </a:lnTo>
                  <a:lnTo>
                    <a:pt x="4538823" y="9898"/>
                  </a:lnTo>
                  <a:lnTo>
                    <a:pt x="4489831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16073" y="1890140"/>
            <a:ext cx="2135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r>
              <a:rPr sz="2200" spc="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planning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6172" y="2633472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3"/>
                </a:lnTo>
                <a:lnTo>
                  <a:pt x="0" y="629919"/>
                </a:lnTo>
                <a:lnTo>
                  <a:pt x="9901" y="678965"/>
                </a:lnTo>
                <a:lnTo>
                  <a:pt x="36904" y="719010"/>
                </a:lnTo>
                <a:lnTo>
                  <a:pt x="76954" y="746005"/>
                </a:lnTo>
                <a:lnTo>
                  <a:pt x="125996" y="755903"/>
                </a:lnTo>
                <a:lnTo>
                  <a:pt x="4489831" y="755903"/>
                </a:lnTo>
                <a:lnTo>
                  <a:pt x="4538823" y="746005"/>
                </a:lnTo>
                <a:lnTo>
                  <a:pt x="4578873" y="719010"/>
                </a:lnTo>
                <a:lnTo>
                  <a:pt x="4605899" y="678965"/>
                </a:lnTo>
                <a:lnTo>
                  <a:pt x="4615815" y="629919"/>
                </a:lnTo>
                <a:lnTo>
                  <a:pt x="4615815" y="125983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8077" y="2585745"/>
            <a:ext cx="361124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1590" marR="5080" indent="-1279525">
              <a:lnSpc>
                <a:spcPct val="114999"/>
              </a:lnSpc>
              <a:spcBef>
                <a:spcPts val="100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Requirement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gathering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6172" y="3572383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3"/>
                </a:lnTo>
                <a:lnTo>
                  <a:pt x="0" y="629919"/>
                </a:lnTo>
                <a:lnTo>
                  <a:pt x="9901" y="678965"/>
                </a:lnTo>
                <a:lnTo>
                  <a:pt x="36904" y="719010"/>
                </a:lnTo>
                <a:lnTo>
                  <a:pt x="76954" y="746005"/>
                </a:lnTo>
                <a:lnTo>
                  <a:pt x="125996" y="755903"/>
                </a:lnTo>
                <a:lnTo>
                  <a:pt x="4489831" y="755903"/>
                </a:lnTo>
                <a:lnTo>
                  <a:pt x="4538823" y="746005"/>
                </a:lnTo>
                <a:lnTo>
                  <a:pt x="4578873" y="719010"/>
                </a:lnTo>
                <a:lnTo>
                  <a:pt x="4605899" y="678965"/>
                </a:lnTo>
                <a:lnTo>
                  <a:pt x="4615815" y="629919"/>
                </a:lnTo>
                <a:lnTo>
                  <a:pt x="4615815" y="125983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32126" y="3768344"/>
            <a:ext cx="1304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Designing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6172" y="4511166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915"/>
                </a:lnTo>
                <a:lnTo>
                  <a:pt x="36904" y="36941"/>
                </a:lnTo>
                <a:lnTo>
                  <a:pt x="9901" y="76991"/>
                </a:lnTo>
                <a:lnTo>
                  <a:pt x="0" y="125984"/>
                </a:lnTo>
                <a:lnTo>
                  <a:pt x="0" y="630047"/>
                </a:lnTo>
                <a:lnTo>
                  <a:pt x="9901" y="679092"/>
                </a:lnTo>
                <a:lnTo>
                  <a:pt x="36904" y="719137"/>
                </a:lnTo>
                <a:lnTo>
                  <a:pt x="76954" y="746132"/>
                </a:lnTo>
                <a:lnTo>
                  <a:pt x="125996" y="756031"/>
                </a:lnTo>
                <a:lnTo>
                  <a:pt x="4489831" y="756031"/>
                </a:lnTo>
                <a:lnTo>
                  <a:pt x="4538823" y="746132"/>
                </a:lnTo>
                <a:lnTo>
                  <a:pt x="4578873" y="719137"/>
                </a:lnTo>
                <a:lnTo>
                  <a:pt x="4605899" y="679092"/>
                </a:lnTo>
                <a:lnTo>
                  <a:pt x="4615815" y="630047"/>
                </a:lnTo>
                <a:lnTo>
                  <a:pt x="4615815" y="125984"/>
                </a:lnTo>
                <a:lnTo>
                  <a:pt x="4605899" y="76991"/>
                </a:lnTo>
                <a:lnTo>
                  <a:pt x="4578873" y="36941"/>
                </a:lnTo>
                <a:lnTo>
                  <a:pt x="4538823" y="9915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28266" y="4707382"/>
            <a:ext cx="21101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Implementation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6172" y="5450078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4"/>
                </a:lnTo>
                <a:lnTo>
                  <a:pt x="0" y="630047"/>
                </a:lnTo>
                <a:lnTo>
                  <a:pt x="9901" y="679039"/>
                </a:lnTo>
                <a:lnTo>
                  <a:pt x="36904" y="719089"/>
                </a:lnTo>
                <a:lnTo>
                  <a:pt x="76954" y="746115"/>
                </a:lnTo>
                <a:lnTo>
                  <a:pt x="125996" y="756031"/>
                </a:lnTo>
                <a:lnTo>
                  <a:pt x="4489831" y="756031"/>
                </a:lnTo>
                <a:lnTo>
                  <a:pt x="4538823" y="746115"/>
                </a:lnTo>
                <a:lnTo>
                  <a:pt x="4578873" y="719089"/>
                </a:lnTo>
                <a:lnTo>
                  <a:pt x="4605899" y="679039"/>
                </a:lnTo>
                <a:lnTo>
                  <a:pt x="4615815" y="630047"/>
                </a:lnTo>
                <a:lnTo>
                  <a:pt x="4615815" y="125984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75382" y="5646547"/>
            <a:ext cx="10166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75" dirty="0">
                <a:solidFill>
                  <a:srgbClr val="FFFFFF"/>
                </a:solidFill>
                <a:latin typeface="Arial Black"/>
                <a:cs typeface="Arial Black"/>
              </a:rPr>
              <a:t>Testing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6172" y="6388989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4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4"/>
                </a:lnTo>
                <a:lnTo>
                  <a:pt x="0" y="629919"/>
                </a:lnTo>
                <a:lnTo>
                  <a:pt x="9901" y="678965"/>
                </a:lnTo>
                <a:lnTo>
                  <a:pt x="36904" y="719010"/>
                </a:lnTo>
                <a:lnTo>
                  <a:pt x="76954" y="746005"/>
                </a:lnTo>
                <a:lnTo>
                  <a:pt x="125996" y="755904"/>
                </a:lnTo>
                <a:lnTo>
                  <a:pt x="4489831" y="755904"/>
                </a:lnTo>
                <a:lnTo>
                  <a:pt x="4538823" y="746005"/>
                </a:lnTo>
                <a:lnTo>
                  <a:pt x="4578873" y="719010"/>
                </a:lnTo>
                <a:lnTo>
                  <a:pt x="4605899" y="678965"/>
                </a:lnTo>
                <a:lnTo>
                  <a:pt x="4615815" y="629919"/>
                </a:lnTo>
                <a:lnTo>
                  <a:pt x="4615815" y="125984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76677" y="6585584"/>
            <a:ext cx="1615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Deployment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6172" y="7327900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4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3"/>
                </a:lnTo>
                <a:lnTo>
                  <a:pt x="0" y="629945"/>
                </a:lnTo>
                <a:lnTo>
                  <a:pt x="9901" y="678985"/>
                </a:lnTo>
                <a:lnTo>
                  <a:pt x="36904" y="719031"/>
                </a:lnTo>
                <a:lnTo>
                  <a:pt x="76954" y="746029"/>
                </a:lnTo>
                <a:lnTo>
                  <a:pt x="125996" y="755929"/>
                </a:lnTo>
                <a:lnTo>
                  <a:pt x="4489831" y="755929"/>
                </a:lnTo>
                <a:lnTo>
                  <a:pt x="4538823" y="746029"/>
                </a:lnTo>
                <a:lnTo>
                  <a:pt x="4578873" y="719031"/>
                </a:lnTo>
                <a:lnTo>
                  <a:pt x="4605899" y="678985"/>
                </a:lnTo>
                <a:lnTo>
                  <a:pt x="4615815" y="629945"/>
                </a:lnTo>
                <a:lnTo>
                  <a:pt x="4615815" y="125983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26385" y="7524750"/>
            <a:ext cx="17151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Maintenance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63332" y="2778251"/>
            <a:ext cx="7727950" cy="1588135"/>
          </a:xfrm>
          <a:custGeom>
            <a:avLst/>
            <a:gdLst/>
            <a:ahLst/>
            <a:cxnLst/>
            <a:rect l="l" t="t" r="r" b="b"/>
            <a:pathLst>
              <a:path w="7727950" h="1588135">
                <a:moveTo>
                  <a:pt x="0" y="93218"/>
                </a:moveTo>
                <a:lnTo>
                  <a:pt x="7332" y="56953"/>
                </a:lnTo>
                <a:lnTo>
                  <a:pt x="27320" y="27320"/>
                </a:lnTo>
                <a:lnTo>
                  <a:pt x="56953" y="7332"/>
                </a:lnTo>
                <a:lnTo>
                  <a:pt x="93218" y="0"/>
                </a:lnTo>
                <a:lnTo>
                  <a:pt x="7634478" y="0"/>
                </a:lnTo>
                <a:lnTo>
                  <a:pt x="7670796" y="7332"/>
                </a:lnTo>
                <a:lnTo>
                  <a:pt x="7700422" y="27320"/>
                </a:lnTo>
                <a:lnTo>
                  <a:pt x="7720381" y="56953"/>
                </a:lnTo>
                <a:lnTo>
                  <a:pt x="7727696" y="93218"/>
                </a:lnTo>
                <a:lnTo>
                  <a:pt x="7727696" y="1494917"/>
                </a:lnTo>
                <a:lnTo>
                  <a:pt x="7720381" y="1531181"/>
                </a:lnTo>
                <a:lnTo>
                  <a:pt x="7700422" y="1560814"/>
                </a:lnTo>
                <a:lnTo>
                  <a:pt x="7670796" y="1580802"/>
                </a:lnTo>
                <a:lnTo>
                  <a:pt x="7634478" y="1588135"/>
                </a:lnTo>
                <a:lnTo>
                  <a:pt x="93218" y="1588135"/>
                </a:lnTo>
                <a:lnTo>
                  <a:pt x="56953" y="1580802"/>
                </a:lnTo>
                <a:lnTo>
                  <a:pt x="27320" y="1560814"/>
                </a:lnTo>
                <a:lnTo>
                  <a:pt x="7332" y="1531181"/>
                </a:lnTo>
                <a:lnTo>
                  <a:pt x="0" y="1494917"/>
                </a:lnTo>
                <a:lnTo>
                  <a:pt x="0" y="93218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17028" y="2953918"/>
            <a:ext cx="701802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985" algn="ctr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phase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involves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testing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developed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software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against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initial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requirements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ensure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meets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necessary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standards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functionalities.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83602" y="2338197"/>
            <a:ext cx="2262505" cy="445134"/>
          </a:xfrm>
          <a:custGeom>
            <a:avLst/>
            <a:gdLst/>
            <a:ahLst/>
            <a:cxnLst/>
            <a:rect l="l" t="t" r="r" b="b"/>
            <a:pathLst>
              <a:path w="2262504" h="445135">
                <a:moveTo>
                  <a:pt x="2187829" y="0"/>
                </a:moveTo>
                <a:lnTo>
                  <a:pt x="74168" y="0"/>
                </a:lnTo>
                <a:lnTo>
                  <a:pt x="45327" y="5838"/>
                </a:lnTo>
                <a:lnTo>
                  <a:pt x="21748" y="21748"/>
                </a:lnTo>
                <a:lnTo>
                  <a:pt x="5838" y="45327"/>
                </a:lnTo>
                <a:lnTo>
                  <a:pt x="0" y="74168"/>
                </a:lnTo>
                <a:lnTo>
                  <a:pt x="0" y="370839"/>
                </a:lnTo>
                <a:lnTo>
                  <a:pt x="5838" y="399734"/>
                </a:lnTo>
                <a:lnTo>
                  <a:pt x="21748" y="423306"/>
                </a:lnTo>
                <a:lnTo>
                  <a:pt x="45327" y="439187"/>
                </a:lnTo>
                <a:lnTo>
                  <a:pt x="74168" y="445007"/>
                </a:lnTo>
                <a:lnTo>
                  <a:pt x="2187829" y="445007"/>
                </a:lnTo>
                <a:lnTo>
                  <a:pt x="2216669" y="439187"/>
                </a:lnTo>
                <a:lnTo>
                  <a:pt x="2240248" y="423306"/>
                </a:lnTo>
                <a:lnTo>
                  <a:pt x="2256158" y="399734"/>
                </a:lnTo>
                <a:lnTo>
                  <a:pt x="2261997" y="370839"/>
                </a:lnTo>
                <a:lnTo>
                  <a:pt x="2261997" y="74168"/>
                </a:lnTo>
                <a:lnTo>
                  <a:pt x="2256158" y="45327"/>
                </a:lnTo>
                <a:lnTo>
                  <a:pt x="2240248" y="21748"/>
                </a:lnTo>
                <a:lnTo>
                  <a:pt x="2216669" y="5838"/>
                </a:lnTo>
                <a:lnTo>
                  <a:pt x="2187829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964551" y="2378455"/>
            <a:ext cx="13004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Definition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83602" y="5901563"/>
            <a:ext cx="7727950" cy="1588135"/>
          </a:xfrm>
          <a:custGeom>
            <a:avLst/>
            <a:gdLst/>
            <a:ahLst/>
            <a:cxnLst/>
            <a:rect l="l" t="t" r="r" b="b"/>
            <a:pathLst>
              <a:path w="7727950" h="1588134">
                <a:moveTo>
                  <a:pt x="0" y="104648"/>
                </a:moveTo>
                <a:lnTo>
                  <a:pt x="8227" y="63918"/>
                </a:lnTo>
                <a:lnTo>
                  <a:pt x="30670" y="30654"/>
                </a:lnTo>
                <a:lnTo>
                  <a:pt x="63972" y="8225"/>
                </a:lnTo>
                <a:lnTo>
                  <a:pt x="104775" y="0"/>
                </a:lnTo>
                <a:lnTo>
                  <a:pt x="7623048" y="0"/>
                </a:lnTo>
                <a:lnTo>
                  <a:pt x="7663850" y="8225"/>
                </a:lnTo>
                <a:lnTo>
                  <a:pt x="7697152" y="30654"/>
                </a:lnTo>
                <a:lnTo>
                  <a:pt x="7719595" y="63918"/>
                </a:lnTo>
                <a:lnTo>
                  <a:pt x="7727823" y="104648"/>
                </a:lnTo>
                <a:lnTo>
                  <a:pt x="7727823" y="1483487"/>
                </a:lnTo>
                <a:lnTo>
                  <a:pt x="7719595" y="1524216"/>
                </a:lnTo>
                <a:lnTo>
                  <a:pt x="7697152" y="1557480"/>
                </a:lnTo>
                <a:lnTo>
                  <a:pt x="7663850" y="1579909"/>
                </a:lnTo>
                <a:lnTo>
                  <a:pt x="7623048" y="1588135"/>
                </a:lnTo>
                <a:lnTo>
                  <a:pt x="104775" y="1588135"/>
                </a:lnTo>
                <a:lnTo>
                  <a:pt x="63972" y="1579909"/>
                </a:lnTo>
                <a:lnTo>
                  <a:pt x="30670" y="1557480"/>
                </a:lnTo>
                <a:lnTo>
                  <a:pt x="8227" y="1524216"/>
                </a:lnTo>
                <a:lnTo>
                  <a:pt x="0" y="1483487"/>
                </a:lnTo>
                <a:lnTo>
                  <a:pt x="0" y="104648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82230" y="6270396"/>
            <a:ext cx="732980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3955" marR="5080" indent="-2421890">
              <a:lnSpc>
                <a:spcPct val="114999"/>
              </a:lnSpc>
              <a:spcBef>
                <a:spcPts val="100"/>
              </a:spcBef>
            </a:pP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 assist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writing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cases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scripts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drafting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detailed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sz="22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plans.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03997" y="5461508"/>
            <a:ext cx="2261870" cy="445134"/>
          </a:xfrm>
          <a:custGeom>
            <a:avLst/>
            <a:gdLst/>
            <a:ahLst/>
            <a:cxnLst/>
            <a:rect l="l" t="t" r="r" b="b"/>
            <a:pathLst>
              <a:path w="2261870" h="445135">
                <a:moveTo>
                  <a:pt x="2187702" y="0"/>
                </a:moveTo>
                <a:lnTo>
                  <a:pt x="74168" y="0"/>
                </a:lnTo>
                <a:lnTo>
                  <a:pt x="45273" y="5838"/>
                </a:lnTo>
                <a:lnTo>
                  <a:pt x="21701" y="21748"/>
                </a:lnTo>
                <a:lnTo>
                  <a:pt x="5820" y="45327"/>
                </a:lnTo>
                <a:lnTo>
                  <a:pt x="0" y="74167"/>
                </a:lnTo>
                <a:lnTo>
                  <a:pt x="0" y="370839"/>
                </a:lnTo>
                <a:lnTo>
                  <a:pt x="5820" y="399680"/>
                </a:lnTo>
                <a:lnTo>
                  <a:pt x="21701" y="423259"/>
                </a:lnTo>
                <a:lnTo>
                  <a:pt x="45273" y="439169"/>
                </a:lnTo>
                <a:lnTo>
                  <a:pt x="74168" y="445007"/>
                </a:lnTo>
                <a:lnTo>
                  <a:pt x="2187702" y="445007"/>
                </a:lnTo>
                <a:lnTo>
                  <a:pt x="2216596" y="439169"/>
                </a:lnTo>
                <a:lnTo>
                  <a:pt x="2240168" y="423259"/>
                </a:lnTo>
                <a:lnTo>
                  <a:pt x="2256049" y="399680"/>
                </a:lnTo>
                <a:lnTo>
                  <a:pt x="2261870" y="370839"/>
                </a:lnTo>
                <a:lnTo>
                  <a:pt x="2261870" y="74167"/>
                </a:lnTo>
                <a:lnTo>
                  <a:pt x="2256049" y="45327"/>
                </a:lnTo>
                <a:lnTo>
                  <a:pt x="2240168" y="21748"/>
                </a:lnTo>
                <a:lnTo>
                  <a:pt x="2216596" y="5838"/>
                </a:lnTo>
                <a:lnTo>
                  <a:pt x="2187702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917306" y="5502402"/>
            <a:ext cx="16338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</a:t>
            </a:r>
            <a:r>
              <a:rPr sz="22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Arial"/>
                <a:cs typeface="Arial"/>
              </a:rPr>
              <a:t>AI’s</a:t>
            </a:r>
            <a:r>
              <a:rPr sz="22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role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"/>
            <a:ext cx="16255999" cy="82338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81040">
              <a:lnSpc>
                <a:spcPct val="100000"/>
              </a:lnSpc>
              <a:spcBef>
                <a:spcPts val="95"/>
              </a:spcBef>
            </a:pPr>
            <a:r>
              <a:rPr spc="-114" dirty="0">
                <a:solidFill>
                  <a:srgbClr val="3E3E3E"/>
                </a:solidFill>
              </a:rPr>
              <a:t>Deployment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76172" y="816390"/>
            <a:ext cx="8611870" cy="1634489"/>
            <a:chOff x="876172" y="816390"/>
            <a:chExt cx="8611870" cy="163448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9100" y="816390"/>
              <a:ext cx="2718689" cy="380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76172" y="1694561"/>
              <a:ext cx="4615815" cy="756285"/>
            </a:xfrm>
            <a:custGeom>
              <a:avLst/>
              <a:gdLst/>
              <a:ahLst/>
              <a:cxnLst/>
              <a:rect l="l" t="t" r="r" b="b"/>
              <a:pathLst>
                <a:path w="4615815" h="756285">
                  <a:moveTo>
                    <a:pt x="4489831" y="0"/>
                  </a:moveTo>
                  <a:lnTo>
                    <a:pt x="125996" y="0"/>
                  </a:lnTo>
                  <a:lnTo>
                    <a:pt x="76954" y="9898"/>
                  </a:lnTo>
                  <a:lnTo>
                    <a:pt x="36904" y="36893"/>
                  </a:lnTo>
                  <a:lnTo>
                    <a:pt x="9901" y="76938"/>
                  </a:lnTo>
                  <a:lnTo>
                    <a:pt x="0" y="125984"/>
                  </a:lnTo>
                  <a:lnTo>
                    <a:pt x="0" y="629920"/>
                  </a:lnTo>
                  <a:lnTo>
                    <a:pt x="9901" y="678965"/>
                  </a:lnTo>
                  <a:lnTo>
                    <a:pt x="36904" y="719010"/>
                  </a:lnTo>
                  <a:lnTo>
                    <a:pt x="76954" y="746005"/>
                  </a:lnTo>
                  <a:lnTo>
                    <a:pt x="125996" y="755904"/>
                  </a:lnTo>
                  <a:lnTo>
                    <a:pt x="4489831" y="755904"/>
                  </a:lnTo>
                  <a:lnTo>
                    <a:pt x="4538823" y="746005"/>
                  </a:lnTo>
                  <a:lnTo>
                    <a:pt x="4578873" y="719010"/>
                  </a:lnTo>
                  <a:lnTo>
                    <a:pt x="4605899" y="678965"/>
                  </a:lnTo>
                  <a:lnTo>
                    <a:pt x="4615815" y="629920"/>
                  </a:lnTo>
                  <a:lnTo>
                    <a:pt x="4615815" y="125984"/>
                  </a:lnTo>
                  <a:lnTo>
                    <a:pt x="4605899" y="76938"/>
                  </a:lnTo>
                  <a:lnTo>
                    <a:pt x="4578873" y="36893"/>
                  </a:lnTo>
                  <a:lnTo>
                    <a:pt x="4538823" y="9898"/>
                  </a:lnTo>
                  <a:lnTo>
                    <a:pt x="4489831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16073" y="1890140"/>
            <a:ext cx="2135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r>
              <a:rPr sz="2200" spc="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planning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6172" y="2633472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3"/>
                </a:lnTo>
                <a:lnTo>
                  <a:pt x="0" y="629919"/>
                </a:lnTo>
                <a:lnTo>
                  <a:pt x="9901" y="678965"/>
                </a:lnTo>
                <a:lnTo>
                  <a:pt x="36904" y="719010"/>
                </a:lnTo>
                <a:lnTo>
                  <a:pt x="76954" y="746005"/>
                </a:lnTo>
                <a:lnTo>
                  <a:pt x="125996" y="755903"/>
                </a:lnTo>
                <a:lnTo>
                  <a:pt x="4489831" y="755903"/>
                </a:lnTo>
                <a:lnTo>
                  <a:pt x="4538823" y="746005"/>
                </a:lnTo>
                <a:lnTo>
                  <a:pt x="4578873" y="719010"/>
                </a:lnTo>
                <a:lnTo>
                  <a:pt x="4605899" y="678965"/>
                </a:lnTo>
                <a:lnTo>
                  <a:pt x="4615815" y="629919"/>
                </a:lnTo>
                <a:lnTo>
                  <a:pt x="4615815" y="125983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8077" y="2585745"/>
            <a:ext cx="361124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1590" marR="5080" indent="-1279525">
              <a:lnSpc>
                <a:spcPct val="114999"/>
              </a:lnSpc>
              <a:spcBef>
                <a:spcPts val="100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Requirement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gathering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6172" y="3572383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3"/>
                </a:lnTo>
                <a:lnTo>
                  <a:pt x="0" y="629919"/>
                </a:lnTo>
                <a:lnTo>
                  <a:pt x="9901" y="678965"/>
                </a:lnTo>
                <a:lnTo>
                  <a:pt x="36904" y="719010"/>
                </a:lnTo>
                <a:lnTo>
                  <a:pt x="76954" y="746005"/>
                </a:lnTo>
                <a:lnTo>
                  <a:pt x="125996" y="755903"/>
                </a:lnTo>
                <a:lnTo>
                  <a:pt x="4489831" y="755903"/>
                </a:lnTo>
                <a:lnTo>
                  <a:pt x="4538823" y="746005"/>
                </a:lnTo>
                <a:lnTo>
                  <a:pt x="4578873" y="719010"/>
                </a:lnTo>
                <a:lnTo>
                  <a:pt x="4605899" y="678965"/>
                </a:lnTo>
                <a:lnTo>
                  <a:pt x="4615815" y="629919"/>
                </a:lnTo>
                <a:lnTo>
                  <a:pt x="4615815" y="125983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32126" y="3768344"/>
            <a:ext cx="1304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Designing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6172" y="4511166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915"/>
                </a:lnTo>
                <a:lnTo>
                  <a:pt x="36904" y="36941"/>
                </a:lnTo>
                <a:lnTo>
                  <a:pt x="9901" y="76991"/>
                </a:lnTo>
                <a:lnTo>
                  <a:pt x="0" y="125984"/>
                </a:lnTo>
                <a:lnTo>
                  <a:pt x="0" y="630047"/>
                </a:lnTo>
                <a:lnTo>
                  <a:pt x="9901" y="679092"/>
                </a:lnTo>
                <a:lnTo>
                  <a:pt x="36904" y="719137"/>
                </a:lnTo>
                <a:lnTo>
                  <a:pt x="76954" y="746132"/>
                </a:lnTo>
                <a:lnTo>
                  <a:pt x="125996" y="756031"/>
                </a:lnTo>
                <a:lnTo>
                  <a:pt x="4489831" y="756031"/>
                </a:lnTo>
                <a:lnTo>
                  <a:pt x="4538823" y="746132"/>
                </a:lnTo>
                <a:lnTo>
                  <a:pt x="4578873" y="719137"/>
                </a:lnTo>
                <a:lnTo>
                  <a:pt x="4605899" y="679092"/>
                </a:lnTo>
                <a:lnTo>
                  <a:pt x="4615815" y="630047"/>
                </a:lnTo>
                <a:lnTo>
                  <a:pt x="4615815" y="125984"/>
                </a:lnTo>
                <a:lnTo>
                  <a:pt x="4605899" y="76991"/>
                </a:lnTo>
                <a:lnTo>
                  <a:pt x="4578873" y="36941"/>
                </a:lnTo>
                <a:lnTo>
                  <a:pt x="4538823" y="9915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28266" y="4707382"/>
            <a:ext cx="21101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Implementation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6172" y="5450078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4"/>
                </a:lnTo>
                <a:lnTo>
                  <a:pt x="0" y="630047"/>
                </a:lnTo>
                <a:lnTo>
                  <a:pt x="9901" y="679039"/>
                </a:lnTo>
                <a:lnTo>
                  <a:pt x="36904" y="719089"/>
                </a:lnTo>
                <a:lnTo>
                  <a:pt x="76954" y="746115"/>
                </a:lnTo>
                <a:lnTo>
                  <a:pt x="125996" y="756031"/>
                </a:lnTo>
                <a:lnTo>
                  <a:pt x="4489831" y="756031"/>
                </a:lnTo>
                <a:lnTo>
                  <a:pt x="4538823" y="746115"/>
                </a:lnTo>
                <a:lnTo>
                  <a:pt x="4578873" y="719089"/>
                </a:lnTo>
                <a:lnTo>
                  <a:pt x="4605899" y="679039"/>
                </a:lnTo>
                <a:lnTo>
                  <a:pt x="4615815" y="630047"/>
                </a:lnTo>
                <a:lnTo>
                  <a:pt x="4615815" y="125984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13482" y="5646547"/>
            <a:ext cx="942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Testing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6172" y="6388989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4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4"/>
                </a:lnTo>
                <a:lnTo>
                  <a:pt x="0" y="629919"/>
                </a:lnTo>
                <a:lnTo>
                  <a:pt x="9901" y="678965"/>
                </a:lnTo>
                <a:lnTo>
                  <a:pt x="36904" y="719010"/>
                </a:lnTo>
                <a:lnTo>
                  <a:pt x="76954" y="746005"/>
                </a:lnTo>
                <a:lnTo>
                  <a:pt x="125996" y="755904"/>
                </a:lnTo>
                <a:lnTo>
                  <a:pt x="4489831" y="755904"/>
                </a:lnTo>
                <a:lnTo>
                  <a:pt x="4538823" y="746005"/>
                </a:lnTo>
                <a:lnTo>
                  <a:pt x="4578873" y="719010"/>
                </a:lnTo>
                <a:lnTo>
                  <a:pt x="4605899" y="678965"/>
                </a:lnTo>
                <a:lnTo>
                  <a:pt x="4615815" y="629919"/>
                </a:lnTo>
                <a:lnTo>
                  <a:pt x="4615815" y="125984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21814" y="6585584"/>
            <a:ext cx="17259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90" dirty="0">
                <a:solidFill>
                  <a:srgbClr val="FFFFFF"/>
                </a:solidFill>
                <a:latin typeface="Arial Black"/>
                <a:cs typeface="Arial Black"/>
              </a:rPr>
              <a:t>Deployment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6172" y="7327900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4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3"/>
                </a:lnTo>
                <a:lnTo>
                  <a:pt x="0" y="629945"/>
                </a:lnTo>
                <a:lnTo>
                  <a:pt x="9901" y="678985"/>
                </a:lnTo>
                <a:lnTo>
                  <a:pt x="36904" y="719031"/>
                </a:lnTo>
                <a:lnTo>
                  <a:pt x="76954" y="746029"/>
                </a:lnTo>
                <a:lnTo>
                  <a:pt x="125996" y="755929"/>
                </a:lnTo>
                <a:lnTo>
                  <a:pt x="4489831" y="755929"/>
                </a:lnTo>
                <a:lnTo>
                  <a:pt x="4538823" y="746029"/>
                </a:lnTo>
                <a:lnTo>
                  <a:pt x="4578873" y="719031"/>
                </a:lnTo>
                <a:lnTo>
                  <a:pt x="4605899" y="678985"/>
                </a:lnTo>
                <a:lnTo>
                  <a:pt x="4615815" y="629945"/>
                </a:lnTo>
                <a:lnTo>
                  <a:pt x="4615815" y="125983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26385" y="7524750"/>
            <a:ext cx="17151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Maintenance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356982" y="2338197"/>
            <a:ext cx="7740650" cy="2034539"/>
            <a:chOff x="7356982" y="2338197"/>
            <a:chExt cx="7740650" cy="2034539"/>
          </a:xfrm>
        </p:grpSpPr>
        <p:sp>
          <p:nvSpPr>
            <p:cNvPr id="21" name="object 21"/>
            <p:cNvSpPr/>
            <p:nvPr/>
          </p:nvSpPr>
          <p:spPr>
            <a:xfrm>
              <a:off x="7363332" y="2778252"/>
              <a:ext cx="7727950" cy="1588135"/>
            </a:xfrm>
            <a:custGeom>
              <a:avLst/>
              <a:gdLst/>
              <a:ahLst/>
              <a:cxnLst/>
              <a:rect l="l" t="t" r="r" b="b"/>
              <a:pathLst>
                <a:path w="7727950" h="1588135">
                  <a:moveTo>
                    <a:pt x="0" y="127508"/>
                  </a:moveTo>
                  <a:lnTo>
                    <a:pt x="10029" y="77902"/>
                  </a:lnTo>
                  <a:lnTo>
                    <a:pt x="37369" y="37369"/>
                  </a:lnTo>
                  <a:lnTo>
                    <a:pt x="77902" y="10029"/>
                  </a:lnTo>
                  <a:lnTo>
                    <a:pt x="127508" y="0"/>
                  </a:lnTo>
                  <a:lnTo>
                    <a:pt x="7600188" y="0"/>
                  </a:lnTo>
                  <a:lnTo>
                    <a:pt x="7649846" y="10029"/>
                  </a:lnTo>
                  <a:lnTo>
                    <a:pt x="7690373" y="37369"/>
                  </a:lnTo>
                  <a:lnTo>
                    <a:pt x="7717684" y="77902"/>
                  </a:lnTo>
                  <a:lnTo>
                    <a:pt x="7727696" y="127508"/>
                  </a:lnTo>
                  <a:lnTo>
                    <a:pt x="7727696" y="1460627"/>
                  </a:lnTo>
                  <a:lnTo>
                    <a:pt x="7717684" y="1510285"/>
                  </a:lnTo>
                  <a:lnTo>
                    <a:pt x="7690373" y="1550812"/>
                  </a:lnTo>
                  <a:lnTo>
                    <a:pt x="7649846" y="1578123"/>
                  </a:lnTo>
                  <a:lnTo>
                    <a:pt x="7600188" y="1588135"/>
                  </a:lnTo>
                  <a:lnTo>
                    <a:pt x="127508" y="1588135"/>
                  </a:lnTo>
                  <a:lnTo>
                    <a:pt x="77902" y="1578123"/>
                  </a:lnTo>
                  <a:lnTo>
                    <a:pt x="37369" y="1550812"/>
                  </a:lnTo>
                  <a:lnTo>
                    <a:pt x="10029" y="1510285"/>
                  </a:lnTo>
                  <a:lnTo>
                    <a:pt x="0" y="1460627"/>
                  </a:lnTo>
                  <a:lnTo>
                    <a:pt x="0" y="127508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83601" y="2338197"/>
              <a:ext cx="2262505" cy="445134"/>
            </a:xfrm>
            <a:custGeom>
              <a:avLst/>
              <a:gdLst/>
              <a:ahLst/>
              <a:cxnLst/>
              <a:rect l="l" t="t" r="r" b="b"/>
              <a:pathLst>
                <a:path w="2262504" h="445135">
                  <a:moveTo>
                    <a:pt x="2187829" y="0"/>
                  </a:moveTo>
                  <a:lnTo>
                    <a:pt x="74168" y="0"/>
                  </a:lnTo>
                  <a:lnTo>
                    <a:pt x="45327" y="5838"/>
                  </a:lnTo>
                  <a:lnTo>
                    <a:pt x="21748" y="21748"/>
                  </a:lnTo>
                  <a:lnTo>
                    <a:pt x="5838" y="45327"/>
                  </a:lnTo>
                  <a:lnTo>
                    <a:pt x="0" y="74168"/>
                  </a:lnTo>
                  <a:lnTo>
                    <a:pt x="0" y="370839"/>
                  </a:lnTo>
                  <a:lnTo>
                    <a:pt x="5838" y="399734"/>
                  </a:lnTo>
                  <a:lnTo>
                    <a:pt x="21748" y="423306"/>
                  </a:lnTo>
                  <a:lnTo>
                    <a:pt x="45327" y="439187"/>
                  </a:lnTo>
                  <a:lnTo>
                    <a:pt x="74168" y="445007"/>
                  </a:lnTo>
                  <a:lnTo>
                    <a:pt x="2187829" y="445007"/>
                  </a:lnTo>
                  <a:lnTo>
                    <a:pt x="2216669" y="439187"/>
                  </a:lnTo>
                  <a:lnTo>
                    <a:pt x="2240248" y="423306"/>
                  </a:lnTo>
                  <a:lnTo>
                    <a:pt x="2256158" y="399734"/>
                  </a:lnTo>
                  <a:lnTo>
                    <a:pt x="2261997" y="370839"/>
                  </a:lnTo>
                  <a:lnTo>
                    <a:pt x="2261997" y="74168"/>
                  </a:lnTo>
                  <a:lnTo>
                    <a:pt x="2256158" y="45327"/>
                  </a:lnTo>
                  <a:lnTo>
                    <a:pt x="2240248" y="21748"/>
                  </a:lnTo>
                  <a:lnTo>
                    <a:pt x="2216669" y="5838"/>
                  </a:lnTo>
                  <a:lnTo>
                    <a:pt x="2187829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58861" y="2378455"/>
            <a:ext cx="7136765" cy="175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95"/>
              </a:spcBef>
            </a:pP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Definition</a:t>
            </a:r>
            <a:endParaRPr sz="2200">
              <a:latin typeface="Arial"/>
              <a:cs typeface="Arial"/>
            </a:endParaRPr>
          </a:p>
          <a:p>
            <a:pPr marL="12700" marR="5080" indent="-3175" algn="ctr">
              <a:lnSpc>
                <a:spcPct val="114999"/>
              </a:lnSpc>
              <a:spcBef>
                <a:spcPts val="18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phase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focuses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deploying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software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into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production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environment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where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end-users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begin 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product.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83602" y="5901563"/>
            <a:ext cx="7727950" cy="1588135"/>
          </a:xfrm>
          <a:custGeom>
            <a:avLst/>
            <a:gdLst/>
            <a:ahLst/>
            <a:cxnLst/>
            <a:rect l="l" t="t" r="r" b="b"/>
            <a:pathLst>
              <a:path w="7727950" h="1588134">
                <a:moveTo>
                  <a:pt x="0" y="116078"/>
                </a:moveTo>
                <a:lnTo>
                  <a:pt x="9138" y="70883"/>
                </a:lnTo>
                <a:lnTo>
                  <a:pt x="34051" y="33988"/>
                </a:lnTo>
                <a:lnTo>
                  <a:pt x="70991" y="9118"/>
                </a:lnTo>
                <a:lnTo>
                  <a:pt x="116204" y="0"/>
                </a:lnTo>
                <a:lnTo>
                  <a:pt x="7611617" y="0"/>
                </a:lnTo>
                <a:lnTo>
                  <a:pt x="7656831" y="9118"/>
                </a:lnTo>
                <a:lnTo>
                  <a:pt x="7693771" y="33988"/>
                </a:lnTo>
                <a:lnTo>
                  <a:pt x="7718684" y="70883"/>
                </a:lnTo>
                <a:lnTo>
                  <a:pt x="7727823" y="116078"/>
                </a:lnTo>
                <a:lnTo>
                  <a:pt x="7727823" y="1472057"/>
                </a:lnTo>
                <a:lnTo>
                  <a:pt x="7718684" y="1517251"/>
                </a:lnTo>
                <a:lnTo>
                  <a:pt x="7693771" y="1554146"/>
                </a:lnTo>
                <a:lnTo>
                  <a:pt x="7656831" y="1579016"/>
                </a:lnTo>
                <a:lnTo>
                  <a:pt x="7611617" y="1588135"/>
                </a:lnTo>
                <a:lnTo>
                  <a:pt x="116204" y="1588135"/>
                </a:lnTo>
                <a:lnTo>
                  <a:pt x="70991" y="1579016"/>
                </a:lnTo>
                <a:lnTo>
                  <a:pt x="34051" y="1554146"/>
                </a:lnTo>
                <a:lnTo>
                  <a:pt x="9138" y="1517251"/>
                </a:lnTo>
                <a:lnTo>
                  <a:pt x="0" y="1472057"/>
                </a:lnTo>
                <a:lnTo>
                  <a:pt x="0" y="116078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049006" y="6270396"/>
            <a:ext cx="6595109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835" marR="5080" indent="-1461770">
              <a:lnSpc>
                <a:spcPct val="114999"/>
              </a:lnSpc>
              <a:spcBef>
                <a:spcPts val="100"/>
              </a:spcBef>
            </a:pP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can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assist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generating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deployment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scripts,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user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manuals,</a:t>
            </a:r>
            <a:r>
              <a:rPr sz="2200" spc="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release</a:t>
            </a:r>
            <a:r>
              <a:rPr sz="2200" spc="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notes.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03997" y="5450078"/>
            <a:ext cx="2261870" cy="445134"/>
          </a:xfrm>
          <a:custGeom>
            <a:avLst/>
            <a:gdLst/>
            <a:ahLst/>
            <a:cxnLst/>
            <a:rect l="l" t="t" r="r" b="b"/>
            <a:pathLst>
              <a:path w="2261870" h="445135">
                <a:moveTo>
                  <a:pt x="2187702" y="0"/>
                </a:moveTo>
                <a:lnTo>
                  <a:pt x="74168" y="0"/>
                </a:lnTo>
                <a:lnTo>
                  <a:pt x="45273" y="5838"/>
                </a:lnTo>
                <a:lnTo>
                  <a:pt x="21701" y="21748"/>
                </a:lnTo>
                <a:lnTo>
                  <a:pt x="5820" y="45327"/>
                </a:lnTo>
                <a:lnTo>
                  <a:pt x="0" y="74168"/>
                </a:lnTo>
                <a:lnTo>
                  <a:pt x="0" y="370839"/>
                </a:lnTo>
                <a:lnTo>
                  <a:pt x="5820" y="399680"/>
                </a:lnTo>
                <a:lnTo>
                  <a:pt x="21701" y="423259"/>
                </a:lnTo>
                <a:lnTo>
                  <a:pt x="45273" y="439169"/>
                </a:lnTo>
                <a:lnTo>
                  <a:pt x="74168" y="445008"/>
                </a:lnTo>
                <a:lnTo>
                  <a:pt x="2187702" y="445008"/>
                </a:lnTo>
                <a:lnTo>
                  <a:pt x="2216596" y="439169"/>
                </a:lnTo>
                <a:lnTo>
                  <a:pt x="2240168" y="423259"/>
                </a:lnTo>
                <a:lnTo>
                  <a:pt x="2256049" y="399680"/>
                </a:lnTo>
                <a:lnTo>
                  <a:pt x="2261870" y="370839"/>
                </a:lnTo>
                <a:lnTo>
                  <a:pt x="2261870" y="74168"/>
                </a:lnTo>
                <a:lnTo>
                  <a:pt x="2256049" y="45327"/>
                </a:lnTo>
                <a:lnTo>
                  <a:pt x="2240168" y="21748"/>
                </a:lnTo>
                <a:lnTo>
                  <a:pt x="2216596" y="5838"/>
                </a:lnTo>
                <a:lnTo>
                  <a:pt x="2187702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917306" y="5491098"/>
            <a:ext cx="16338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</a:t>
            </a:r>
            <a:r>
              <a:rPr sz="22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Arial"/>
                <a:cs typeface="Arial"/>
              </a:rPr>
              <a:t>AI’s</a:t>
            </a:r>
            <a:r>
              <a:rPr sz="22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role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"/>
            <a:ext cx="16255999" cy="82338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98490">
              <a:lnSpc>
                <a:spcPct val="100000"/>
              </a:lnSpc>
              <a:spcBef>
                <a:spcPts val="95"/>
              </a:spcBef>
            </a:pPr>
            <a:r>
              <a:rPr spc="-125" dirty="0">
                <a:solidFill>
                  <a:srgbClr val="3E3E3E"/>
                </a:solidFill>
              </a:rPr>
              <a:t>Maintenance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76172" y="816355"/>
            <a:ext cx="8713470" cy="1634489"/>
            <a:chOff x="876172" y="816355"/>
            <a:chExt cx="8713470" cy="163448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0200" y="816355"/>
              <a:ext cx="2909189" cy="381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76172" y="1694561"/>
              <a:ext cx="4615815" cy="756285"/>
            </a:xfrm>
            <a:custGeom>
              <a:avLst/>
              <a:gdLst/>
              <a:ahLst/>
              <a:cxnLst/>
              <a:rect l="l" t="t" r="r" b="b"/>
              <a:pathLst>
                <a:path w="4615815" h="756285">
                  <a:moveTo>
                    <a:pt x="4489831" y="0"/>
                  </a:moveTo>
                  <a:lnTo>
                    <a:pt x="125996" y="0"/>
                  </a:lnTo>
                  <a:lnTo>
                    <a:pt x="76954" y="9898"/>
                  </a:lnTo>
                  <a:lnTo>
                    <a:pt x="36904" y="36893"/>
                  </a:lnTo>
                  <a:lnTo>
                    <a:pt x="9901" y="76938"/>
                  </a:lnTo>
                  <a:lnTo>
                    <a:pt x="0" y="125984"/>
                  </a:lnTo>
                  <a:lnTo>
                    <a:pt x="0" y="629920"/>
                  </a:lnTo>
                  <a:lnTo>
                    <a:pt x="9901" y="678965"/>
                  </a:lnTo>
                  <a:lnTo>
                    <a:pt x="36904" y="719010"/>
                  </a:lnTo>
                  <a:lnTo>
                    <a:pt x="76954" y="746005"/>
                  </a:lnTo>
                  <a:lnTo>
                    <a:pt x="125996" y="755904"/>
                  </a:lnTo>
                  <a:lnTo>
                    <a:pt x="4489831" y="755904"/>
                  </a:lnTo>
                  <a:lnTo>
                    <a:pt x="4538823" y="746005"/>
                  </a:lnTo>
                  <a:lnTo>
                    <a:pt x="4578873" y="719010"/>
                  </a:lnTo>
                  <a:lnTo>
                    <a:pt x="4605899" y="678965"/>
                  </a:lnTo>
                  <a:lnTo>
                    <a:pt x="4615815" y="629920"/>
                  </a:lnTo>
                  <a:lnTo>
                    <a:pt x="4615815" y="125984"/>
                  </a:lnTo>
                  <a:lnTo>
                    <a:pt x="4605899" y="76938"/>
                  </a:lnTo>
                  <a:lnTo>
                    <a:pt x="4578873" y="36893"/>
                  </a:lnTo>
                  <a:lnTo>
                    <a:pt x="4538823" y="9898"/>
                  </a:lnTo>
                  <a:lnTo>
                    <a:pt x="4489831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16073" y="1890140"/>
            <a:ext cx="2135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r>
              <a:rPr sz="2200" spc="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planning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6172" y="2633472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3"/>
                </a:lnTo>
                <a:lnTo>
                  <a:pt x="0" y="629919"/>
                </a:lnTo>
                <a:lnTo>
                  <a:pt x="9901" y="678965"/>
                </a:lnTo>
                <a:lnTo>
                  <a:pt x="36904" y="719010"/>
                </a:lnTo>
                <a:lnTo>
                  <a:pt x="76954" y="746005"/>
                </a:lnTo>
                <a:lnTo>
                  <a:pt x="125996" y="755903"/>
                </a:lnTo>
                <a:lnTo>
                  <a:pt x="4489831" y="755903"/>
                </a:lnTo>
                <a:lnTo>
                  <a:pt x="4538823" y="746005"/>
                </a:lnTo>
                <a:lnTo>
                  <a:pt x="4578873" y="719010"/>
                </a:lnTo>
                <a:lnTo>
                  <a:pt x="4605899" y="678965"/>
                </a:lnTo>
                <a:lnTo>
                  <a:pt x="4615815" y="629919"/>
                </a:lnTo>
                <a:lnTo>
                  <a:pt x="4615815" y="125983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8077" y="2585745"/>
            <a:ext cx="361124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1590" marR="5080" indent="-1279525">
              <a:lnSpc>
                <a:spcPct val="114999"/>
              </a:lnSpc>
              <a:spcBef>
                <a:spcPts val="100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Requirement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gathering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6172" y="3572383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3"/>
                </a:lnTo>
                <a:lnTo>
                  <a:pt x="0" y="629919"/>
                </a:lnTo>
                <a:lnTo>
                  <a:pt x="9901" y="678965"/>
                </a:lnTo>
                <a:lnTo>
                  <a:pt x="36904" y="719010"/>
                </a:lnTo>
                <a:lnTo>
                  <a:pt x="76954" y="746005"/>
                </a:lnTo>
                <a:lnTo>
                  <a:pt x="125996" y="755903"/>
                </a:lnTo>
                <a:lnTo>
                  <a:pt x="4489831" y="755903"/>
                </a:lnTo>
                <a:lnTo>
                  <a:pt x="4538823" y="746005"/>
                </a:lnTo>
                <a:lnTo>
                  <a:pt x="4578873" y="719010"/>
                </a:lnTo>
                <a:lnTo>
                  <a:pt x="4605899" y="678965"/>
                </a:lnTo>
                <a:lnTo>
                  <a:pt x="4615815" y="629919"/>
                </a:lnTo>
                <a:lnTo>
                  <a:pt x="4615815" y="125983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32126" y="3768344"/>
            <a:ext cx="1304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Designing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6172" y="4511166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915"/>
                </a:lnTo>
                <a:lnTo>
                  <a:pt x="36904" y="36941"/>
                </a:lnTo>
                <a:lnTo>
                  <a:pt x="9901" y="76991"/>
                </a:lnTo>
                <a:lnTo>
                  <a:pt x="0" y="125984"/>
                </a:lnTo>
                <a:lnTo>
                  <a:pt x="0" y="630047"/>
                </a:lnTo>
                <a:lnTo>
                  <a:pt x="9901" y="679092"/>
                </a:lnTo>
                <a:lnTo>
                  <a:pt x="36904" y="719137"/>
                </a:lnTo>
                <a:lnTo>
                  <a:pt x="76954" y="746132"/>
                </a:lnTo>
                <a:lnTo>
                  <a:pt x="125996" y="756031"/>
                </a:lnTo>
                <a:lnTo>
                  <a:pt x="4489831" y="756031"/>
                </a:lnTo>
                <a:lnTo>
                  <a:pt x="4538823" y="746132"/>
                </a:lnTo>
                <a:lnTo>
                  <a:pt x="4578873" y="719137"/>
                </a:lnTo>
                <a:lnTo>
                  <a:pt x="4605899" y="679092"/>
                </a:lnTo>
                <a:lnTo>
                  <a:pt x="4615815" y="630047"/>
                </a:lnTo>
                <a:lnTo>
                  <a:pt x="4615815" y="125984"/>
                </a:lnTo>
                <a:lnTo>
                  <a:pt x="4605899" y="76991"/>
                </a:lnTo>
                <a:lnTo>
                  <a:pt x="4578873" y="36941"/>
                </a:lnTo>
                <a:lnTo>
                  <a:pt x="4538823" y="9915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28266" y="4707382"/>
            <a:ext cx="21101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Implementation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6172" y="5450078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5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4"/>
                </a:lnTo>
                <a:lnTo>
                  <a:pt x="0" y="630047"/>
                </a:lnTo>
                <a:lnTo>
                  <a:pt x="9901" y="679039"/>
                </a:lnTo>
                <a:lnTo>
                  <a:pt x="36904" y="719089"/>
                </a:lnTo>
                <a:lnTo>
                  <a:pt x="76954" y="746115"/>
                </a:lnTo>
                <a:lnTo>
                  <a:pt x="125996" y="756031"/>
                </a:lnTo>
                <a:lnTo>
                  <a:pt x="4489831" y="756031"/>
                </a:lnTo>
                <a:lnTo>
                  <a:pt x="4538823" y="746115"/>
                </a:lnTo>
                <a:lnTo>
                  <a:pt x="4578873" y="719089"/>
                </a:lnTo>
                <a:lnTo>
                  <a:pt x="4605899" y="679039"/>
                </a:lnTo>
                <a:lnTo>
                  <a:pt x="4615815" y="630047"/>
                </a:lnTo>
                <a:lnTo>
                  <a:pt x="4615815" y="125984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13482" y="5646547"/>
            <a:ext cx="942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Testing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6172" y="6388989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4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4"/>
                </a:lnTo>
                <a:lnTo>
                  <a:pt x="0" y="629919"/>
                </a:lnTo>
                <a:lnTo>
                  <a:pt x="9901" y="678965"/>
                </a:lnTo>
                <a:lnTo>
                  <a:pt x="36904" y="719010"/>
                </a:lnTo>
                <a:lnTo>
                  <a:pt x="76954" y="746005"/>
                </a:lnTo>
                <a:lnTo>
                  <a:pt x="125996" y="755904"/>
                </a:lnTo>
                <a:lnTo>
                  <a:pt x="4489831" y="755904"/>
                </a:lnTo>
                <a:lnTo>
                  <a:pt x="4538823" y="746005"/>
                </a:lnTo>
                <a:lnTo>
                  <a:pt x="4578873" y="719010"/>
                </a:lnTo>
                <a:lnTo>
                  <a:pt x="4605899" y="678965"/>
                </a:lnTo>
                <a:lnTo>
                  <a:pt x="4615815" y="629919"/>
                </a:lnTo>
                <a:lnTo>
                  <a:pt x="4615815" y="125984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76677" y="6585584"/>
            <a:ext cx="1615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Deployment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6172" y="7327900"/>
            <a:ext cx="4615815" cy="756285"/>
          </a:xfrm>
          <a:custGeom>
            <a:avLst/>
            <a:gdLst/>
            <a:ahLst/>
            <a:cxnLst/>
            <a:rect l="l" t="t" r="r" b="b"/>
            <a:pathLst>
              <a:path w="4615815" h="756284">
                <a:moveTo>
                  <a:pt x="4489831" y="0"/>
                </a:moveTo>
                <a:lnTo>
                  <a:pt x="125996" y="0"/>
                </a:lnTo>
                <a:lnTo>
                  <a:pt x="76954" y="9898"/>
                </a:lnTo>
                <a:lnTo>
                  <a:pt x="36904" y="36893"/>
                </a:lnTo>
                <a:lnTo>
                  <a:pt x="9901" y="76938"/>
                </a:lnTo>
                <a:lnTo>
                  <a:pt x="0" y="125983"/>
                </a:lnTo>
                <a:lnTo>
                  <a:pt x="0" y="629945"/>
                </a:lnTo>
                <a:lnTo>
                  <a:pt x="9901" y="678985"/>
                </a:lnTo>
                <a:lnTo>
                  <a:pt x="36904" y="719031"/>
                </a:lnTo>
                <a:lnTo>
                  <a:pt x="76954" y="746029"/>
                </a:lnTo>
                <a:lnTo>
                  <a:pt x="125996" y="755929"/>
                </a:lnTo>
                <a:lnTo>
                  <a:pt x="4489831" y="755929"/>
                </a:lnTo>
                <a:lnTo>
                  <a:pt x="4538823" y="746029"/>
                </a:lnTo>
                <a:lnTo>
                  <a:pt x="4578873" y="719031"/>
                </a:lnTo>
                <a:lnTo>
                  <a:pt x="4605899" y="678985"/>
                </a:lnTo>
                <a:lnTo>
                  <a:pt x="4615815" y="629945"/>
                </a:lnTo>
                <a:lnTo>
                  <a:pt x="4615815" y="125983"/>
                </a:lnTo>
                <a:lnTo>
                  <a:pt x="4605899" y="76938"/>
                </a:lnTo>
                <a:lnTo>
                  <a:pt x="4578873" y="36893"/>
                </a:lnTo>
                <a:lnTo>
                  <a:pt x="4538823" y="9898"/>
                </a:lnTo>
                <a:lnTo>
                  <a:pt x="4489831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56282" y="7524750"/>
            <a:ext cx="1855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0" dirty="0">
                <a:solidFill>
                  <a:srgbClr val="FFFFFF"/>
                </a:solidFill>
                <a:latin typeface="Arial Black"/>
                <a:cs typeface="Arial Black"/>
              </a:rPr>
              <a:t>Maintenance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63332" y="2778251"/>
            <a:ext cx="7727950" cy="1588135"/>
          </a:xfrm>
          <a:custGeom>
            <a:avLst/>
            <a:gdLst/>
            <a:ahLst/>
            <a:cxnLst/>
            <a:rect l="l" t="t" r="r" b="b"/>
            <a:pathLst>
              <a:path w="7727950" h="1588135">
                <a:moveTo>
                  <a:pt x="0" y="116077"/>
                </a:moveTo>
                <a:lnTo>
                  <a:pt x="9118" y="70883"/>
                </a:lnTo>
                <a:lnTo>
                  <a:pt x="33988" y="33988"/>
                </a:lnTo>
                <a:lnTo>
                  <a:pt x="70883" y="9118"/>
                </a:lnTo>
                <a:lnTo>
                  <a:pt x="116077" y="0"/>
                </a:lnTo>
                <a:lnTo>
                  <a:pt x="7611618" y="0"/>
                </a:lnTo>
                <a:lnTo>
                  <a:pt x="7656812" y="9118"/>
                </a:lnTo>
                <a:lnTo>
                  <a:pt x="7693707" y="33988"/>
                </a:lnTo>
                <a:lnTo>
                  <a:pt x="7718577" y="70883"/>
                </a:lnTo>
                <a:lnTo>
                  <a:pt x="7727696" y="116077"/>
                </a:lnTo>
                <a:lnTo>
                  <a:pt x="7727696" y="1472057"/>
                </a:lnTo>
                <a:lnTo>
                  <a:pt x="7718577" y="1517251"/>
                </a:lnTo>
                <a:lnTo>
                  <a:pt x="7693707" y="1554146"/>
                </a:lnTo>
                <a:lnTo>
                  <a:pt x="7656812" y="1579016"/>
                </a:lnTo>
                <a:lnTo>
                  <a:pt x="7611618" y="1588135"/>
                </a:lnTo>
                <a:lnTo>
                  <a:pt x="116077" y="1588135"/>
                </a:lnTo>
                <a:lnTo>
                  <a:pt x="70883" y="1579016"/>
                </a:lnTo>
                <a:lnTo>
                  <a:pt x="33988" y="1554146"/>
                </a:lnTo>
                <a:lnTo>
                  <a:pt x="9118" y="1517251"/>
                </a:lnTo>
                <a:lnTo>
                  <a:pt x="0" y="1472057"/>
                </a:lnTo>
                <a:lnTo>
                  <a:pt x="0" y="116077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72578" y="2953918"/>
            <a:ext cx="7109459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phase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involves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updating,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patching,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enhancing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software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defects,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boost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performance,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meet</a:t>
            </a:r>
            <a:r>
              <a:rPr sz="2200" spc="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evolving</a:t>
            </a:r>
            <a:r>
              <a:rPr sz="2200" spc="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user</a:t>
            </a:r>
            <a:r>
              <a:rPr sz="2200" spc="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needs.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83602" y="2326767"/>
            <a:ext cx="2262505" cy="445134"/>
          </a:xfrm>
          <a:custGeom>
            <a:avLst/>
            <a:gdLst/>
            <a:ahLst/>
            <a:cxnLst/>
            <a:rect l="l" t="t" r="r" b="b"/>
            <a:pathLst>
              <a:path w="2262504" h="445135">
                <a:moveTo>
                  <a:pt x="2187829" y="0"/>
                </a:moveTo>
                <a:lnTo>
                  <a:pt x="74168" y="0"/>
                </a:lnTo>
                <a:lnTo>
                  <a:pt x="45327" y="5838"/>
                </a:lnTo>
                <a:lnTo>
                  <a:pt x="21748" y="21748"/>
                </a:lnTo>
                <a:lnTo>
                  <a:pt x="5838" y="45327"/>
                </a:lnTo>
                <a:lnTo>
                  <a:pt x="0" y="74167"/>
                </a:lnTo>
                <a:lnTo>
                  <a:pt x="0" y="370839"/>
                </a:lnTo>
                <a:lnTo>
                  <a:pt x="5838" y="399734"/>
                </a:lnTo>
                <a:lnTo>
                  <a:pt x="21748" y="423306"/>
                </a:lnTo>
                <a:lnTo>
                  <a:pt x="45327" y="439187"/>
                </a:lnTo>
                <a:lnTo>
                  <a:pt x="74168" y="445007"/>
                </a:lnTo>
                <a:lnTo>
                  <a:pt x="2187829" y="445007"/>
                </a:lnTo>
                <a:lnTo>
                  <a:pt x="2216669" y="439187"/>
                </a:lnTo>
                <a:lnTo>
                  <a:pt x="2240248" y="423306"/>
                </a:lnTo>
                <a:lnTo>
                  <a:pt x="2256158" y="399734"/>
                </a:lnTo>
                <a:lnTo>
                  <a:pt x="2261997" y="370839"/>
                </a:lnTo>
                <a:lnTo>
                  <a:pt x="2261997" y="74167"/>
                </a:lnTo>
                <a:lnTo>
                  <a:pt x="2256158" y="45327"/>
                </a:lnTo>
                <a:lnTo>
                  <a:pt x="2240248" y="21748"/>
                </a:lnTo>
                <a:lnTo>
                  <a:pt x="2216669" y="5838"/>
                </a:lnTo>
                <a:lnTo>
                  <a:pt x="2187829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964551" y="2367152"/>
            <a:ext cx="13004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Definition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477252" y="5450078"/>
            <a:ext cx="7740650" cy="2045970"/>
            <a:chOff x="7477252" y="5450078"/>
            <a:chExt cx="7740650" cy="2045970"/>
          </a:xfrm>
        </p:grpSpPr>
        <p:sp>
          <p:nvSpPr>
            <p:cNvPr id="25" name="object 25"/>
            <p:cNvSpPr/>
            <p:nvPr/>
          </p:nvSpPr>
          <p:spPr>
            <a:xfrm>
              <a:off x="7483602" y="5901563"/>
              <a:ext cx="7727950" cy="1588135"/>
            </a:xfrm>
            <a:custGeom>
              <a:avLst/>
              <a:gdLst/>
              <a:ahLst/>
              <a:cxnLst/>
              <a:rect l="l" t="t" r="r" b="b"/>
              <a:pathLst>
                <a:path w="7727950" h="1588134">
                  <a:moveTo>
                    <a:pt x="0" y="150368"/>
                  </a:moveTo>
                  <a:lnTo>
                    <a:pt x="7677" y="102835"/>
                  </a:lnTo>
                  <a:lnTo>
                    <a:pt x="29053" y="61557"/>
                  </a:lnTo>
                  <a:lnTo>
                    <a:pt x="61639" y="29008"/>
                  </a:lnTo>
                  <a:lnTo>
                    <a:pt x="102949" y="7664"/>
                  </a:lnTo>
                  <a:lnTo>
                    <a:pt x="150495" y="0"/>
                  </a:lnTo>
                  <a:lnTo>
                    <a:pt x="7577328" y="0"/>
                  </a:lnTo>
                  <a:lnTo>
                    <a:pt x="7624922" y="7664"/>
                  </a:lnTo>
                  <a:lnTo>
                    <a:pt x="7666238" y="29008"/>
                  </a:lnTo>
                  <a:lnTo>
                    <a:pt x="7698806" y="61557"/>
                  </a:lnTo>
                  <a:lnTo>
                    <a:pt x="7720157" y="102835"/>
                  </a:lnTo>
                  <a:lnTo>
                    <a:pt x="7727823" y="150368"/>
                  </a:lnTo>
                  <a:lnTo>
                    <a:pt x="7727823" y="1437767"/>
                  </a:lnTo>
                  <a:lnTo>
                    <a:pt x="7720157" y="1485299"/>
                  </a:lnTo>
                  <a:lnTo>
                    <a:pt x="7698806" y="1526577"/>
                  </a:lnTo>
                  <a:lnTo>
                    <a:pt x="7666238" y="1559126"/>
                  </a:lnTo>
                  <a:lnTo>
                    <a:pt x="7624922" y="1580470"/>
                  </a:lnTo>
                  <a:lnTo>
                    <a:pt x="7577328" y="1588135"/>
                  </a:lnTo>
                  <a:lnTo>
                    <a:pt x="150495" y="1588135"/>
                  </a:lnTo>
                  <a:lnTo>
                    <a:pt x="102949" y="1580470"/>
                  </a:lnTo>
                  <a:lnTo>
                    <a:pt x="61639" y="1559126"/>
                  </a:lnTo>
                  <a:lnTo>
                    <a:pt x="29053" y="1526577"/>
                  </a:lnTo>
                  <a:lnTo>
                    <a:pt x="7677" y="1485299"/>
                  </a:lnTo>
                  <a:lnTo>
                    <a:pt x="0" y="1437767"/>
                  </a:lnTo>
                  <a:lnTo>
                    <a:pt x="0" y="150368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03998" y="5450078"/>
              <a:ext cx="2261870" cy="445134"/>
            </a:xfrm>
            <a:custGeom>
              <a:avLst/>
              <a:gdLst/>
              <a:ahLst/>
              <a:cxnLst/>
              <a:rect l="l" t="t" r="r" b="b"/>
              <a:pathLst>
                <a:path w="2261870" h="445135">
                  <a:moveTo>
                    <a:pt x="2187702" y="0"/>
                  </a:moveTo>
                  <a:lnTo>
                    <a:pt x="74168" y="0"/>
                  </a:lnTo>
                  <a:lnTo>
                    <a:pt x="45273" y="5838"/>
                  </a:lnTo>
                  <a:lnTo>
                    <a:pt x="21701" y="21748"/>
                  </a:lnTo>
                  <a:lnTo>
                    <a:pt x="5820" y="45327"/>
                  </a:lnTo>
                  <a:lnTo>
                    <a:pt x="0" y="74168"/>
                  </a:lnTo>
                  <a:lnTo>
                    <a:pt x="0" y="370839"/>
                  </a:lnTo>
                  <a:lnTo>
                    <a:pt x="5820" y="399680"/>
                  </a:lnTo>
                  <a:lnTo>
                    <a:pt x="21701" y="423259"/>
                  </a:lnTo>
                  <a:lnTo>
                    <a:pt x="45273" y="439169"/>
                  </a:lnTo>
                  <a:lnTo>
                    <a:pt x="74168" y="445008"/>
                  </a:lnTo>
                  <a:lnTo>
                    <a:pt x="2187702" y="445008"/>
                  </a:lnTo>
                  <a:lnTo>
                    <a:pt x="2216596" y="439169"/>
                  </a:lnTo>
                  <a:lnTo>
                    <a:pt x="2240168" y="423259"/>
                  </a:lnTo>
                  <a:lnTo>
                    <a:pt x="2256049" y="399680"/>
                  </a:lnTo>
                  <a:lnTo>
                    <a:pt x="2261870" y="370839"/>
                  </a:lnTo>
                  <a:lnTo>
                    <a:pt x="2261870" y="74168"/>
                  </a:lnTo>
                  <a:lnTo>
                    <a:pt x="2256049" y="45327"/>
                  </a:lnTo>
                  <a:lnTo>
                    <a:pt x="2240168" y="21748"/>
                  </a:lnTo>
                  <a:lnTo>
                    <a:pt x="2216596" y="5838"/>
                  </a:lnTo>
                  <a:lnTo>
                    <a:pt x="2187702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917306" y="5491098"/>
            <a:ext cx="6671945" cy="1769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</a:t>
            </a:r>
            <a:r>
              <a:rPr sz="22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Arial"/>
                <a:cs typeface="Arial"/>
              </a:rPr>
              <a:t>AI’s</a:t>
            </a:r>
            <a:r>
              <a:rPr sz="22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role</a:t>
            </a:r>
            <a:endParaRPr sz="2200">
              <a:latin typeface="Arial"/>
              <a:cs typeface="Arial"/>
            </a:endParaRPr>
          </a:p>
          <a:p>
            <a:pPr marL="200660" marR="5080" algn="ctr">
              <a:lnSpc>
                <a:spcPct val="115100"/>
              </a:lnSpc>
              <a:spcBef>
                <a:spcPts val="1980"/>
              </a:spcBef>
            </a:pP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assist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creating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documentation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system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updates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drafting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communications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maintenance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efforts.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6255999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7792" y="4021353"/>
            <a:ext cx="662749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9770" marR="5080" indent="-687705">
              <a:lnSpc>
                <a:spcPct val="114300"/>
              </a:lnSpc>
              <a:spcBef>
                <a:spcPts val="100"/>
              </a:spcBef>
            </a:pPr>
            <a:r>
              <a:rPr spc="-130" dirty="0"/>
              <a:t>Integrating</a:t>
            </a:r>
            <a:r>
              <a:rPr spc="-160" dirty="0"/>
              <a:t> </a:t>
            </a:r>
            <a:r>
              <a:rPr spc="-155" dirty="0"/>
              <a:t>Generative</a:t>
            </a:r>
            <a:r>
              <a:rPr spc="-195" dirty="0"/>
              <a:t> </a:t>
            </a:r>
            <a:r>
              <a:rPr spc="-220" dirty="0"/>
              <a:t>AI</a:t>
            </a:r>
            <a:r>
              <a:rPr spc="-160" dirty="0"/>
              <a:t> </a:t>
            </a:r>
            <a:r>
              <a:rPr spc="-65" dirty="0"/>
              <a:t>in</a:t>
            </a:r>
            <a:r>
              <a:rPr spc="-170" dirty="0"/>
              <a:t> </a:t>
            </a:r>
            <a:r>
              <a:rPr spc="-150" dirty="0"/>
              <a:t>Software </a:t>
            </a:r>
            <a:r>
              <a:rPr spc="-140" dirty="0"/>
              <a:t>Development </a:t>
            </a:r>
            <a:r>
              <a:rPr spc="-225" dirty="0"/>
              <a:t>Lifecycle</a:t>
            </a:r>
            <a:r>
              <a:rPr spc="-155" dirty="0"/>
              <a:t> </a:t>
            </a:r>
            <a:r>
              <a:rPr spc="-290" dirty="0"/>
              <a:t>(SDLC)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"/>
            <a:ext cx="16255999" cy="82338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25420">
              <a:lnSpc>
                <a:spcPct val="100000"/>
              </a:lnSpc>
              <a:spcBef>
                <a:spcPts val="95"/>
              </a:spcBef>
            </a:pPr>
            <a:r>
              <a:rPr spc="-295" dirty="0">
                <a:solidFill>
                  <a:srgbClr val="3E3E3E"/>
                </a:solidFill>
              </a:rPr>
              <a:t>Top</a:t>
            </a:r>
            <a:r>
              <a:rPr spc="-175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Generative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220" dirty="0">
                <a:solidFill>
                  <a:srgbClr val="3E3E3E"/>
                </a:solidFill>
              </a:rPr>
              <a:t>AI</a:t>
            </a:r>
            <a:r>
              <a:rPr spc="-170" dirty="0">
                <a:solidFill>
                  <a:srgbClr val="3E3E3E"/>
                </a:solidFill>
              </a:rPr>
              <a:t> </a:t>
            </a:r>
            <a:r>
              <a:rPr spc="-175" dirty="0">
                <a:solidFill>
                  <a:srgbClr val="3E3E3E"/>
                </a:solidFill>
              </a:rPr>
              <a:t>Software</a:t>
            </a:r>
            <a:r>
              <a:rPr spc="-145" dirty="0">
                <a:solidFill>
                  <a:srgbClr val="3E3E3E"/>
                </a:solidFill>
              </a:rPr>
              <a:t> </a:t>
            </a:r>
            <a:r>
              <a:rPr spc="-140" dirty="0">
                <a:solidFill>
                  <a:srgbClr val="3E3E3E"/>
                </a:solidFill>
              </a:rPr>
              <a:t>Development</a:t>
            </a:r>
            <a:r>
              <a:rPr spc="-175" dirty="0">
                <a:solidFill>
                  <a:srgbClr val="3E3E3E"/>
                </a:solidFill>
              </a:rPr>
              <a:t> </a:t>
            </a:r>
            <a:r>
              <a:rPr spc="-280" dirty="0">
                <a:solidFill>
                  <a:srgbClr val="3E3E3E"/>
                </a:solidFill>
              </a:rPr>
              <a:t>Tools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93659" y="818361"/>
            <a:ext cx="13197840" cy="5988685"/>
            <a:chOff x="1593659" y="818361"/>
            <a:chExt cx="13197840" cy="59886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818361"/>
              <a:ext cx="10464292" cy="340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78554" y="5261737"/>
              <a:ext cx="11106150" cy="1442085"/>
            </a:xfrm>
            <a:custGeom>
              <a:avLst/>
              <a:gdLst/>
              <a:ahLst/>
              <a:cxnLst/>
              <a:rect l="l" t="t" r="r" b="b"/>
              <a:pathLst>
                <a:path w="11106150" h="1442084">
                  <a:moveTo>
                    <a:pt x="10409047" y="0"/>
                  </a:moveTo>
                  <a:lnTo>
                    <a:pt x="0" y="0"/>
                  </a:lnTo>
                  <a:lnTo>
                    <a:pt x="0" y="1441704"/>
                  </a:lnTo>
                  <a:lnTo>
                    <a:pt x="10409047" y="1441704"/>
                  </a:lnTo>
                  <a:lnTo>
                    <a:pt x="11106150" y="720851"/>
                  </a:lnTo>
                  <a:lnTo>
                    <a:pt x="10409047" y="0"/>
                  </a:lnTo>
                  <a:close/>
                </a:path>
              </a:pathLst>
            </a:custGeom>
            <a:solidFill>
              <a:srgbClr val="DEEBF7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78554" y="5261737"/>
              <a:ext cx="11106150" cy="1442085"/>
            </a:xfrm>
            <a:custGeom>
              <a:avLst/>
              <a:gdLst/>
              <a:ahLst/>
              <a:cxnLst/>
              <a:rect l="l" t="t" r="r" b="b"/>
              <a:pathLst>
                <a:path w="11106150" h="1442084">
                  <a:moveTo>
                    <a:pt x="0" y="0"/>
                  </a:moveTo>
                  <a:lnTo>
                    <a:pt x="10409047" y="0"/>
                  </a:lnTo>
                  <a:lnTo>
                    <a:pt x="11106150" y="720851"/>
                  </a:lnTo>
                  <a:lnTo>
                    <a:pt x="10409047" y="1441704"/>
                  </a:lnTo>
                  <a:lnTo>
                    <a:pt x="0" y="144170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11376" y="5131054"/>
              <a:ext cx="2060575" cy="1661795"/>
            </a:xfrm>
            <a:custGeom>
              <a:avLst/>
              <a:gdLst/>
              <a:ahLst/>
              <a:cxnLst/>
              <a:rect l="l" t="t" r="r" b="b"/>
              <a:pathLst>
                <a:path w="2060575" h="1661795">
                  <a:moveTo>
                    <a:pt x="1901189" y="0"/>
                  </a:moveTo>
                  <a:lnTo>
                    <a:pt x="159131" y="0"/>
                  </a:lnTo>
                  <a:lnTo>
                    <a:pt x="108833" y="8125"/>
                  </a:lnTo>
                  <a:lnTo>
                    <a:pt x="65150" y="30748"/>
                  </a:lnTo>
                  <a:lnTo>
                    <a:pt x="30703" y="65233"/>
                  </a:lnTo>
                  <a:lnTo>
                    <a:pt x="8112" y="108947"/>
                  </a:lnTo>
                  <a:lnTo>
                    <a:pt x="0" y="159258"/>
                  </a:lnTo>
                  <a:lnTo>
                    <a:pt x="0" y="1502410"/>
                  </a:lnTo>
                  <a:lnTo>
                    <a:pt x="8112" y="1552707"/>
                  </a:lnTo>
                  <a:lnTo>
                    <a:pt x="30703" y="1596390"/>
                  </a:lnTo>
                  <a:lnTo>
                    <a:pt x="65150" y="1630837"/>
                  </a:lnTo>
                  <a:lnTo>
                    <a:pt x="108833" y="1653428"/>
                  </a:lnTo>
                  <a:lnTo>
                    <a:pt x="159131" y="1661541"/>
                  </a:lnTo>
                  <a:lnTo>
                    <a:pt x="1901189" y="1661541"/>
                  </a:lnTo>
                  <a:lnTo>
                    <a:pt x="1951549" y="1653428"/>
                  </a:lnTo>
                  <a:lnTo>
                    <a:pt x="1995269" y="1630837"/>
                  </a:lnTo>
                  <a:lnTo>
                    <a:pt x="2029736" y="1596390"/>
                  </a:lnTo>
                  <a:lnTo>
                    <a:pt x="2052334" y="1552707"/>
                  </a:lnTo>
                  <a:lnTo>
                    <a:pt x="2060448" y="1502410"/>
                  </a:lnTo>
                  <a:lnTo>
                    <a:pt x="2060448" y="159258"/>
                  </a:lnTo>
                  <a:lnTo>
                    <a:pt x="2052334" y="108947"/>
                  </a:lnTo>
                  <a:lnTo>
                    <a:pt x="2029736" y="65233"/>
                  </a:lnTo>
                  <a:lnTo>
                    <a:pt x="1995269" y="30748"/>
                  </a:lnTo>
                  <a:lnTo>
                    <a:pt x="1951549" y="8125"/>
                  </a:lnTo>
                  <a:lnTo>
                    <a:pt x="1901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1376" y="5131054"/>
              <a:ext cx="2060575" cy="1661795"/>
            </a:xfrm>
            <a:custGeom>
              <a:avLst/>
              <a:gdLst/>
              <a:ahLst/>
              <a:cxnLst/>
              <a:rect l="l" t="t" r="r" b="b"/>
              <a:pathLst>
                <a:path w="2060575" h="1661795">
                  <a:moveTo>
                    <a:pt x="0" y="159258"/>
                  </a:moveTo>
                  <a:lnTo>
                    <a:pt x="8112" y="108947"/>
                  </a:lnTo>
                  <a:lnTo>
                    <a:pt x="30703" y="65233"/>
                  </a:lnTo>
                  <a:lnTo>
                    <a:pt x="65150" y="30748"/>
                  </a:lnTo>
                  <a:lnTo>
                    <a:pt x="108833" y="8125"/>
                  </a:lnTo>
                  <a:lnTo>
                    <a:pt x="159131" y="0"/>
                  </a:lnTo>
                  <a:lnTo>
                    <a:pt x="1901189" y="0"/>
                  </a:lnTo>
                  <a:lnTo>
                    <a:pt x="1951549" y="8125"/>
                  </a:lnTo>
                  <a:lnTo>
                    <a:pt x="1995269" y="30748"/>
                  </a:lnTo>
                  <a:lnTo>
                    <a:pt x="2029736" y="65233"/>
                  </a:lnTo>
                  <a:lnTo>
                    <a:pt x="2052334" y="108947"/>
                  </a:lnTo>
                  <a:lnTo>
                    <a:pt x="2060448" y="159258"/>
                  </a:lnTo>
                  <a:lnTo>
                    <a:pt x="2060448" y="1502410"/>
                  </a:lnTo>
                  <a:lnTo>
                    <a:pt x="2052334" y="1552707"/>
                  </a:lnTo>
                  <a:lnTo>
                    <a:pt x="2029736" y="1596390"/>
                  </a:lnTo>
                  <a:lnTo>
                    <a:pt x="1995269" y="1630837"/>
                  </a:lnTo>
                  <a:lnTo>
                    <a:pt x="1951549" y="1653428"/>
                  </a:lnTo>
                  <a:lnTo>
                    <a:pt x="1901189" y="1661541"/>
                  </a:lnTo>
                  <a:lnTo>
                    <a:pt x="159131" y="1661541"/>
                  </a:lnTo>
                  <a:lnTo>
                    <a:pt x="108833" y="1653428"/>
                  </a:lnTo>
                  <a:lnTo>
                    <a:pt x="65150" y="1630837"/>
                  </a:lnTo>
                  <a:lnTo>
                    <a:pt x="30703" y="1596390"/>
                  </a:lnTo>
                  <a:lnTo>
                    <a:pt x="8112" y="1552707"/>
                  </a:lnTo>
                  <a:lnTo>
                    <a:pt x="0" y="1502410"/>
                  </a:lnTo>
                  <a:lnTo>
                    <a:pt x="0" y="159258"/>
                  </a:lnTo>
                  <a:close/>
                </a:path>
              </a:pathLst>
            </a:custGeom>
            <a:ln w="285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9686" y="5327332"/>
              <a:ext cx="1170432" cy="122345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49598" y="2180462"/>
              <a:ext cx="11106150" cy="1442085"/>
            </a:xfrm>
            <a:custGeom>
              <a:avLst/>
              <a:gdLst/>
              <a:ahLst/>
              <a:cxnLst/>
              <a:rect l="l" t="t" r="r" b="b"/>
              <a:pathLst>
                <a:path w="11106150" h="1442085">
                  <a:moveTo>
                    <a:pt x="10409047" y="0"/>
                  </a:moveTo>
                  <a:lnTo>
                    <a:pt x="0" y="0"/>
                  </a:lnTo>
                  <a:lnTo>
                    <a:pt x="0" y="1441703"/>
                  </a:lnTo>
                  <a:lnTo>
                    <a:pt x="10409047" y="1441703"/>
                  </a:lnTo>
                  <a:lnTo>
                    <a:pt x="11106149" y="720851"/>
                  </a:lnTo>
                  <a:lnTo>
                    <a:pt x="10409047" y="0"/>
                  </a:lnTo>
                  <a:close/>
                </a:path>
              </a:pathLst>
            </a:custGeom>
            <a:solidFill>
              <a:srgbClr val="DEEBF7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49598" y="2180462"/>
              <a:ext cx="11106150" cy="1442085"/>
            </a:xfrm>
            <a:custGeom>
              <a:avLst/>
              <a:gdLst/>
              <a:ahLst/>
              <a:cxnLst/>
              <a:rect l="l" t="t" r="r" b="b"/>
              <a:pathLst>
                <a:path w="11106150" h="1442085">
                  <a:moveTo>
                    <a:pt x="0" y="0"/>
                  </a:moveTo>
                  <a:lnTo>
                    <a:pt x="10409047" y="0"/>
                  </a:lnTo>
                  <a:lnTo>
                    <a:pt x="11106149" y="720851"/>
                  </a:lnTo>
                  <a:lnTo>
                    <a:pt x="10409047" y="1441703"/>
                  </a:lnTo>
                  <a:lnTo>
                    <a:pt x="0" y="14417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07947" y="2050795"/>
              <a:ext cx="2060575" cy="1661795"/>
            </a:xfrm>
            <a:custGeom>
              <a:avLst/>
              <a:gdLst/>
              <a:ahLst/>
              <a:cxnLst/>
              <a:rect l="l" t="t" r="r" b="b"/>
              <a:pathLst>
                <a:path w="2060575" h="1661795">
                  <a:moveTo>
                    <a:pt x="1901189" y="0"/>
                  </a:moveTo>
                  <a:lnTo>
                    <a:pt x="159130" y="0"/>
                  </a:lnTo>
                  <a:lnTo>
                    <a:pt x="108833" y="8113"/>
                  </a:lnTo>
                  <a:lnTo>
                    <a:pt x="65151" y="30711"/>
                  </a:lnTo>
                  <a:lnTo>
                    <a:pt x="30703" y="65178"/>
                  </a:lnTo>
                  <a:lnTo>
                    <a:pt x="8112" y="108898"/>
                  </a:lnTo>
                  <a:lnTo>
                    <a:pt x="0" y="159257"/>
                  </a:lnTo>
                  <a:lnTo>
                    <a:pt x="0" y="1502282"/>
                  </a:lnTo>
                  <a:lnTo>
                    <a:pt x="8112" y="1552642"/>
                  </a:lnTo>
                  <a:lnTo>
                    <a:pt x="30703" y="1596362"/>
                  </a:lnTo>
                  <a:lnTo>
                    <a:pt x="65151" y="1630829"/>
                  </a:lnTo>
                  <a:lnTo>
                    <a:pt x="108833" y="1653427"/>
                  </a:lnTo>
                  <a:lnTo>
                    <a:pt x="159130" y="1661540"/>
                  </a:lnTo>
                  <a:lnTo>
                    <a:pt x="1901189" y="1661540"/>
                  </a:lnTo>
                  <a:lnTo>
                    <a:pt x="1951549" y="1653427"/>
                  </a:lnTo>
                  <a:lnTo>
                    <a:pt x="1995269" y="1630829"/>
                  </a:lnTo>
                  <a:lnTo>
                    <a:pt x="2029736" y="1596362"/>
                  </a:lnTo>
                  <a:lnTo>
                    <a:pt x="2052334" y="1552642"/>
                  </a:lnTo>
                  <a:lnTo>
                    <a:pt x="2060448" y="1502282"/>
                  </a:lnTo>
                  <a:lnTo>
                    <a:pt x="2060448" y="159257"/>
                  </a:lnTo>
                  <a:lnTo>
                    <a:pt x="2052334" y="108898"/>
                  </a:lnTo>
                  <a:lnTo>
                    <a:pt x="2029736" y="65178"/>
                  </a:lnTo>
                  <a:lnTo>
                    <a:pt x="1995269" y="30711"/>
                  </a:lnTo>
                  <a:lnTo>
                    <a:pt x="1951549" y="8113"/>
                  </a:lnTo>
                  <a:lnTo>
                    <a:pt x="1901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7947" y="2050795"/>
              <a:ext cx="2060575" cy="1661795"/>
            </a:xfrm>
            <a:custGeom>
              <a:avLst/>
              <a:gdLst/>
              <a:ahLst/>
              <a:cxnLst/>
              <a:rect l="l" t="t" r="r" b="b"/>
              <a:pathLst>
                <a:path w="2060575" h="1661795">
                  <a:moveTo>
                    <a:pt x="0" y="159257"/>
                  </a:moveTo>
                  <a:lnTo>
                    <a:pt x="8112" y="108898"/>
                  </a:lnTo>
                  <a:lnTo>
                    <a:pt x="30703" y="65178"/>
                  </a:lnTo>
                  <a:lnTo>
                    <a:pt x="65151" y="30711"/>
                  </a:lnTo>
                  <a:lnTo>
                    <a:pt x="108833" y="8113"/>
                  </a:lnTo>
                  <a:lnTo>
                    <a:pt x="159130" y="0"/>
                  </a:lnTo>
                  <a:lnTo>
                    <a:pt x="1901189" y="0"/>
                  </a:lnTo>
                  <a:lnTo>
                    <a:pt x="1951549" y="8113"/>
                  </a:lnTo>
                  <a:lnTo>
                    <a:pt x="1995269" y="30711"/>
                  </a:lnTo>
                  <a:lnTo>
                    <a:pt x="2029736" y="65178"/>
                  </a:lnTo>
                  <a:lnTo>
                    <a:pt x="2052334" y="108898"/>
                  </a:lnTo>
                  <a:lnTo>
                    <a:pt x="2060448" y="159257"/>
                  </a:lnTo>
                  <a:lnTo>
                    <a:pt x="2060448" y="1502282"/>
                  </a:lnTo>
                  <a:lnTo>
                    <a:pt x="2052334" y="1552642"/>
                  </a:lnTo>
                  <a:lnTo>
                    <a:pt x="2029736" y="1596362"/>
                  </a:lnTo>
                  <a:lnTo>
                    <a:pt x="1995269" y="1630829"/>
                  </a:lnTo>
                  <a:lnTo>
                    <a:pt x="1951549" y="1653427"/>
                  </a:lnTo>
                  <a:lnTo>
                    <a:pt x="1901189" y="1661540"/>
                  </a:lnTo>
                  <a:lnTo>
                    <a:pt x="159130" y="1661540"/>
                  </a:lnTo>
                  <a:lnTo>
                    <a:pt x="108833" y="1653427"/>
                  </a:lnTo>
                  <a:lnTo>
                    <a:pt x="65151" y="1630829"/>
                  </a:lnTo>
                  <a:lnTo>
                    <a:pt x="30703" y="1596362"/>
                  </a:lnTo>
                  <a:lnTo>
                    <a:pt x="8112" y="1552642"/>
                  </a:lnTo>
                  <a:lnTo>
                    <a:pt x="0" y="1502282"/>
                  </a:lnTo>
                  <a:lnTo>
                    <a:pt x="0" y="159257"/>
                  </a:lnTo>
                  <a:close/>
                </a:path>
              </a:pathLst>
            </a:custGeom>
            <a:ln w="285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9841" y="2310625"/>
              <a:ext cx="1229448" cy="118123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89861" y="2107063"/>
            <a:ext cx="12136755" cy="212534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482850" indent="-34290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Char char="•"/>
              <a:tabLst>
                <a:tab pos="2482850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2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coding</a:t>
            </a:r>
            <a:r>
              <a:rPr sz="22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assistant</a:t>
            </a:r>
            <a:endParaRPr sz="2200">
              <a:latin typeface="Arial"/>
              <a:cs typeface="Arial"/>
            </a:endParaRPr>
          </a:p>
          <a:p>
            <a:pPr marL="2482850" indent="-342900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Char char="•"/>
              <a:tabLst>
                <a:tab pos="2482850" algn="l"/>
              </a:tabLst>
            </a:pP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Offers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contextualized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help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throughout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software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lifecycle,</a:t>
            </a:r>
            <a:endParaRPr sz="2200">
              <a:latin typeface="Arial"/>
              <a:cs typeface="Arial"/>
            </a:endParaRPr>
          </a:p>
          <a:p>
            <a:pPr marL="2482850">
              <a:lnSpc>
                <a:spcPct val="100000"/>
              </a:lnSpc>
              <a:spcBef>
                <a:spcPts val="400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including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completions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chat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assistance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GitHub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Copilot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55673" y="5187975"/>
            <a:ext cx="10990580" cy="212915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245360" indent="-342900">
              <a:lnSpc>
                <a:spcPct val="100000"/>
              </a:lnSpc>
              <a:spcBef>
                <a:spcPts val="1420"/>
              </a:spcBef>
              <a:buClr>
                <a:srgbClr val="000000"/>
              </a:buClr>
              <a:buChar char="•"/>
              <a:tabLst>
                <a:tab pos="2245360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part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Amazon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CodeWhisperer</a:t>
            </a:r>
            <a:endParaRPr sz="2200">
              <a:latin typeface="Arial"/>
              <a:cs typeface="Arial"/>
            </a:endParaRPr>
          </a:p>
          <a:p>
            <a:pPr marL="2245360" marR="5080" indent="-342900">
              <a:lnSpc>
                <a:spcPct val="114999"/>
              </a:lnSpc>
              <a:spcBef>
                <a:spcPts val="930"/>
              </a:spcBef>
              <a:buClr>
                <a:srgbClr val="000000"/>
              </a:buClr>
              <a:buChar char="•"/>
              <a:tabLst>
                <a:tab pos="2245360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Provides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Arial"/>
                <a:cs typeface="Arial"/>
              </a:rPr>
              <a:t>IDE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features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assist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software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development,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such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code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assistance,</a:t>
            </a:r>
            <a:r>
              <a:rPr sz="2200" spc="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generation,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refactoring,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optimization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Amazon</a:t>
            </a:r>
            <a:r>
              <a:rPr sz="2200" spc="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"/>
                <a:cs typeface="Arial"/>
              </a:rPr>
              <a:t>Q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"/>
            <a:ext cx="16255999" cy="82338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25420">
              <a:lnSpc>
                <a:spcPct val="100000"/>
              </a:lnSpc>
              <a:spcBef>
                <a:spcPts val="95"/>
              </a:spcBef>
            </a:pPr>
            <a:r>
              <a:rPr spc="-295" dirty="0">
                <a:solidFill>
                  <a:srgbClr val="3E3E3E"/>
                </a:solidFill>
              </a:rPr>
              <a:t>Top</a:t>
            </a:r>
            <a:r>
              <a:rPr spc="-175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Generative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220" dirty="0">
                <a:solidFill>
                  <a:srgbClr val="3E3E3E"/>
                </a:solidFill>
              </a:rPr>
              <a:t>AI</a:t>
            </a:r>
            <a:r>
              <a:rPr spc="-170" dirty="0">
                <a:solidFill>
                  <a:srgbClr val="3E3E3E"/>
                </a:solidFill>
              </a:rPr>
              <a:t> </a:t>
            </a:r>
            <a:r>
              <a:rPr spc="-175" dirty="0">
                <a:solidFill>
                  <a:srgbClr val="3E3E3E"/>
                </a:solidFill>
              </a:rPr>
              <a:t>Software</a:t>
            </a:r>
            <a:r>
              <a:rPr spc="-145" dirty="0">
                <a:solidFill>
                  <a:srgbClr val="3E3E3E"/>
                </a:solidFill>
              </a:rPr>
              <a:t> </a:t>
            </a:r>
            <a:r>
              <a:rPr spc="-140" dirty="0">
                <a:solidFill>
                  <a:srgbClr val="3E3E3E"/>
                </a:solidFill>
              </a:rPr>
              <a:t>Development</a:t>
            </a:r>
            <a:r>
              <a:rPr spc="-175" dirty="0">
                <a:solidFill>
                  <a:srgbClr val="3E3E3E"/>
                </a:solidFill>
              </a:rPr>
              <a:t> </a:t>
            </a:r>
            <a:r>
              <a:rPr spc="-280" dirty="0">
                <a:solidFill>
                  <a:srgbClr val="3E3E3E"/>
                </a:solidFill>
              </a:rPr>
              <a:t>Tools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97088" y="818361"/>
            <a:ext cx="13194030" cy="5988685"/>
            <a:chOff x="1597088" y="818361"/>
            <a:chExt cx="13194030" cy="59886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818361"/>
              <a:ext cx="10464292" cy="340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78555" y="5261737"/>
              <a:ext cx="11106150" cy="1442085"/>
            </a:xfrm>
            <a:custGeom>
              <a:avLst/>
              <a:gdLst/>
              <a:ahLst/>
              <a:cxnLst/>
              <a:rect l="l" t="t" r="r" b="b"/>
              <a:pathLst>
                <a:path w="11106150" h="1442084">
                  <a:moveTo>
                    <a:pt x="10409047" y="0"/>
                  </a:moveTo>
                  <a:lnTo>
                    <a:pt x="0" y="0"/>
                  </a:lnTo>
                  <a:lnTo>
                    <a:pt x="0" y="1441704"/>
                  </a:lnTo>
                  <a:lnTo>
                    <a:pt x="10409047" y="1441704"/>
                  </a:lnTo>
                  <a:lnTo>
                    <a:pt x="11106150" y="720851"/>
                  </a:lnTo>
                  <a:lnTo>
                    <a:pt x="10409047" y="0"/>
                  </a:lnTo>
                  <a:close/>
                </a:path>
              </a:pathLst>
            </a:custGeom>
            <a:solidFill>
              <a:srgbClr val="DEEBF7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78555" y="5261737"/>
              <a:ext cx="11106150" cy="1442085"/>
            </a:xfrm>
            <a:custGeom>
              <a:avLst/>
              <a:gdLst/>
              <a:ahLst/>
              <a:cxnLst/>
              <a:rect l="l" t="t" r="r" b="b"/>
              <a:pathLst>
                <a:path w="11106150" h="1442084">
                  <a:moveTo>
                    <a:pt x="0" y="0"/>
                  </a:moveTo>
                  <a:lnTo>
                    <a:pt x="10409047" y="0"/>
                  </a:lnTo>
                  <a:lnTo>
                    <a:pt x="11106150" y="720851"/>
                  </a:lnTo>
                  <a:lnTo>
                    <a:pt x="10409047" y="1441704"/>
                  </a:lnTo>
                  <a:lnTo>
                    <a:pt x="0" y="144170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11375" y="5131054"/>
              <a:ext cx="2060575" cy="1661795"/>
            </a:xfrm>
            <a:custGeom>
              <a:avLst/>
              <a:gdLst/>
              <a:ahLst/>
              <a:cxnLst/>
              <a:rect l="l" t="t" r="r" b="b"/>
              <a:pathLst>
                <a:path w="2060575" h="1661795">
                  <a:moveTo>
                    <a:pt x="1901189" y="0"/>
                  </a:moveTo>
                  <a:lnTo>
                    <a:pt x="159131" y="0"/>
                  </a:lnTo>
                  <a:lnTo>
                    <a:pt x="108833" y="8125"/>
                  </a:lnTo>
                  <a:lnTo>
                    <a:pt x="65150" y="30748"/>
                  </a:lnTo>
                  <a:lnTo>
                    <a:pt x="30703" y="65233"/>
                  </a:lnTo>
                  <a:lnTo>
                    <a:pt x="8112" y="108947"/>
                  </a:lnTo>
                  <a:lnTo>
                    <a:pt x="0" y="159258"/>
                  </a:lnTo>
                  <a:lnTo>
                    <a:pt x="0" y="1502410"/>
                  </a:lnTo>
                  <a:lnTo>
                    <a:pt x="8112" y="1552707"/>
                  </a:lnTo>
                  <a:lnTo>
                    <a:pt x="30703" y="1596390"/>
                  </a:lnTo>
                  <a:lnTo>
                    <a:pt x="65150" y="1630837"/>
                  </a:lnTo>
                  <a:lnTo>
                    <a:pt x="108833" y="1653428"/>
                  </a:lnTo>
                  <a:lnTo>
                    <a:pt x="159131" y="1661541"/>
                  </a:lnTo>
                  <a:lnTo>
                    <a:pt x="1901189" y="1661541"/>
                  </a:lnTo>
                  <a:lnTo>
                    <a:pt x="1951549" y="1653428"/>
                  </a:lnTo>
                  <a:lnTo>
                    <a:pt x="1995269" y="1630837"/>
                  </a:lnTo>
                  <a:lnTo>
                    <a:pt x="2029736" y="1596390"/>
                  </a:lnTo>
                  <a:lnTo>
                    <a:pt x="2052334" y="1552707"/>
                  </a:lnTo>
                  <a:lnTo>
                    <a:pt x="2060448" y="1502410"/>
                  </a:lnTo>
                  <a:lnTo>
                    <a:pt x="2060448" y="159258"/>
                  </a:lnTo>
                  <a:lnTo>
                    <a:pt x="2052334" y="108947"/>
                  </a:lnTo>
                  <a:lnTo>
                    <a:pt x="2029736" y="65233"/>
                  </a:lnTo>
                  <a:lnTo>
                    <a:pt x="1995269" y="30748"/>
                  </a:lnTo>
                  <a:lnTo>
                    <a:pt x="1951549" y="8125"/>
                  </a:lnTo>
                  <a:lnTo>
                    <a:pt x="1901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1375" y="5131054"/>
              <a:ext cx="2060575" cy="1661795"/>
            </a:xfrm>
            <a:custGeom>
              <a:avLst/>
              <a:gdLst/>
              <a:ahLst/>
              <a:cxnLst/>
              <a:rect l="l" t="t" r="r" b="b"/>
              <a:pathLst>
                <a:path w="2060575" h="1661795">
                  <a:moveTo>
                    <a:pt x="0" y="159258"/>
                  </a:moveTo>
                  <a:lnTo>
                    <a:pt x="8112" y="108947"/>
                  </a:lnTo>
                  <a:lnTo>
                    <a:pt x="30703" y="65233"/>
                  </a:lnTo>
                  <a:lnTo>
                    <a:pt x="65150" y="30748"/>
                  </a:lnTo>
                  <a:lnTo>
                    <a:pt x="108833" y="8125"/>
                  </a:lnTo>
                  <a:lnTo>
                    <a:pt x="159131" y="0"/>
                  </a:lnTo>
                  <a:lnTo>
                    <a:pt x="1901189" y="0"/>
                  </a:lnTo>
                  <a:lnTo>
                    <a:pt x="1951549" y="8125"/>
                  </a:lnTo>
                  <a:lnTo>
                    <a:pt x="1995269" y="30748"/>
                  </a:lnTo>
                  <a:lnTo>
                    <a:pt x="2029736" y="65233"/>
                  </a:lnTo>
                  <a:lnTo>
                    <a:pt x="2052334" y="108947"/>
                  </a:lnTo>
                  <a:lnTo>
                    <a:pt x="2060448" y="159258"/>
                  </a:lnTo>
                  <a:lnTo>
                    <a:pt x="2060448" y="1502410"/>
                  </a:lnTo>
                  <a:lnTo>
                    <a:pt x="2052334" y="1552707"/>
                  </a:lnTo>
                  <a:lnTo>
                    <a:pt x="2029736" y="1596390"/>
                  </a:lnTo>
                  <a:lnTo>
                    <a:pt x="1995269" y="1630837"/>
                  </a:lnTo>
                  <a:lnTo>
                    <a:pt x="1951549" y="1653428"/>
                  </a:lnTo>
                  <a:lnTo>
                    <a:pt x="1901189" y="1661541"/>
                  </a:lnTo>
                  <a:lnTo>
                    <a:pt x="159131" y="1661541"/>
                  </a:lnTo>
                  <a:lnTo>
                    <a:pt x="108833" y="1653428"/>
                  </a:lnTo>
                  <a:lnTo>
                    <a:pt x="65150" y="1630837"/>
                  </a:lnTo>
                  <a:lnTo>
                    <a:pt x="30703" y="1596390"/>
                  </a:lnTo>
                  <a:lnTo>
                    <a:pt x="8112" y="1552707"/>
                  </a:lnTo>
                  <a:lnTo>
                    <a:pt x="0" y="1502410"/>
                  </a:lnTo>
                  <a:lnTo>
                    <a:pt x="0" y="159258"/>
                  </a:lnTo>
                  <a:close/>
                </a:path>
              </a:pathLst>
            </a:custGeom>
            <a:ln w="285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58442" y="5187975"/>
            <a:ext cx="12301855" cy="246443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442845" indent="-342900">
              <a:lnSpc>
                <a:spcPct val="100000"/>
              </a:lnSpc>
              <a:spcBef>
                <a:spcPts val="1420"/>
              </a:spcBef>
              <a:buClr>
                <a:srgbClr val="000000"/>
              </a:buClr>
              <a:buChar char="•"/>
              <a:tabLst>
                <a:tab pos="2442845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open-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source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library</a:t>
            </a:r>
            <a:endParaRPr sz="2200">
              <a:latin typeface="Arial"/>
              <a:cs typeface="Arial"/>
            </a:endParaRPr>
          </a:p>
          <a:p>
            <a:pPr marL="2442845" marR="5080" indent="-342900">
              <a:lnSpc>
                <a:spcPct val="114999"/>
              </a:lnSpc>
              <a:spcBef>
                <a:spcPts val="930"/>
              </a:spcBef>
              <a:buClr>
                <a:srgbClr val="000000"/>
              </a:buClr>
              <a:buChar char="•"/>
              <a:tabLst>
                <a:tab pos="2442845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Helps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requirement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analysis,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refining,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prioritization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through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advanced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natural</a:t>
            </a:r>
            <a:r>
              <a:rPr sz="2200" spc="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language</a:t>
            </a:r>
            <a:r>
              <a:rPr sz="2200" spc="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processing</a:t>
            </a:r>
            <a:r>
              <a:rPr sz="2200" spc="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models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2200">
              <a:latin typeface="Arial"/>
              <a:cs typeface="Arial"/>
            </a:endParaRPr>
          </a:p>
          <a:p>
            <a:pPr marL="12700" marR="10533380" indent="4445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Hugging</a:t>
            </a:r>
            <a:r>
              <a:rPr sz="2200" spc="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Arial"/>
                <a:cs typeface="Arial"/>
              </a:rPr>
              <a:t>Face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Transformers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93659" y="2036508"/>
            <a:ext cx="13168630" cy="1690370"/>
            <a:chOff x="1593659" y="2036508"/>
            <a:chExt cx="13168630" cy="1690370"/>
          </a:xfrm>
        </p:grpSpPr>
        <p:sp>
          <p:nvSpPr>
            <p:cNvPr id="12" name="object 12"/>
            <p:cNvSpPr/>
            <p:nvPr/>
          </p:nvSpPr>
          <p:spPr>
            <a:xfrm>
              <a:off x="3649598" y="2180462"/>
              <a:ext cx="11106150" cy="1442085"/>
            </a:xfrm>
            <a:custGeom>
              <a:avLst/>
              <a:gdLst/>
              <a:ahLst/>
              <a:cxnLst/>
              <a:rect l="l" t="t" r="r" b="b"/>
              <a:pathLst>
                <a:path w="11106150" h="1442085">
                  <a:moveTo>
                    <a:pt x="10409047" y="0"/>
                  </a:moveTo>
                  <a:lnTo>
                    <a:pt x="0" y="0"/>
                  </a:lnTo>
                  <a:lnTo>
                    <a:pt x="0" y="1441703"/>
                  </a:lnTo>
                  <a:lnTo>
                    <a:pt x="10409047" y="1441703"/>
                  </a:lnTo>
                  <a:lnTo>
                    <a:pt x="11106149" y="720851"/>
                  </a:lnTo>
                  <a:lnTo>
                    <a:pt x="10409047" y="0"/>
                  </a:lnTo>
                  <a:close/>
                </a:path>
              </a:pathLst>
            </a:custGeom>
            <a:solidFill>
              <a:srgbClr val="DEEBF7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9598" y="2180462"/>
              <a:ext cx="11106150" cy="1442085"/>
            </a:xfrm>
            <a:custGeom>
              <a:avLst/>
              <a:gdLst/>
              <a:ahLst/>
              <a:cxnLst/>
              <a:rect l="l" t="t" r="r" b="b"/>
              <a:pathLst>
                <a:path w="11106150" h="1442085">
                  <a:moveTo>
                    <a:pt x="0" y="0"/>
                  </a:moveTo>
                  <a:lnTo>
                    <a:pt x="10409047" y="0"/>
                  </a:lnTo>
                  <a:lnTo>
                    <a:pt x="11106149" y="720851"/>
                  </a:lnTo>
                  <a:lnTo>
                    <a:pt x="10409047" y="1441703"/>
                  </a:lnTo>
                  <a:lnTo>
                    <a:pt x="0" y="14417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7947" y="2050795"/>
              <a:ext cx="2060575" cy="1661795"/>
            </a:xfrm>
            <a:custGeom>
              <a:avLst/>
              <a:gdLst/>
              <a:ahLst/>
              <a:cxnLst/>
              <a:rect l="l" t="t" r="r" b="b"/>
              <a:pathLst>
                <a:path w="2060575" h="1661795">
                  <a:moveTo>
                    <a:pt x="1901189" y="0"/>
                  </a:moveTo>
                  <a:lnTo>
                    <a:pt x="159130" y="0"/>
                  </a:lnTo>
                  <a:lnTo>
                    <a:pt x="108833" y="8113"/>
                  </a:lnTo>
                  <a:lnTo>
                    <a:pt x="65151" y="30711"/>
                  </a:lnTo>
                  <a:lnTo>
                    <a:pt x="30703" y="65178"/>
                  </a:lnTo>
                  <a:lnTo>
                    <a:pt x="8112" y="108898"/>
                  </a:lnTo>
                  <a:lnTo>
                    <a:pt x="0" y="159257"/>
                  </a:lnTo>
                  <a:lnTo>
                    <a:pt x="0" y="1502282"/>
                  </a:lnTo>
                  <a:lnTo>
                    <a:pt x="8112" y="1552642"/>
                  </a:lnTo>
                  <a:lnTo>
                    <a:pt x="30703" y="1596362"/>
                  </a:lnTo>
                  <a:lnTo>
                    <a:pt x="65151" y="1630829"/>
                  </a:lnTo>
                  <a:lnTo>
                    <a:pt x="108833" y="1653427"/>
                  </a:lnTo>
                  <a:lnTo>
                    <a:pt x="159130" y="1661540"/>
                  </a:lnTo>
                  <a:lnTo>
                    <a:pt x="1901189" y="1661540"/>
                  </a:lnTo>
                  <a:lnTo>
                    <a:pt x="1951549" y="1653427"/>
                  </a:lnTo>
                  <a:lnTo>
                    <a:pt x="1995269" y="1630829"/>
                  </a:lnTo>
                  <a:lnTo>
                    <a:pt x="2029736" y="1596362"/>
                  </a:lnTo>
                  <a:lnTo>
                    <a:pt x="2052334" y="1552642"/>
                  </a:lnTo>
                  <a:lnTo>
                    <a:pt x="2060448" y="1502282"/>
                  </a:lnTo>
                  <a:lnTo>
                    <a:pt x="2060448" y="159257"/>
                  </a:lnTo>
                  <a:lnTo>
                    <a:pt x="2052334" y="108898"/>
                  </a:lnTo>
                  <a:lnTo>
                    <a:pt x="2029736" y="65178"/>
                  </a:lnTo>
                  <a:lnTo>
                    <a:pt x="1995269" y="30711"/>
                  </a:lnTo>
                  <a:lnTo>
                    <a:pt x="1951549" y="8113"/>
                  </a:lnTo>
                  <a:lnTo>
                    <a:pt x="1901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07947" y="2050795"/>
              <a:ext cx="2060575" cy="1661795"/>
            </a:xfrm>
            <a:custGeom>
              <a:avLst/>
              <a:gdLst/>
              <a:ahLst/>
              <a:cxnLst/>
              <a:rect l="l" t="t" r="r" b="b"/>
              <a:pathLst>
                <a:path w="2060575" h="1661795">
                  <a:moveTo>
                    <a:pt x="0" y="159257"/>
                  </a:moveTo>
                  <a:lnTo>
                    <a:pt x="8112" y="108898"/>
                  </a:lnTo>
                  <a:lnTo>
                    <a:pt x="30703" y="65178"/>
                  </a:lnTo>
                  <a:lnTo>
                    <a:pt x="65151" y="30711"/>
                  </a:lnTo>
                  <a:lnTo>
                    <a:pt x="108833" y="8113"/>
                  </a:lnTo>
                  <a:lnTo>
                    <a:pt x="159130" y="0"/>
                  </a:lnTo>
                  <a:lnTo>
                    <a:pt x="1901189" y="0"/>
                  </a:lnTo>
                  <a:lnTo>
                    <a:pt x="1951549" y="8113"/>
                  </a:lnTo>
                  <a:lnTo>
                    <a:pt x="1995269" y="30711"/>
                  </a:lnTo>
                  <a:lnTo>
                    <a:pt x="2029736" y="65178"/>
                  </a:lnTo>
                  <a:lnTo>
                    <a:pt x="2052334" y="108898"/>
                  </a:lnTo>
                  <a:lnTo>
                    <a:pt x="2060448" y="159257"/>
                  </a:lnTo>
                  <a:lnTo>
                    <a:pt x="2060448" y="1502282"/>
                  </a:lnTo>
                  <a:lnTo>
                    <a:pt x="2052334" y="1552642"/>
                  </a:lnTo>
                  <a:lnTo>
                    <a:pt x="2029736" y="1596362"/>
                  </a:lnTo>
                  <a:lnTo>
                    <a:pt x="1995269" y="1630829"/>
                  </a:lnTo>
                  <a:lnTo>
                    <a:pt x="1951549" y="1653427"/>
                  </a:lnTo>
                  <a:lnTo>
                    <a:pt x="1901189" y="1661540"/>
                  </a:lnTo>
                  <a:lnTo>
                    <a:pt x="159130" y="1661540"/>
                  </a:lnTo>
                  <a:lnTo>
                    <a:pt x="108833" y="1653427"/>
                  </a:lnTo>
                  <a:lnTo>
                    <a:pt x="65151" y="1630829"/>
                  </a:lnTo>
                  <a:lnTo>
                    <a:pt x="30703" y="1596362"/>
                  </a:lnTo>
                  <a:lnTo>
                    <a:pt x="8112" y="1552642"/>
                  </a:lnTo>
                  <a:lnTo>
                    <a:pt x="0" y="1502282"/>
                  </a:lnTo>
                  <a:lnTo>
                    <a:pt x="0" y="159257"/>
                  </a:lnTo>
                  <a:close/>
                </a:path>
              </a:pathLst>
            </a:custGeom>
            <a:ln w="285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86101" y="2107063"/>
            <a:ext cx="11774170" cy="212534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086610" indent="-34290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Char char="•"/>
              <a:tabLst>
                <a:tab pos="2086610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chatbot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developed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OpenAI</a:t>
            </a:r>
            <a:endParaRPr sz="2200">
              <a:latin typeface="Arial"/>
              <a:cs typeface="Arial"/>
            </a:endParaRPr>
          </a:p>
          <a:p>
            <a:pPr marL="2086610" indent="-342900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Char char="•"/>
              <a:tabLst>
                <a:tab pos="2086610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Generates</a:t>
            </a:r>
            <a:r>
              <a:rPr sz="2200" spc="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information,</a:t>
            </a:r>
            <a:r>
              <a:rPr sz="2200" spc="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r>
              <a:rPr sz="2200" spc="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snippets,</a:t>
            </a:r>
            <a:r>
              <a:rPr sz="2200" spc="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design</a:t>
            </a:r>
            <a:r>
              <a:rPr sz="2200" spc="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suggestions,</a:t>
            </a:r>
            <a:r>
              <a:rPr sz="2200" spc="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assisting</a:t>
            </a:r>
            <a:r>
              <a:rPr sz="2200" spc="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  <a:p>
            <a:pPr marL="195580" algn="ctr">
              <a:lnSpc>
                <a:spcPct val="100000"/>
              </a:lnSpc>
              <a:spcBef>
                <a:spcPts val="400"/>
              </a:spcBef>
            </a:pP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management,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problem-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solving,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generation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ChatGPT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70176" y="2420213"/>
            <a:ext cx="1950085" cy="3709035"/>
            <a:chOff x="1670176" y="2420213"/>
            <a:chExt cx="1950085" cy="370903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8479" y="2420213"/>
              <a:ext cx="1640586" cy="92280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0176" y="5794718"/>
              <a:ext cx="1949957" cy="3341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"/>
            <a:ext cx="16255999" cy="82338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25420">
              <a:lnSpc>
                <a:spcPct val="100000"/>
              </a:lnSpc>
              <a:spcBef>
                <a:spcPts val="95"/>
              </a:spcBef>
            </a:pPr>
            <a:r>
              <a:rPr spc="-295" dirty="0">
                <a:solidFill>
                  <a:srgbClr val="3E3E3E"/>
                </a:solidFill>
              </a:rPr>
              <a:t>Top</a:t>
            </a:r>
            <a:r>
              <a:rPr spc="-175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Generative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220" dirty="0">
                <a:solidFill>
                  <a:srgbClr val="3E3E3E"/>
                </a:solidFill>
              </a:rPr>
              <a:t>AI</a:t>
            </a:r>
            <a:r>
              <a:rPr spc="-170" dirty="0">
                <a:solidFill>
                  <a:srgbClr val="3E3E3E"/>
                </a:solidFill>
              </a:rPr>
              <a:t> </a:t>
            </a:r>
            <a:r>
              <a:rPr spc="-175" dirty="0">
                <a:solidFill>
                  <a:srgbClr val="3E3E3E"/>
                </a:solidFill>
              </a:rPr>
              <a:t>Software</a:t>
            </a:r>
            <a:r>
              <a:rPr spc="-145" dirty="0">
                <a:solidFill>
                  <a:srgbClr val="3E3E3E"/>
                </a:solidFill>
              </a:rPr>
              <a:t> </a:t>
            </a:r>
            <a:r>
              <a:rPr spc="-140" dirty="0">
                <a:solidFill>
                  <a:srgbClr val="3E3E3E"/>
                </a:solidFill>
              </a:rPr>
              <a:t>Development</a:t>
            </a:r>
            <a:r>
              <a:rPr spc="-175" dirty="0">
                <a:solidFill>
                  <a:srgbClr val="3E3E3E"/>
                </a:solidFill>
              </a:rPr>
              <a:t> </a:t>
            </a:r>
            <a:r>
              <a:rPr spc="-280" dirty="0">
                <a:solidFill>
                  <a:srgbClr val="3E3E3E"/>
                </a:solidFill>
              </a:rPr>
              <a:t>Tools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97088" y="818361"/>
            <a:ext cx="13194030" cy="5988685"/>
            <a:chOff x="1597088" y="818361"/>
            <a:chExt cx="13194030" cy="59886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818361"/>
              <a:ext cx="10464292" cy="340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78555" y="5261737"/>
              <a:ext cx="11106150" cy="1442085"/>
            </a:xfrm>
            <a:custGeom>
              <a:avLst/>
              <a:gdLst/>
              <a:ahLst/>
              <a:cxnLst/>
              <a:rect l="l" t="t" r="r" b="b"/>
              <a:pathLst>
                <a:path w="11106150" h="1442084">
                  <a:moveTo>
                    <a:pt x="10409047" y="0"/>
                  </a:moveTo>
                  <a:lnTo>
                    <a:pt x="0" y="0"/>
                  </a:lnTo>
                  <a:lnTo>
                    <a:pt x="0" y="1441704"/>
                  </a:lnTo>
                  <a:lnTo>
                    <a:pt x="10409047" y="1441704"/>
                  </a:lnTo>
                  <a:lnTo>
                    <a:pt x="11106150" y="720851"/>
                  </a:lnTo>
                  <a:lnTo>
                    <a:pt x="10409047" y="0"/>
                  </a:lnTo>
                  <a:close/>
                </a:path>
              </a:pathLst>
            </a:custGeom>
            <a:solidFill>
              <a:srgbClr val="DEEBF7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78555" y="5261737"/>
              <a:ext cx="11106150" cy="1442085"/>
            </a:xfrm>
            <a:custGeom>
              <a:avLst/>
              <a:gdLst/>
              <a:ahLst/>
              <a:cxnLst/>
              <a:rect l="l" t="t" r="r" b="b"/>
              <a:pathLst>
                <a:path w="11106150" h="1442084">
                  <a:moveTo>
                    <a:pt x="0" y="0"/>
                  </a:moveTo>
                  <a:lnTo>
                    <a:pt x="10409047" y="0"/>
                  </a:lnTo>
                  <a:lnTo>
                    <a:pt x="11106150" y="720851"/>
                  </a:lnTo>
                  <a:lnTo>
                    <a:pt x="10409047" y="1441704"/>
                  </a:lnTo>
                  <a:lnTo>
                    <a:pt x="0" y="144170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11375" y="5131054"/>
              <a:ext cx="2060575" cy="1661795"/>
            </a:xfrm>
            <a:custGeom>
              <a:avLst/>
              <a:gdLst/>
              <a:ahLst/>
              <a:cxnLst/>
              <a:rect l="l" t="t" r="r" b="b"/>
              <a:pathLst>
                <a:path w="2060575" h="1661795">
                  <a:moveTo>
                    <a:pt x="1901189" y="0"/>
                  </a:moveTo>
                  <a:lnTo>
                    <a:pt x="159131" y="0"/>
                  </a:lnTo>
                  <a:lnTo>
                    <a:pt x="108833" y="8125"/>
                  </a:lnTo>
                  <a:lnTo>
                    <a:pt x="65150" y="30748"/>
                  </a:lnTo>
                  <a:lnTo>
                    <a:pt x="30703" y="65233"/>
                  </a:lnTo>
                  <a:lnTo>
                    <a:pt x="8112" y="108947"/>
                  </a:lnTo>
                  <a:lnTo>
                    <a:pt x="0" y="159258"/>
                  </a:lnTo>
                  <a:lnTo>
                    <a:pt x="0" y="1502410"/>
                  </a:lnTo>
                  <a:lnTo>
                    <a:pt x="8112" y="1552707"/>
                  </a:lnTo>
                  <a:lnTo>
                    <a:pt x="30703" y="1596390"/>
                  </a:lnTo>
                  <a:lnTo>
                    <a:pt x="65150" y="1630837"/>
                  </a:lnTo>
                  <a:lnTo>
                    <a:pt x="108833" y="1653428"/>
                  </a:lnTo>
                  <a:lnTo>
                    <a:pt x="159131" y="1661541"/>
                  </a:lnTo>
                  <a:lnTo>
                    <a:pt x="1901189" y="1661541"/>
                  </a:lnTo>
                  <a:lnTo>
                    <a:pt x="1951549" y="1653428"/>
                  </a:lnTo>
                  <a:lnTo>
                    <a:pt x="1995269" y="1630837"/>
                  </a:lnTo>
                  <a:lnTo>
                    <a:pt x="2029736" y="1596390"/>
                  </a:lnTo>
                  <a:lnTo>
                    <a:pt x="2052334" y="1552707"/>
                  </a:lnTo>
                  <a:lnTo>
                    <a:pt x="2060448" y="1502410"/>
                  </a:lnTo>
                  <a:lnTo>
                    <a:pt x="2060448" y="159258"/>
                  </a:lnTo>
                  <a:lnTo>
                    <a:pt x="2052334" y="108947"/>
                  </a:lnTo>
                  <a:lnTo>
                    <a:pt x="2029736" y="65233"/>
                  </a:lnTo>
                  <a:lnTo>
                    <a:pt x="1995269" y="30748"/>
                  </a:lnTo>
                  <a:lnTo>
                    <a:pt x="1951549" y="8125"/>
                  </a:lnTo>
                  <a:lnTo>
                    <a:pt x="1901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1375" y="5131054"/>
              <a:ext cx="2060575" cy="1661795"/>
            </a:xfrm>
            <a:custGeom>
              <a:avLst/>
              <a:gdLst/>
              <a:ahLst/>
              <a:cxnLst/>
              <a:rect l="l" t="t" r="r" b="b"/>
              <a:pathLst>
                <a:path w="2060575" h="1661795">
                  <a:moveTo>
                    <a:pt x="0" y="159258"/>
                  </a:moveTo>
                  <a:lnTo>
                    <a:pt x="8112" y="108947"/>
                  </a:lnTo>
                  <a:lnTo>
                    <a:pt x="30703" y="65233"/>
                  </a:lnTo>
                  <a:lnTo>
                    <a:pt x="65150" y="30748"/>
                  </a:lnTo>
                  <a:lnTo>
                    <a:pt x="108833" y="8125"/>
                  </a:lnTo>
                  <a:lnTo>
                    <a:pt x="159131" y="0"/>
                  </a:lnTo>
                  <a:lnTo>
                    <a:pt x="1901189" y="0"/>
                  </a:lnTo>
                  <a:lnTo>
                    <a:pt x="1951549" y="8125"/>
                  </a:lnTo>
                  <a:lnTo>
                    <a:pt x="1995269" y="30748"/>
                  </a:lnTo>
                  <a:lnTo>
                    <a:pt x="2029736" y="65233"/>
                  </a:lnTo>
                  <a:lnTo>
                    <a:pt x="2052334" y="108947"/>
                  </a:lnTo>
                  <a:lnTo>
                    <a:pt x="2060448" y="159258"/>
                  </a:lnTo>
                  <a:lnTo>
                    <a:pt x="2060448" y="1502410"/>
                  </a:lnTo>
                  <a:lnTo>
                    <a:pt x="2052334" y="1552707"/>
                  </a:lnTo>
                  <a:lnTo>
                    <a:pt x="2029736" y="1596390"/>
                  </a:lnTo>
                  <a:lnTo>
                    <a:pt x="1995269" y="1630837"/>
                  </a:lnTo>
                  <a:lnTo>
                    <a:pt x="1951549" y="1653428"/>
                  </a:lnTo>
                  <a:lnTo>
                    <a:pt x="1901189" y="1661541"/>
                  </a:lnTo>
                  <a:lnTo>
                    <a:pt x="159131" y="1661541"/>
                  </a:lnTo>
                  <a:lnTo>
                    <a:pt x="108833" y="1653428"/>
                  </a:lnTo>
                  <a:lnTo>
                    <a:pt x="65150" y="1630837"/>
                  </a:lnTo>
                  <a:lnTo>
                    <a:pt x="30703" y="1596390"/>
                  </a:lnTo>
                  <a:lnTo>
                    <a:pt x="8112" y="1552707"/>
                  </a:lnTo>
                  <a:lnTo>
                    <a:pt x="0" y="1502410"/>
                  </a:lnTo>
                  <a:lnTo>
                    <a:pt x="0" y="159258"/>
                  </a:lnTo>
                  <a:close/>
                </a:path>
              </a:pathLst>
            </a:custGeom>
            <a:ln w="285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58442" y="5187975"/>
            <a:ext cx="11869420" cy="246443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442845" indent="-342900">
              <a:lnSpc>
                <a:spcPct val="100000"/>
              </a:lnSpc>
              <a:spcBef>
                <a:spcPts val="1420"/>
              </a:spcBef>
              <a:buClr>
                <a:srgbClr val="000000"/>
              </a:buClr>
              <a:buChar char="•"/>
              <a:tabLst>
                <a:tab pos="2442845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GenAI</a:t>
            </a:r>
            <a:r>
              <a:rPr sz="22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tool</a:t>
            </a:r>
            <a:endParaRPr sz="2200">
              <a:latin typeface="Arial"/>
              <a:cs typeface="Arial"/>
            </a:endParaRPr>
          </a:p>
          <a:p>
            <a:pPr marL="2442845" marR="5080" indent="-342900">
              <a:lnSpc>
                <a:spcPct val="114999"/>
              </a:lnSpc>
              <a:spcBef>
                <a:spcPts val="930"/>
              </a:spcBef>
              <a:buClr>
                <a:srgbClr val="000000"/>
              </a:buClr>
              <a:buChar char="•"/>
              <a:tabLst>
                <a:tab pos="2442845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Assists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software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design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offering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insights,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architecture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patterns,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best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practices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streamline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planning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implementation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2200">
              <a:latin typeface="Arial"/>
              <a:cs typeface="Arial"/>
            </a:endParaRPr>
          </a:p>
          <a:p>
            <a:pPr marL="12700" marR="10102215" indent="297180">
              <a:lnSpc>
                <a:spcPct val="100000"/>
              </a:lnSpc>
            </a:pP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Software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Architect</a:t>
            </a:r>
            <a:r>
              <a:rPr sz="2200" spc="3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404040"/>
                </a:solidFill>
                <a:latin typeface="Arial"/>
                <a:cs typeface="Arial"/>
              </a:rPr>
              <a:t>GPT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93659" y="2036508"/>
            <a:ext cx="13168630" cy="1690370"/>
            <a:chOff x="1593659" y="2036508"/>
            <a:chExt cx="13168630" cy="1690370"/>
          </a:xfrm>
        </p:grpSpPr>
        <p:sp>
          <p:nvSpPr>
            <p:cNvPr id="12" name="object 12"/>
            <p:cNvSpPr/>
            <p:nvPr/>
          </p:nvSpPr>
          <p:spPr>
            <a:xfrm>
              <a:off x="3649598" y="2180462"/>
              <a:ext cx="11106150" cy="1442085"/>
            </a:xfrm>
            <a:custGeom>
              <a:avLst/>
              <a:gdLst/>
              <a:ahLst/>
              <a:cxnLst/>
              <a:rect l="l" t="t" r="r" b="b"/>
              <a:pathLst>
                <a:path w="11106150" h="1442085">
                  <a:moveTo>
                    <a:pt x="10409047" y="0"/>
                  </a:moveTo>
                  <a:lnTo>
                    <a:pt x="0" y="0"/>
                  </a:lnTo>
                  <a:lnTo>
                    <a:pt x="0" y="1441703"/>
                  </a:lnTo>
                  <a:lnTo>
                    <a:pt x="10409047" y="1441703"/>
                  </a:lnTo>
                  <a:lnTo>
                    <a:pt x="11106149" y="720851"/>
                  </a:lnTo>
                  <a:lnTo>
                    <a:pt x="10409047" y="0"/>
                  </a:lnTo>
                  <a:close/>
                </a:path>
              </a:pathLst>
            </a:custGeom>
            <a:solidFill>
              <a:srgbClr val="DEEBF7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9598" y="2180462"/>
              <a:ext cx="11106150" cy="1442085"/>
            </a:xfrm>
            <a:custGeom>
              <a:avLst/>
              <a:gdLst/>
              <a:ahLst/>
              <a:cxnLst/>
              <a:rect l="l" t="t" r="r" b="b"/>
              <a:pathLst>
                <a:path w="11106150" h="1442085">
                  <a:moveTo>
                    <a:pt x="0" y="0"/>
                  </a:moveTo>
                  <a:lnTo>
                    <a:pt x="10409047" y="0"/>
                  </a:lnTo>
                  <a:lnTo>
                    <a:pt x="11106149" y="720851"/>
                  </a:lnTo>
                  <a:lnTo>
                    <a:pt x="10409047" y="1441703"/>
                  </a:lnTo>
                  <a:lnTo>
                    <a:pt x="0" y="14417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7947" y="2050795"/>
              <a:ext cx="2060575" cy="1661795"/>
            </a:xfrm>
            <a:custGeom>
              <a:avLst/>
              <a:gdLst/>
              <a:ahLst/>
              <a:cxnLst/>
              <a:rect l="l" t="t" r="r" b="b"/>
              <a:pathLst>
                <a:path w="2060575" h="1661795">
                  <a:moveTo>
                    <a:pt x="1901189" y="0"/>
                  </a:moveTo>
                  <a:lnTo>
                    <a:pt x="159130" y="0"/>
                  </a:lnTo>
                  <a:lnTo>
                    <a:pt x="108833" y="8113"/>
                  </a:lnTo>
                  <a:lnTo>
                    <a:pt x="65151" y="30711"/>
                  </a:lnTo>
                  <a:lnTo>
                    <a:pt x="30703" y="65178"/>
                  </a:lnTo>
                  <a:lnTo>
                    <a:pt x="8112" y="108898"/>
                  </a:lnTo>
                  <a:lnTo>
                    <a:pt x="0" y="159257"/>
                  </a:lnTo>
                  <a:lnTo>
                    <a:pt x="0" y="1502282"/>
                  </a:lnTo>
                  <a:lnTo>
                    <a:pt x="8112" y="1552642"/>
                  </a:lnTo>
                  <a:lnTo>
                    <a:pt x="30703" y="1596362"/>
                  </a:lnTo>
                  <a:lnTo>
                    <a:pt x="65151" y="1630829"/>
                  </a:lnTo>
                  <a:lnTo>
                    <a:pt x="108833" y="1653427"/>
                  </a:lnTo>
                  <a:lnTo>
                    <a:pt x="159130" y="1661540"/>
                  </a:lnTo>
                  <a:lnTo>
                    <a:pt x="1901189" y="1661540"/>
                  </a:lnTo>
                  <a:lnTo>
                    <a:pt x="1951549" y="1653427"/>
                  </a:lnTo>
                  <a:lnTo>
                    <a:pt x="1995269" y="1630829"/>
                  </a:lnTo>
                  <a:lnTo>
                    <a:pt x="2029736" y="1596362"/>
                  </a:lnTo>
                  <a:lnTo>
                    <a:pt x="2052334" y="1552642"/>
                  </a:lnTo>
                  <a:lnTo>
                    <a:pt x="2060448" y="1502282"/>
                  </a:lnTo>
                  <a:lnTo>
                    <a:pt x="2060448" y="159257"/>
                  </a:lnTo>
                  <a:lnTo>
                    <a:pt x="2052334" y="108898"/>
                  </a:lnTo>
                  <a:lnTo>
                    <a:pt x="2029736" y="65178"/>
                  </a:lnTo>
                  <a:lnTo>
                    <a:pt x="1995269" y="30711"/>
                  </a:lnTo>
                  <a:lnTo>
                    <a:pt x="1951549" y="8113"/>
                  </a:lnTo>
                  <a:lnTo>
                    <a:pt x="1901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07947" y="2050795"/>
              <a:ext cx="2060575" cy="1661795"/>
            </a:xfrm>
            <a:custGeom>
              <a:avLst/>
              <a:gdLst/>
              <a:ahLst/>
              <a:cxnLst/>
              <a:rect l="l" t="t" r="r" b="b"/>
              <a:pathLst>
                <a:path w="2060575" h="1661795">
                  <a:moveTo>
                    <a:pt x="0" y="159257"/>
                  </a:moveTo>
                  <a:lnTo>
                    <a:pt x="8112" y="108898"/>
                  </a:lnTo>
                  <a:lnTo>
                    <a:pt x="30703" y="65178"/>
                  </a:lnTo>
                  <a:lnTo>
                    <a:pt x="65151" y="30711"/>
                  </a:lnTo>
                  <a:lnTo>
                    <a:pt x="108833" y="8113"/>
                  </a:lnTo>
                  <a:lnTo>
                    <a:pt x="159130" y="0"/>
                  </a:lnTo>
                  <a:lnTo>
                    <a:pt x="1901189" y="0"/>
                  </a:lnTo>
                  <a:lnTo>
                    <a:pt x="1951549" y="8113"/>
                  </a:lnTo>
                  <a:lnTo>
                    <a:pt x="1995269" y="30711"/>
                  </a:lnTo>
                  <a:lnTo>
                    <a:pt x="2029736" y="65178"/>
                  </a:lnTo>
                  <a:lnTo>
                    <a:pt x="2052334" y="108898"/>
                  </a:lnTo>
                  <a:lnTo>
                    <a:pt x="2060448" y="159257"/>
                  </a:lnTo>
                  <a:lnTo>
                    <a:pt x="2060448" y="1502282"/>
                  </a:lnTo>
                  <a:lnTo>
                    <a:pt x="2052334" y="1552642"/>
                  </a:lnTo>
                  <a:lnTo>
                    <a:pt x="2029736" y="1596362"/>
                  </a:lnTo>
                  <a:lnTo>
                    <a:pt x="1995269" y="1630829"/>
                  </a:lnTo>
                  <a:lnTo>
                    <a:pt x="1951549" y="1653427"/>
                  </a:lnTo>
                  <a:lnTo>
                    <a:pt x="1901189" y="1661540"/>
                  </a:lnTo>
                  <a:lnTo>
                    <a:pt x="159130" y="1661540"/>
                  </a:lnTo>
                  <a:lnTo>
                    <a:pt x="108833" y="1653427"/>
                  </a:lnTo>
                  <a:lnTo>
                    <a:pt x="65151" y="1630829"/>
                  </a:lnTo>
                  <a:lnTo>
                    <a:pt x="30703" y="1596362"/>
                  </a:lnTo>
                  <a:lnTo>
                    <a:pt x="8112" y="1552642"/>
                  </a:lnTo>
                  <a:lnTo>
                    <a:pt x="0" y="1502282"/>
                  </a:lnTo>
                  <a:lnTo>
                    <a:pt x="0" y="159257"/>
                  </a:lnTo>
                  <a:close/>
                </a:path>
              </a:pathLst>
            </a:custGeom>
            <a:ln w="285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04973" y="2107063"/>
            <a:ext cx="11640185" cy="212534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967864" indent="-34290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Char char="•"/>
              <a:tabLst>
                <a:tab pos="1967864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Is a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versatile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productivity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tool</a:t>
            </a:r>
            <a:endParaRPr sz="2200">
              <a:latin typeface="Arial"/>
              <a:cs typeface="Arial"/>
            </a:endParaRPr>
          </a:p>
          <a:p>
            <a:pPr marL="1967864" indent="-342900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Char char="•"/>
              <a:tabLst>
                <a:tab pos="1967864" algn="l"/>
              </a:tabLst>
            </a:pP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Offers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Generative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capabilities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assist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documentation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efficient</a:t>
            </a:r>
            <a:endParaRPr sz="2200">
              <a:latin typeface="Arial"/>
              <a:cs typeface="Arial"/>
            </a:endParaRPr>
          </a:p>
          <a:p>
            <a:pPr marL="1967864">
              <a:lnSpc>
                <a:spcPct val="100000"/>
              </a:lnSpc>
              <a:spcBef>
                <a:spcPts val="400"/>
              </a:spcBef>
            </a:pP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software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process.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Notion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33194" y="2206498"/>
            <a:ext cx="1353185" cy="4384675"/>
            <a:chOff x="1933194" y="2206498"/>
            <a:chExt cx="1353185" cy="438467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3194" y="2206498"/>
              <a:ext cx="1353184" cy="13531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3552" y="5374322"/>
              <a:ext cx="1163916" cy="12164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"/>
            <a:ext cx="16255999" cy="82338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7905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E3E3E"/>
                </a:solidFill>
              </a:rPr>
              <a:t>Generative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220" dirty="0">
                <a:solidFill>
                  <a:srgbClr val="3E3E3E"/>
                </a:solidFill>
              </a:rPr>
              <a:t>AI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-204" dirty="0">
                <a:solidFill>
                  <a:srgbClr val="3E3E3E"/>
                </a:solidFill>
              </a:rPr>
              <a:t>vs.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145" dirty="0">
                <a:solidFill>
                  <a:srgbClr val="3E3E3E"/>
                </a:solidFill>
              </a:rPr>
              <a:t>Traditional</a:t>
            </a:r>
            <a:r>
              <a:rPr spc="-155" dirty="0">
                <a:solidFill>
                  <a:srgbClr val="3E3E3E"/>
                </a:solidFill>
              </a:rPr>
              <a:t> </a:t>
            </a:r>
            <a:r>
              <a:rPr spc="-175" dirty="0">
                <a:solidFill>
                  <a:srgbClr val="3E3E3E"/>
                </a:solidFill>
              </a:rPr>
              <a:t>Software</a:t>
            </a:r>
            <a:r>
              <a:rPr spc="-165" dirty="0">
                <a:solidFill>
                  <a:srgbClr val="3E3E3E"/>
                </a:solidFill>
              </a:rPr>
              <a:t> </a:t>
            </a:r>
            <a:r>
              <a:rPr spc="-90" dirty="0">
                <a:solidFill>
                  <a:srgbClr val="3E3E3E"/>
                </a:solidFill>
              </a:rPr>
              <a:t>Development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65821" y="817196"/>
            <a:ext cx="12521565" cy="5084445"/>
            <a:chOff x="1365821" y="817196"/>
            <a:chExt cx="12521565" cy="50844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7600" y="817196"/>
              <a:ext cx="11499469" cy="364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70583" y="4058285"/>
              <a:ext cx="5281930" cy="1838325"/>
            </a:xfrm>
            <a:custGeom>
              <a:avLst/>
              <a:gdLst/>
              <a:ahLst/>
              <a:cxnLst/>
              <a:rect l="l" t="t" r="r" b="b"/>
              <a:pathLst>
                <a:path w="5281930" h="1838325">
                  <a:moveTo>
                    <a:pt x="0" y="169163"/>
                  </a:moveTo>
                  <a:lnTo>
                    <a:pt x="6039" y="124221"/>
                  </a:lnTo>
                  <a:lnTo>
                    <a:pt x="23085" y="83820"/>
                  </a:lnTo>
                  <a:lnTo>
                    <a:pt x="49529" y="49577"/>
                  </a:lnTo>
                  <a:lnTo>
                    <a:pt x="83763" y="23113"/>
                  </a:lnTo>
                  <a:lnTo>
                    <a:pt x="124177" y="6048"/>
                  </a:lnTo>
                  <a:lnTo>
                    <a:pt x="169163" y="0"/>
                  </a:lnTo>
                  <a:lnTo>
                    <a:pt x="5112766" y="0"/>
                  </a:lnTo>
                  <a:lnTo>
                    <a:pt x="5157752" y="6048"/>
                  </a:lnTo>
                  <a:lnTo>
                    <a:pt x="5198166" y="23113"/>
                  </a:lnTo>
                  <a:lnTo>
                    <a:pt x="5232399" y="49577"/>
                  </a:lnTo>
                  <a:lnTo>
                    <a:pt x="5258844" y="83820"/>
                  </a:lnTo>
                  <a:lnTo>
                    <a:pt x="5275890" y="124221"/>
                  </a:lnTo>
                  <a:lnTo>
                    <a:pt x="5281930" y="169163"/>
                  </a:lnTo>
                  <a:lnTo>
                    <a:pt x="5281930" y="1668779"/>
                  </a:lnTo>
                  <a:lnTo>
                    <a:pt x="5275890" y="1713775"/>
                  </a:lnTo>
                  <a:lnTo>
                    <a:pt x="5258844" y="1754213"/>
                  </a:lnTo>
                  <a:lnTo>
                    <a:pt x="5232400" y="1788477"/>
                  </a:lnTo>
                  <a:lnTo>
                    <a:pt x="5198166" y="1814952"/>
                  </a:lnTo>
                  <a:lnTo>
                    <a:pt x="5157752" y="1832022"/>
                  </a:lnTo>
                  <a:lnTo>
                    <a:pt x="5112766" y="1838070"/>
                  </a:lnTo>
                  <a:lnTo>
                    <a:pt x="169163" y="1838070"/>
                  </a:lnTo>
                  <a:lnTo>
                    <a:pt x="124177" y="1832022"/>
                  </a:lnTo>
                  <a:lnTo>
                    <a:pt x="83763" y="1814952"/>
                  </a:lnTo>
                  <a:lnTo>
                    <a:pt x="49529" y="1788477"/>
                  </a:lnTo>
                  <a:lnTo>
                    <a:pt x="23085" y="1754213"/>
                  </a:lnTo>
                  <a:lnTo>
                    <a:pt x="6039" y="1713775"/>
                  </a:lnTo>
                  <a:lnTo>
                    <a:pt x="0" y="1668779"/>
                  </a:lnTo>
                  <a:lnTo>
                    <a:pt x="0" y="169163"/>
                  </a:lnTo>
                  <a:close/>
                </a:path>
              </a:pathLst>
            </a:custGeom>
            <a:ln w="9524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49525" y="3508375"/>
              <a:ext cx="3571240" cy="544195"/>
            </a:xfrm>
            <a:custGeom>
              <a:avLst/>
              <a:gdLst/>
              <a:ahLst/>
              <a:cxnLst/>
              <a:rect l="l" t="t" r="r" b="b"/>
              <a:pathLst>
                <a:path w="3571240" h="544195">
                  <a:moveTo>
                    <a:pt x="3480181" y="0"/>
                  </a:moveTo>
                  <a:lnTo>
                    <a:pt x="90678" y="0"/>
                  </a:lnTo>
                  <a:lnTo>
                    <a:pt x="55399" y="7131"/>
                  </a:lnTo>
                  <a:lnTo>
                    <a:pt x="26574" y="26574"/>
                  </a:lnTo>
                  <a:lnTo>
                    <a:pt x="7131" y="55399"/>
                  </a:lnTo>
                  <a:lnTo>
                    <a:pt x="0" y="90677"/>
                  </a:lnTo>
                  <a:lnTo>
                    <a:pt x="0" y="453389"/>
                  </a:lnTo>
                  <a:lnTo>
                    <a:pt x="7131" y="488668"/>
                  </a:lnTo>
                  <a:lnTo>
                    <a:pt x="26574" y="517493"/>
                  </a:lnTo>
                  <a:lnTo>
                    <a:pt x="55399" y="536936"/>
                  </a:lnTo>
                  <a:lnTo>
                    <a:pt x="90678" y="544067"/>
                  </a:lnTo>
                  <a:lnTo>
                    <a:pt x="3480181" y="544067"/>
                  </a:lnTo>
                  <a:lnTo>
                    <a:pt x="3515512" y="536936"/>
                  </a:lnTo>
                  <a:lnTo>
                    <a:pt x="3544331" y="517493"/>
                  </a:lnTo>
                  <a:lnTo>
                    <a:pt x="3563745" y="488668"/>
                  </a:lnTo>
                  <a:lnTo>
                    <a:pt x="3570859" y="453389"/>
                  </a:lnTo>
                  <a:lnTo>
                    <a:pt x="3570859" y="90677"/>
                  </a:lnTo>
                  <a:lnTo>
                    <a:pt x="3563745" y="55399"/>
                  </a:lnTo>
                  <a:lnTo>
                    <a:pt x="3544331" y="26574"/>
                  </a:lnTo>
                  <a:lnTo>
                    <a:pt x="3515512" y="7131"/>
                  </a:lnTo>
                  <a:lnTo>
                    <a:pt x="3480181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26794" y="3598545"/>
            <a:ext cx="4965065" cy="2123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38455" algn="ctr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Application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description</a:t>
            </a:r>
            <a:endParaRPr sz="2200">
              <a:latin typeface="Arial"/>
              <a:cs typeface="Arial"/>
            </a:endParaRPr>
          </a:p>
          <a:p>
            <a:pPr marL="12700" marR="5080" indent="3810" algn="ctr">
              <a:lnSpc>
                <a:spcPct val="114999"/>
              </a:lnSpc>
              <a:spcBef>
                <a:spcPts val="173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food</a:t>
            </a:r>
            <a:r>
              <a:rPr sz="22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ordering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application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allows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users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browse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food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items,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add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them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cart,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make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purchases,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manage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their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user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accounts.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83322" y="2781935"/>
            <a:ext cx="6907530" cy="2722880"/>
            <a:chOff x="7283322" y="2781935"/>
            <a:chExt cx="6907530" cy="2722880"/>
          </a:xfrm>
        </p:grpSpPr>
        <p:sp>
          <p:nvSpPr>
            <p:cNvPr id="10" name="object 10"/>
            <p:cNvSpPr/>
            <p:nvPr/>
          </p:nvSpPr>
          <p:spPr>
            <a:xfrm>
              <a:off x="7283322" y="4497197"/>
              <a:ext cx="1812925" cy="1007110"/>
            </a:xfrm>
            <a:custGeom>
              <a:avLst/>
              <a:gdLst/>
              <a:ahLst/>
              <a:cxnLst/>
              <a:rect l="l" t="t" r="r" b="b"/>
              <a:pathLst>
                <a:path w="1812925" h="1007110">
                  <a:moveTo>
                    <a:pt x="1309116" y="0"/>
                  </a:moveTo>
                  <a:lnTo>
                    <a:pt x="1309116" y="251713"/>
                  </a:lnTo>
                  <a:lnTo>
                    <a:pt x="0" y="251713"/>
                  </a:lnTo>
                  <a:lnTo>
                    <a:pt x="0" y="755268"/>
                  </a:lnTo>
                  <a:lnTo>
                    <a:pt x="1309116" y="755268"/>
                  </a:lnTo>
                  <a:lnTo>
                    <a:pt x="1309116" y="1007110"/>
                  </a:lnTo>
                  <a:lnTo>
                    <a:pt x="1812671" y="503554"/>
                  </a:lnTo>
                  <a:lnTo>
                    <a:pt x="1309116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36378" y="2788285"/>
              <a:ext cx="4547870" cy="905510"/>
            </a:xfrm>
            <a:custGeom>
              <a:avLst/>
              <a:gdLst/>
              <a:ahLst/>
              <a:cxnLst/>
              <a:rect l="l" t="t" r="r" b="b"/>
              <a:pathLst>
                <a:path w="4547869" h="905510">
                  <a:moveTo>
                    <a:pt x="0" y="150749"/>
                  </a:moveTo>
                  <a:lnTo>
                    <a:pt x="7679" y="103079"/>
                  </a:lnTo>
                  <a:lnTo>
                    <a:pt x="29069" y="61694"/>
                  </a:lnTo>
                  <a:lnTo>
                    <a:pt x="61694" y="29069"/>
                  </a:lnTo>
                  <a:lnTo>
                    <a:pt x="103079" y="7679"/>
                  </a:lnTo>
                  <a:lnTo>
                    <a:pt x="150749" y="0"/>
                  </a:lnTo>
                  <a:lnTo>
                    <a:pt x="4396994" y="0"/>
                  </a:lnTo>
                  <a:lnTo>
                    <a:pt x="4444676" y="7679"/>
                  </a:lnTo>
                  <a:lnTo>
                    <a:pt x="4486093" y="29069"/>
                  </a:lnTo>
                  <a:lnTo>
                    <a:pt x="4518755" y="61694"/>
                  </a:lnTo>
                  <a:lnTo>
                    <a:pt x="4540176" y="103079"/>
                  </a:lnTo>
                  <a:lnTo>
                    <a:pt x="4547869" y="150749"/>
                  </a:lnTo>
                  <a:lnTo>
                    <a:pt x="4547869" y="754126"/>
                  </a:lnTo>
                  <a:lnTo>
                    <a:pt x="4540176" y="801808"/>
                  </a:lnTo>
                  <a:lnTo>
                    <a:pt x="4518755" y="843225"/>
                  </a:lnTo>
                  <a:lnTo>
                    <a:pt x="4486093" y="875887"/>
                  </a:lnTo>
                  <a:lnTo>
                    <a:pt x="4444676" y="897308"/>
                  </a:lnTo>
                  <a:lnTo>
                    <a:pt x="4396994" y="905001"/>
                  </a:lnTo>
                  <a:lnTo>
                    <a:pt x="150749" y="905001"/>
                  </a:lnTo>
                  <a:lnTo>
                    <a:pt x="103079" y="897308"/>
                  </a:lnTo>
                  <a:lnTo>
                    <a:pt x="61694" y="875887"/>
                  </a:lnTo>
                  <a:lnTo>
                    <a:pt x="29069" y="843225"/>
                  </a:lnTo>
                  <a:lnTo>
                    <a:pt x="7679" y="801808"/>
                  </a:lnTo>
                  <a:lnTo>
                    <a:pt x="0" y="754126"/>
                  </a:lnTo>
                  <a:lnTo>
                    <a:pt x="0" y="150749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32864" y="1677162"/>
            <a:ext cx="12589510" cy="193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Creating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front-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end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food</a:t>
            </a:r>
            <a:r>
              <a:rPr sz="22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ordering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application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traditionally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vs.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GenAI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tools</a:t>
            </a:r>
            <a:r>
              <a:rPr sz="22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efficiency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2200">
              <a:latin typeface="Arial"/>
              <a:cs typeface="Arial"/>
            </a:endParaRPr>
          </a:p>
          <a:p>
            <a:pPr marL="7568565" algn="ctr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Expected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duration</a:t>
            </a:r>
            <a:endParaRPr sz="2200">
              <a:latin typeface="Arial"/>
              <a:cs typeface="Arial"/>
            </a:endParaRPr>
          </a:p>
          <a:p>
            <a:pPr marL="7567295" algn="ctr">
              <a:lnSpc>
                <a:spcPct val="100000"/>
              </a:lnSpc>
              <a:spcBef>
                <a:spcPts val="395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traditionally: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681591" y="3925189"/>
            <a:ext cx="4457700" cy="544195"/>
          </a:xfrm>
          <a:custGeom>
            <a:avLst/>
            <a:gdLst/>
            <a:ahLst/>
            <a:cxnLst/>
            <a:rect l="l" t="t" r="r" b="b"/>
            <a:pathLst>
              <a:path w="4457700" h="544195">
                <a:moveTo>
                  <a:pt x="4366641" y="0"/>
                </a:moveTo>
                <a:lnTo>
                  <a:pt x="90677" y="0"/>
                </a:lnTo>
                <a:lnTo>
                  <a:pt x="55399" y="7113"/>
                </a:lnTo>
                <a:lnTo>
                  <a:pt x="26574" y="26527"/>
                </a:lnTo>
                <a:lnTo>
                  <a:pt x="7131" y="55346"/>
                </a:lnTo>
                <a:lnTo>
                  <a:pt x="0" y="90677"/>
                </a:lnTo>
                <a:lnTo>
                  <a:pt x="0" y="453263"/>
                </a:lnTo>
                <a:lnTo>
                  <a:pt x="7131" y="488541"/>
                </a:lnTo>
                <a:lnTo>
                  <a:pt x="26574" y="517366"/>
                </a:lnTo>
                <a:lnTo>
                  <a:pt x="55399" y="536809"/>
                </a:lnTo>
                <a:lnTo>
                  <a:pt x="90677" y="543940"/>
                </a:lnTo>
                <a:lnTo>
                  <a:pt x="4366641" y="543940"/>
                </a:lnTo>
                <a:lnTo>
                  <a:pt x="4401972" y="536809"/>
                </a:lnTo>
                <a:lnTo>
                  <a:pt x="4430791" y="517366"/>
                </a:lnTo>
                <a:lnTo>
                  <a:pt x="4450205" y="488541"/>
                </a:lnTo>
                <a:lnTo>
                  <a:pt x="4457318" y="453263"/>
                </a:lnTo>
                <a:lnTo>
                  <a:pt x="4457318" y="90677"/>
                </a:lnTo>
                <a:lnTo>
                  <a:pt x="4450205" y="55346"/>
                </a:lnTo>
                <a:lnTo>
                  <a:pt x="4430791" y="26527"/>
                </a:lnTo>
                <a:lnTo>
                  <a:pt x="4401972" y="7113"/>
                </a:lnTo>
                <a:lnTo>
                  <a:pt x="4366641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726673" y="4015232"/>
            <a:ext cx="23666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Designing:</a:t>
            </a:r>
            <a:r>
              <a:rPr sz="2200" spc="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week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81591" y="4817236"/>
            <a:ext cx="4457700" cy="544195"/>
          </a:xfrm>
          <a:custGeom>
            <a:avLst/>
            <a:gdLst/>
            <a:ahLst/>
            <a:cxnLst/>
            <a:rect l="l" t="t" r="r" b="b"/>
            <a:pathLst>
              <a:path w="4457700" h="544195">
                <a:moveTo>
                  <a:pt x="4366641" y="0"/>
                </a:moveTo>
                <a:lnTo>
                  <a:pt x="90677" y="0"/>
                </a:lnTo>
                <a:lnTo>
                  <a:pt x="55399" y="7131"/>
                </a:lnTo>
                <a:lnTo>
                  <a:pt x="26574" y="26574"/>
                </a:lnTo>
                <a:lnTo>
                  <a:pt x="7131" y="55399"/>
                </a:lnTo>
                <a:lnTo>
                  <a:pt x="0" y="90677"/>
                </a:lnTo>
                <a:lnTo>
                  <a:pt x="0" y="453389"/>
                </a:lnTo>
                <a:lnTo>
                  <a:pt x="7131" y="488668"/>
                </a:lnTo>
                <a:lnTo>
                  <a:pt x="26574" y="517493"/>
                </a:lnTo>
                <a:lnTo>
                  <a:pt x="55399" y="536936"/>
                </a:lnTo>
                <a:lnTo>
                  <a:pt x="90677" y="544067"/>
                </a:lnTo>
                <a:lnTo>
                  <a:pt x="4366641" y="544067"/>
                </a:lnTo>
                <a:lnTo>
                  <a:pt x="4401972" y="536936"/>
                </a:lnTo>
                <a:lnTo>
                  <a:pt x="4430791" y="517493"/>
                </a:lnTo>
                <a:lnTo>
                  <a:pt x="4450205" y="488668"/>
                </a:lnTo>
                <a:lnTo>
                  <a:pt x="4457318" y="453389"/>
                </a:lnTo>
                <a:lnTo>
                  <a:pt x="4457318" y="90677"/>
                </a:lnTo>
                <a:lnTo>
                  <a:pt x="4450205" y="55399"/>
                </a:lnTo>
                <a:lnTo>
                  <a:pt x="4430791" y="26574"/>
                </a:lnTo>
                <a:lnTo>
                  <a:pt x="4401972" y="7131"/>
                </a:lnTo>
                <a:lnTo>
                  <a:pt x="4366641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837926" y="4907661"/>
            <a:ext cx="21443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Building:</a:t>
            </a:r>
            <a:r>
              <a:rPr sz="2200" spc="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5</a:t>
            </a:r>
            <a:r>
              <a:rPr sz="2200" spc="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week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81591" y="5709411"/>
            <a:ext cx="4457700" cy="544195"/>
          </a:xfrm>
          <a:custGeom>
            <a:avLst/>
            <a:gdLst/>
            <a:ahLst/>
            <a:cxnLst/>
            <a:rect l="l" t="t" r="r" b="b"/>
            <a:pathLst>
              <a:path w="4457700" h="544195">
                <a:moveTo>
                  <a:pt x="4366641" y="0"/>
                </a:moveTo>
                <a:lnTo>
                  <a:pt x="90677" y="0"/>
                </a:lnTo>
                <a:lnTo>
                  <a:pt x="55399" y="7131"/>
                </a:lnTo>
                <a:lnTo>
                  <a:pt x="26574" y="26574"/>
                </a:lnTo>
                <a:lnTo>
                  <a:pt x="7131" y="55399"/>
                </a:lnTo>
                <a:lnTo>
                  <a:pt x="0" y="90677"/>
                </a:lnTo>
                <a:lnTo>
                  <a:pt x="0" y="453263"/>
                </a:lnTo>
                <a:lnTo>
                  <a:pt x="7131" y="488594"/>
                </a:lnTo>
                <a:lnTo>
                  <a:pt x="26574" y="517413"/>
                </a:lnTo>
                <a:lnTo>
                  <a:pt x="55399" y="536827"/>
                </a:lnTo>
                <a:lnTo>
                  <a:pt x="90677" y="543940"/>
                </a:lnTo>
                <a:lnTo>
                  <a:pt x="4366641" y="543940"/>
                </a:lnTo>
                <a:lnTo>
                  <a:pt x="4401972" y="536827"/>
                </a:lnTo>
                <a:lnTo>
                  <a:pt x="4430791" y="517413"/>
                </a:lnTo>
                <a:lnTo>
                  <a:pt x="4450205" y="488594"/>
                </a:lnTo>
                <a:lnTo>
                  <a:pt x="4457318" y="453263"/>
                </a:lnTo>
                <a:lnTo>
                  <a:pt x="4457318" y="90677"/>
                </a:lnTo>
                <a:lnTo>
                  <a:pt x="4450205" y="55399"/>
                </a:lnTo>
                <a:lnTo>
                  <a:pt x="4430791" y="26574"/>
                </a:lnTo>
                <a:lnTo>
                  <a:pt x="4401972" y="7131"/>
                </a:lnTo>
                <a:lnTo>
                  <a:pt x="4366641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909554" y="5799835"/>
            <a:ext cx="20008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Testing:</a:t>
            </a:r>
            <a:r>
              <a:rPr sz="22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r>
              <a:rPr sz="22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week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69973" y="7009638"/>
            <a:ext cx="12134850" cy="1555115"/>
            <a:chOff x="2069973" y="7009638"/>
            <a:chExt cx="12134850" cy="1555115"/>
          </a:xfrm>
        </p:grpSpPr>
        <p:sp>
          <p:nvSpPr>
            <p:cNvPr id="20" name="object 20"/>
            <p:cNvSpPr/>
            <p:nvPr/>
          </p:nvSpPr>
          <p:spPr>
            <a:xfrm>
              <a:off x="2069973" y="7520432"/>
              <a:ext cx="12134850" cy="1043940"/>
            </a:xfrm>
            <a:custGeom>
              <a:avLst/>
              <a:gdLst/>
              <a:ahLst/>
              <a:cxnLst/>
              <a:rect l="l" t="t" r="r" b="b"/>
              <a:pathLst>
                <a:path w="12134850" h="1043940">
                  <a:moveTo>
                    <a:pt x="12006453" y="0"/>
                  </a:moveTo>
                  <a:lnTo>
                    <a:pt x="128269" y="0"/>
                  </a:lnTo>
                  <a:lnTo>
                    <a:pt x="78384" y="10076"/>
                  </a:lnTo>
                  <a:lnTo>
                    <a:pt x="37607" y="37560"/>
                  </a:lnTo>
                  <a:lnTo>
                    <a:pt x="10094" y="78331"/>
                  </a:lnTo>
                  <a:lnTo>
                    <a:pt x="0" y="128270"/>
                  </a:lnTo>
                  <a:lnTo>
                    <a:pt x="0" y="915606"/>
                  </a:lnTo>
                  <a:lnTo>
                    <a:pt x="10094" y="965525"/>
                  </a:lnTo>
                  <a:lnTo>
                    <a:pt x="37607" y="1006289"/>
                  </a:lnTo>
                  <a:lnTo>
                    <a:pt x="78384" y="1033773"/>
                  </a:lnTo>
                  <a:lnTo>
                    <a:pt x="128269" y="1043851"/>
                  </a:lnTo>
                  <a:lnTo>
                    <a:pt x="12006453" y="1043851"/>
                  </a:lnTo>
                  <a:lnTo>
                    <a:pt x="12056391" y="1033773"/>
                  </a:lnTo>
                  <a:lnTo>
                    <a:pt x="12097162" y="1006289"/>
                  </a:lnTo>
                  <a:lnTo>
                    <a:pt x="12124646" y="965525"/>
                  </a:lnTo>
                  <a:lnTo>
                    <a:pt x="12134723" y="915606"/>
                  </a:lnTo>
                  <a:lnTo>
                    <a:pt x="12134723" y="128270"/>
                  </a:lnTo>
                  <a:lnTo>
                    <a:pt x="12124646" y="78331"/>
                  </a:lnTo>
                  <a:lnTo>
                    <a:pt x="12097162" y="37560"/>
                  </a:lnTo>
                  <a:lnTo>
                    <a:pt x="12056391" y="10076"/>
                  </a:lnTo>
                  <a:lnTo>
                    <a:pt x="1200645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69668" y="7009638"/>
              <a:ext cx="1346835" cy="544195"/>
            </a:xfrm>
            <a:custGeom>
              <a:avLst/>
              <a:gdLst/>
              <a:ahLst/>
              <a:cxnLst/>
              <a:rect l="l" t="t" r="r" b="b"/>
              <a:pathLst>
                <a:path w="1346835" h="544195">
                  <a:moveTo>
                    <a:pt x="1256157" y="0"/>
                  </a:moveTo>
                  <a:lnTo>
                    <a:pt x="90677" y="0"/>
                  </a:lnTo>
                  <a:lnTo>
                    <a:pt x="55399" y="7111"/>
                  </a:lnTo>
                  <a:lnTo>
                    <a:pt x="26574" y="26511"/>
                  </a:lnTo>
                  <a:lnTo>
                    <a:pt x="7131" y="55292"/>
                  </a:lnTo>
                  <a:lnTo>
                    <a:pt x="0" y="90550"/>
                  </a:lnTo>
                  <a:lnTo>
                    <a:pt x="0" y="453262"/>
                  </a:lnTo>
                  <a:lnTo>
                    <a:pt x="7131" y="488541"/>
                  </a:lnTo>
                  <a:lnTo>
                    <a:pt x="26574" y="517366"/>
                  </a:lnTo>
                  <a:lnTo>
                    <a:pt x="55399" y="536809"/>
                  </a:lnTo>
                  <a:lnTo>
                    <a:pt x="90677" y="543940"/>
                  </a:lnTo>
                  <a:lnTo>
                    <a:pt x="1256157" y="543940"/>
                  </a:lnTo>
                  <a:lnTo>
                    <a:pt x="1291415" y="536809"/>
                  </a:lnTo>
                  <a:lnTo>
                    <a:pt x="1320196" y="517366"/>
                  </a:lnTo>
                  <a:lnTo>
                    <a:pt x="1339595" y="488541"/>
                  </a:lnTo>
                  <a:lnTo>
                    <a:pt x="1346708" y="453262"/>
                  </a:lnTo>
                  <a:lnTo>
                    <a:pt x="1346708" y="90550"/>
                  </a:lnTo>
                  <a:lnTo>
                    <a:pt x="1339595" y="55292"/>
                  </a:lnTo>
                  <a:lnTo>
                    <a:pt x="1320196" y="26511"/>
                  </a:lnTo>
                  <a:lnTo>
                    <a:pt x="1291415" y="7111"/>
                  </a:lnTo>
                  <a:lnTo>
                    <a:pt x="1256157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511932" y="7099757"/>
            <a:ext cx="10831830" cy="1302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Note</a:t>
            </a:r>
            <a:endParaRPr sz="2200">
              <a:latin typeface="Arial"/>
              <a:cs typeface="Arial"/>
            </a:endParaRPr>
          </a:p>
          <a:p>
            <a:pPr marL="2312035" marR="5080" indent="-1885950">
              <a:lnSpc>
                <a:spcPct val="114999"/>
              </a:lnSpc>
              <a:spcBef>
                <a:spcPts val="134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These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timeframes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approximate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can vary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based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complexity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application,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team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size,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expertise,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other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factors.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6249650" cy="9144000"/>
            <a:chOff x="0" y="-1"/>
            <a:chExt cx="16249650" cy="914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9066" y="-1"/>
              <a:ext cx="14257866" cy="1625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496800" y="0"/>
              <a:ext cx="2705100" cy="1612900"/>
            </a:xfrm>
            <a:custGeom>
              <a:avLst/>
              <a:gdLst/>
              <a:ahLst/>
              <a:cxnLst/>
              <a:rect l="l" t="t" r="r" b="b"/>
              <a:pathLst>
                <a:path w="2705100" h="1612900">
                  <a:moveTo>
                    <a:pt x="0" y="0"/>
                  </a:moveTo>
                  <a:lnTo>
                    <a:pt x="0" y="1612900"/>
                  </a:lnTo>
                  <a:lnTo>
                    <a:pt x="40720" y="1612168"/>
                  </a:lnTo>
                  <a:lnTo>
                    <a:pt x="170432" y="1610599"/>
                  </a:lnTo>
                  <a:lnTo>
                    <a:pt x="774859" y="1606907"/>
                  </a:lnTo>
                  <a:lnTo>
                    <a:pt x="939574" y="1604707"/>
                  </a:lnTo>
                  <a:lnTo>
                    <a:pt x="1050772" y="1602554"/>
                  </a:lnTo>
                  <a:lnTo>
                    <a:pt x="1162544" y="1599718"/>
                  </a:lnTo>
                  <a:lnTo>
                    <a:pt x="1274428" y="1596086"/>
                  </a:lnTo>
                  <a:lnTo>
                    <a:pt x="1385962" y="1591544"/>
                  </a:lnTo>
                  <a:lnTo>
                    <a:pt x="1441453" y="1588895"/>
                  </a:lnTo>
                  <a:lnTo>
                    <a:pt x="1496684" y="1585977"/>
                  </a:lnTo>
                  <a:lnTo>
                    <a:pt x="1551597" y="1582774"/>
                  </a:lnTo>
                  <a:lnTo>
                    <a:pt x="1606134" y="1579273"/>
                  </a:lnTo>
                  <a:lnTo>
                    <a:pt x="1660238" y="1575458"/>
                  </a:lnTo>
                  <a:lnTo>
                    <a:pt x="1713850" y="1571316"/>
                  </a:lnTo>
                  <a:lnTo>
                    <a:pt x="1766913" y="1566833"/>
                  </a:lnTo>
                  <a:lnTo>
                    <a:pt x="1819370" y="1561994"/>
                  </a:lnTo>
                  <a:lnTo>
                    <a:pt x="1871162" y="1556785"/>
                  </a:lnTo>
                  <a:lnTo>
                    <a:pt x="1922232" y="1551192"/>
                  </a:lnTo>
                  <a:lnTo>
                    <a:pt x="1972523" y="1545201"/>
                  </a:lnTo>
                  <a:lnTo>
                    <a:pt x="2021976" y="1538797"/>
                  </a:lnTo>
                  <a:lnTo>
                    <a:pt x="2070535" y="1531966"/>
                  </a:lnTo>
                  <a:lnTo>
                    <a:pt x="2118140" y="1524695"/>
                  </a:lnTo>
                  <a:lnTo>
                    <a:pt x="2164735" y="1516967"/>
                  </a:lnTo>
                  <a:lnTo>
                    <a:pt x="2210262" y="1508771"/>
                  </a:lnTo>
                  <a:lnTo>
                    <a:pt x="2254664" y="1500090"/>
                  </a:lnTo>
                  <a:lnTo>
                    <a:pt x="2297882" y="1490912"/>
                  </a:lnTo>
                  <a:lnTo>
                    <a:pt x="2339858" y="1481221"/>
                  </a:lnTo>
                  <a:lnTo>
                    <a:pt x="2380536" y="1471004"/>
                  </a:lnTo>
                  <a:lnTo>
                    <a:pt x="2419857" y="1460246"/>
                  </a:lnTo>
                  <a:lnTo>
                    <a:pt x="2452910" y="1416444"/>
                  </a:lnTo>
                  <a:lnTo>
                    <a:pt x="2482385" y="1373200"/>
                  </a:lnTo>
                  <a:lnTo>
                    <a:pt x="2508472" y="1330480"/>
                  </a:lnTo>
                  <a:lnTo>
                    <a:pt x="2531361" y="1288253"/>
                  </a:lnTo>
                  <a:lnTo>
                    <a:pt x="2551238" y="1246487"/>
                  </a:lnTo>
                  <a:lnTo>
                    <a:pt x="2568295" y="1205150"/>
                  </a:lnTo>
                  <a:lnTo>
                    <a:pt x="2582718" y="1164210"/>
                  </a:lnTo>
                  <a:lnTo>
                    <a:pt x="2594699" y="1123636"/>
                  </a:lnTo>
                  <a:lnTo>
                    <a:pt x="2604424" y="1083395"/>
                  </a:lnTo>
                  <a:lnTo>
                    <a:pt x="2612084" y="1043455"/>
                  </a:lnTo>
                  <a:lnTo>
                    <a:pt x="2617867" y="1003785"/>
                  </a:lnTo>
                  <a:lnTo>
                    <a:pt x="2621962" y="964353"/>
                  </a:lnTo>
                  <a:lnTo>
                    <a:pt x="2624557" y="925126"/>
                  </a:lnTo>
                  <a:lnTo>
                    <a:pt x="2625843" y="886074"/>
                  </a:lnTo>
                  <a:lnTo>
                    <a:pt x="2626007" y="847163"/>
                  </a:lnTo>
                  <a:lnTo>
                    <a:pt x="2625239" y="808362"/>
                  </a:lnTo>
                  <a:lnTo>
                    <a:pt x="2623727" y="769640"/>
                  </a:lnTo>
                  <a:lnTo>
                    <a:pt x="2621660" y="730964"/>
                  </a:lnTo>
                  <a:lnTo>
                    <a:pt x="2611627" y="576085"/>
                  </a:lnTo>
                  <a:lnTo>
                    <a:pt x="2609621" y="537162"/>
                  </a:lnTo>
                  <a:lnTo>
                    <a:pt x="2608194" y="498094"/>
                  </a:lnTo>
                  <a:lnTo>
                    <a:pt x="2607534" y="458848"/>
                  </a:lnTo>
                  <a:lnTo>
                    <a:pt x="2607831" y="419394"/>
                  </a:lnTo>
                  <a:lnTo>
                    <a:pt x="2609274" y="379700"/>
                  </a:lnTo>
                  <a:lnTo>
                    <a:pt x="2612051" y="339732"/>
                  </a:lnTo>
                  <a:lnTo>
                    <a:pt x="2616351" y="299460"/>
                  </a:lnTo>
                  <a:lnTo>
                    <a:pt x="2622364" y="258852"/>
                  </a:lnTo>
                  <a:lnTo>
                    <a:pt x="2630277" y="217875"/>
                  </a:lnTo>
                  <a:lnTo>
                    <a:pt x="2640281" y="176498"/>
                  </a:lnTo>
                  <a:lnTo>
                    <a:pt x="2652563" y="134689"/>
                  </a:lnTo>
                  <a:lnTo>
                    <a:pt x="2667313" y="92416"/>
                  </a:lnTo>
                  <a:lnTo>
                    <a:pt x="2684720" y="49647"/>
                  </a:lnTo>
                  <a:lnTo>
                    <a:pt x="2704973" y="6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75692" y="24765"/>
              <a:ext cx="2503804" cy="15445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-1"/>
              <a:ext cx="16249649" cy="914399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64158" y="372854"/>
            <a:ext cx="889635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8410" marR="5080" indent="-1236345">
              <a:lnSpc>
                <a:spcPct val="114300"/>
              </a:lnSpc>
              <a:spcBef>
                <a:spcPts val="100"/>
              </a:spcBef>
            </a:pPr>
            <a:r>
              <a:rPr spc="-145" dirty="0">
                <a:solidFill>
                  <a:srgbClr val="FFFFFF"/>
                </a:solidFill>
              </a:rPr>
              <a:t>Demo:</a:t>
            </a:r>
            <a:r>
              <a:rPr spc="-155" dirty="0">
                <a:solidFill>
                  <a:srgbClr val="FFFFFF"/>
                </a:solidFill>
              </a:rPr>
              <a:t> </a:t>
            </a:r>
            <a:r>
              <a:rPr spc="-170" dirty="0">
                <a:solidFill>
                  <a:srgbClr val="FFFFFF"/>
                </a:solidFill>
              </a:rPr>
              <a:t>Creating</a:t>
            </a:r>
            <a:r>
              <a:rPr spc="-160" dirty="0">
                <a:solidFill>
                  <a:srgbClr val="FFFFFF"/>
                </a:solidFill>
              </a:rPr>
              <a:t> </a:t>
            </a:r>
            <a:r>
              <a:rPr spc="-195" dirty="0">
                <a:solidFill>
                  <a:srgbClr val="FFFFFF"/>
                </a:solidFill>
              </a:rPr>
              <a:t>a</a:t>
            </a:r>
            <a:r>
              <a:rPr spc="-165" dirty="0">
                <a:solidFill>
                  <a:srgbClr val="FFFFFF"/>
                </a:solidFill>
              </a:rPr>
              <a:t> </a:t>
            </a:r>
            <a:r>
              <a:rPr spc="-195" dirty="0">
                <a:solidFill>
                  <a:srgbClr val="FFFFFF"/>
                </a:solidFill>
              </a:rPr>
              <a:t>Food</a:t>
            </a:r>
            <a:r>
              <a:rPr spc="-145" dirty="0">
                <a:solidFill>
                  <a:srgbClr val="FFFFFF"/>
                </a:solidFill>
              </a:rPr>
              <a:t> </a:t>
            </a:r>
            <a:r>
              <a:rPr spc="-114" dirty="0">
                <a:solidFill>
                  <a:srgbClr val="FFFFFF"/>
                </a:solidFill>
              </a:rPr>
              <a:t>Ordering</a:t>
            </a:r>
            <a:r>
              <a:rPr spc="-130" dirty="0">
                <a:solidFill>
                  <a:srgbClr val="FFFFFF"/>
                </a:solidFill>
              </a:rPr>
              <a:t> </a:t>
            </a:r>
            <a:r>
              <a:rPr spc="-150" dirty="0">
                <a:solidFill>
                  <a:srgbClr val="FFFFFF"/>
                </a:solidFill>
              </a:rPr>
              <a:t>Application</a:t>
            </a:r>
            <a:r>
              <a:rPr spc="-155" dirty="0">
                <a:solidFill>
                  <a:srgbClr val="FFFFFF"/>
                </a:solidFill>
              </a:rPr>
              <a:t> </a:t>
            </a:r>
            <a:r>
              <a:rPr spc="-120" dirty="0">
                <a:solidFill>
                  <a:srgbClr val="FFFFFF"/>
                </a:solidFill>
              </a:rPr>
              <a:t>Using </a:t>
            </a:r>
            <a:r>
              <a:rPr spc="-160" dirty="0">
                <a:solidFill>
                  <a:srgbClr val="FFFFFF"/>
                </a:solidFill>
              </a:rPr>
              <a:t>Generative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220" dirty="0">
                <a:solidFill>
                  <a:srgbClr val="FFFFFF"/>
                </a:solidFill>
              </a:rPr>
              <a:t>AI</a:t>
            </a:r>
            <a:r>
              <a:rPr spc="-155" dirty="0">
                <a:solidFill>
                  <a:srgbClr val="FFFFFF"/>
                </a:solidFill>
              </a:rPr>
              <a:t> </a:t>
            </a:r>
            <a:r>
              <a:rPr spc="-280" dirty="0">
                <a:solidFill>
                  <a:srgbClr val="FFFFFF"/>
                </a:solidFill>
              </a:rPr>
              <a:t>Tools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20546" y="1835023"/>
            <a:ext cx="13739494" cy="3613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200" spc="-70" dirty="0">
                <a:solidFill>
                  <a:srgbClr val="404040"/>
                </a:solidFill>
                <a:latin typeface="Arial Black"/>
                <a:cs typeface="Arial Black"/>
              </a:rPr>
              <a:t>Duration:</a:t>
            </a:r>
            <a:r>
              <a:rPr sz="2200" spc="-1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229" dirty="0">
                <a:solidFill>
                  <a:srgbClr val="404040"/>
                </a:solidFill>
                <a:latin typeface="Arial Black"/>
                <a:cs typeface="Arial Black"/>
              </a:rPr>
              <a:t>20</a:t>
            </a:r>
            <a:r>
              <a:rPr sz="2200" spc="-1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Black"/>
                <a:cs typeface="Arial Black"/>
              </a:rPr>
              <a:t>minutes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200" spc="65" dirty="0">
                <a:solidFill>
                  <a:srgbClr val="374151"/>
                </a:solidFill>
                <a:latin typeface="Arial"/>
                <a:cs typeface="Arial"/>
              </a:rPr>
              <a:t>Demonstrate</a:t>
            </a:r>
            <a:r>
              <a:rPr sz="2200" spc="1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74151"/>
                </a:solidFill>
                <a:latin typeface="Arial"/>
                <a:cs typeface="Arial"/>
              </a:rPr>
              <a:t>how</a:t>
            </a:r>
            <a:r>
              <a:rPr sz="2200" spc="1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74151"/>
                </a:solidFill>
                <a:latin typeface="Arial"/>
                <a:cs typeface="Arial"/>
              </a:rPr>
              <a:t>to</a:t>
            </a:r>
            <a:r>
              <a:rPr sz="2200" spc="-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74151"/>
                </a:solidFill>
                <a:latin typeface="Arial"/>
                <a:cs typeface="Arial"/>
              </a:rPr>
              <a:t>create</a:t>
            </a:r>
            <a:r>
              <a:rPr sz="2200" spc="2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74151"/>
                </a:solidFill>
                <a:latin typeface="Arial"/>
                <a:cs typeface="Arial"/>
              </a:rPr>
              <a:t>a </a:t>
            </a:r>
            <a:r>
              <a:rPr sz="2200" spc="105" dirty="0">
                <a:solidFill>
                  <a:srgbClr val="374151"/>
                </a:solidFill>
                <a:latin typeface="Arial"/>
                <a:cs typeface="Arial"/>
              </a:rPr>
              <a:t>food</a:t>
            </a:r>
            <a:r>
              <a:rPr sz="22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74151"/>
                </a:solidFill>
                <a:latin typeface="Arial"/>
                <a:cs typeface="Arial"/>
              </a:rPr>
              <a:t>ordering</a:t>
            </a:r>
            <a:r>
              <a:rPr sz="22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74151"/>
                </a:solidFill>
                <a:latin typeface="Arial"/>
                <a:cs typeface="Arial"/>
              </a:rPr>
              <a:t>application</a:t>
            </a:r>
            <a:r>
              <a:rPr sz="2200" spc="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74151"/>
                </a:solidFill>
                <a:latin typeface="Arial"/>
                <a:cs typeface="Arial"/>
              </a:rPr>
              <a:t>using</a:t>
            </a:r>
            <a:r>
              <a:rPr sz="2200" spc="2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74151"/>
                </a:solidFill>
                <a:latin typeface="Arial"/>
                <a:cs typeface="Arial"/>
              </a:rPr>
              <a:t>Gen</a:t>
            </a:r>
            <a:r>
              <a:rPr sz="2200" spc="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74151"/>
                </a:solidFill>
                <a:latin typeface="Arial"/>
                <a:cs typeface="Arial"/>
              </a:rPr>
              <a:t>AI </a:t>
            </a:r>
            <a:r>
              <a:rPr sz="2200" spc="70" dirty="0">
                <a:solidFill>
                  <a:srgbClr val="374151"/>
                </a:solidFill>
                <a:latin typeface="Arial"/>
                <a:cs typeface="Arial"/>
              </a:rPr>
              <a:t>tools</a:t>
            </a:r>
            <a:r>
              <a:rPr sz="2200" spc="-2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74151"/>
                </a:solidFill>
                <a:latin typeface="Arial"/>
                <a:cs typeface="Arial"/>
              </a:rPr>
              <a:t>such</a:t>
            </a:r>
            <a:r>
              <a:rPr sz="2200" spc="1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74151"/>
                </a:solidFill>
                <a:latin typeface="Arial"/>
                <a:cs typeface="Arial"/>
              </a:rPr>
              <a:t>as</a:t>
            </a:r>
            <a:r>
              <a:rPr sz="2200" spc="6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74151"/>
                </a:solidFill>
                <a:latin typeface="Arial"/>
                <a:cs typeface="Arial"/>
              </a:rPr>
              <a:t>Uizard</a:t>
            </a:r>
            <a:r>
              <a:rPr sz="2200" spc="1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74151"/>
                </a:solidFill>
                <a:latin typeface="Arial"/>
                <a:cs typeface="Arial"/>
              </a:rPr>
              <a:t>and</a:t>
            </a:r>
            <a:r>
              <a:rPr sz="2200" spc="1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74151"/>
                </a:solidFill>
                <a:latin typeface="Arial"/>
                <a:cs typeface="Arial"/>
              </a:rPr>
              <a:t>ChatGPT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200" spc="125" dirty="0">
                <a:solidFill>
                  <a:srgbClr val="374151"/>
                </a:solidFill>
                <a:latin typeface="Arial"/>
                <a:cs typeface="Arial"/>
              </a:rPr>
              <a:t>for</a:t>
            </a:r>
            <a:r>
              <a:rPr sz="2200" spc="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74151"/>
                </a:solidFill>
                <a:latin typeface="Arial"/>
                <a:cs typeface="Arial"/>
              </a:rPr>
              <a:t>enhanced</a:t>
            </a:r>
            <a:r>
              <a:rPr sz="2200" spc="8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74151"/>
                </a:solidFill>
                <a:latin typeface="Arial"/>
                <a:cs typeface="Arial"/>
              </a:rPr>
              <a:t>functionality</a:t>
            </a:r>
            <a:r>
              <a:rPr sz="2200" spc="10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74151"/>
                </a:solidFill>
                <a:latin typeface="Arial"/>
                <a:cs typeface="Arial"/>
              </a:rPr>
              <a:t>and</a:t>
            </a:r>
            <a:r>
              <a:rPr sz="2200" spc="5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74151"/>
                </a:solidFill>
                <a:latin typeface="Arial"/>
                <a:cs typeface="Arial"/>
              </a:rPr>
              <a:t>user</a:t>
            </a:r>
            <a:r>
              <a:rPr sz="2200" spc="6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74151"/>
                </a:solidFill>
                <a:latin typeface="Arial"/>
                <a:cs typeface="Arial"/>
              </a:rPr>
              <a:t>experience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2200">
              <a:latin typeface="Arial"/>
              <a:cs typeface="Arial"/>
            </a:endParaRPr>
          </a:p>
          <a:p>
            <a:pPr marL="12700" marR="685800">
              <a:lnSpc>
                <a:spcPct val="113599"/>
              </a:lnSpc>
              <a:spcBef>
                <a:spcPts val="5"/>
              </a:spcBef>
            </a:pP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leading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team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tasked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creating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food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ordering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application.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Your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goal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integrate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Generative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tools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enhance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Arial"/>
                <a:cs typeface="Arial"/>
              </a:rPr>
              <a:t>both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functionality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user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experience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app.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2200">
              <a:latin typeface="Arial"/>
              <a:cs typeface="Arial"/>
            </a:endParaRPr>
          </a:p>
          <a:p>
            <a:pPr marL="12700" marR="135255">
              <a:lnSpc>
                <a:spcPct val="114100"/>
              </a:lnSpc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demonstration,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focus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designing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user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interface,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generating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application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architecture,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developing</a:t>
            </a:r>
            <a:r>
              <a:rPr sz="2200" spc="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2200" spc="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necessary</a:t>
            </a:r>
            <a:r>
              <a:rPr sz="2200" spc="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components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2200" spc="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GenAI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tools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67052" y="6858000"/>
            <a:ext cx="13122275" cy="1025525"/>
          </a:xfrm>
          <a:custGeom>
            <a:avLst/>
            <a:gdLst/>
            <a:ahLst/>
            <a:cxnLst/>
            <a:rect l="l" t="t" r="r" b="b"/>
            <a:pathLst>
              <a:path w="13122275" h="1025525">
                <a:moveTo>
                  <a:pt x="0" y="170814"/>
                </a:moveTo>
                <a:lnTo>
                  <a:pt x="6100" y="125397"/>
                </a:lnTo>
                <a:lnTo>
                  <a:pt x="23316" y="84591"/>
                </a:lnTo>
                <a:lnTo>
                  <a:pt x="50022" y="50022"/>
                </a:lnTo>
                <a:lnTo>
                  <a:pt x="84591" y="23316"/>
                </a:lnTo>
                <a:lnTo>
                  <a:pt x="125397" y="6100"/>
                </a:lnTo>
                <a:lnTo>
                  <a:pt x="170815" y="0"/>
                </a:lnTo>
                <a:lnTo>
                  <a:pt x="12951079" y="0"/>
                </a:lnTo>
                <a:lnTo>
                  <a:pt x="12996496" y="6100"/>
                </a:lnTo>
                <a:lnTo>
                  <a:pt x="13037302" y="23316"/>
                </a:lnTo>
                <a:lnTo>
                  <a:pt x="13071871" y="50022"/>
                </a:lnTo>
                <a:lnTo>
                  <a:pt x="13098577" y="84591"/>
                </a:lnTo>
                <a:lnTo>
                  <a:pt x="13115793" y="125397"/>
                </a:lnTo>
                <a:lnTo>
                  <a:pt x="13121893" y="170814"/>
                </a:lnTo>
                <a:lnTo>
                  <a:pt x="13121893" y="854075"/>
                </a:lnTo>
                <a:lnTo>
                  <a:pt x="13115793" y="899495"/>
                </a:lnTo>
                <a:lnTo>
                  <a:pt x="13098577" y="940311"/>
                </a:lnTo>
                <a:lnTo>
                  <a:pt x="13071871" y="974893"/>
                </a:lnTo>
                <a:lnTo>
                  <a:pt x="13037302" y="1001611"/>
                </a:lnTo>
                <a:lnTo>
                  <a:pt x="12996496" y="1018836"/>
                </a:lnTo>
                <a:lnTo>
                  <a:pt x="12951079" y="1024940"/>
                </a:lnTo>
                <a:lnTo>
                  <a:pt x="170815" y="1024940"/>
                </a:lnTo>
                <a:lnTo>
                  <a:pt x="125397" y="1018836"/>
                </a:lnTo>
                <a:lnTo>
                  <a:pt x="84591" y="1001611"/>
                </a:lnTo>
                <a:lnTo>
                  <a:pt x="50022" y="974893"/>
                </a:lnTo>
                <a:lnTo>
                  <a:pt x="23316" y="940311"/>
                </a:lnTo>
                <a:lnTo>
                  <a:pt x="6100" y="899495"/>
                </a:lnTo>
                <a:lnTo>
                  <a:pt x="0" y="854075"/>
                </a:lnTo>
                <a:lnTo>
                  <a:pt x="0" y="170814"/>
                </a:lnTo>
                <a:close/>
              </a:path>
            </a:pathLst>
          </a:custGeom>
          <a:ln w="12699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90925" y="6945528"/>
            <a:ext cx="906907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48385">
              <a:lnSpc>
                <a:spcPct val="114999"/>
              </a:lnSpc>
              <a:spcBef>
                <a:spcPts val="100"/>
              </a:spcBef>
            </a:pPr>
            <a:r>
              <a:rPr sz="2200" spc="-95" dirty="0">
                <a:solidFill>
                  <a:srgbClr val="404040"/>
                </a:solidFill>
                <a:latin typeface="Arial Black"/>
                <a:cs typeface="Arial Black"/>
              </a:rPr>
              <a:t>Note:</a:t>
            </a:r>
            <a:r>
              <a:rPr sz="22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Refer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demo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document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detailed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steps 04_Creating_a_Food_Ordering_Application_Using_Generative_AI_Tools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"/>
            <a:ext cx="16255999" cy="82338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3325">
              <a:lnSpc>
                <a:spcPct val="100000"/>
              </a:lnSpc>
              <a:spcBef>
                <a:spcPts val="95"/>
              </a:spcBef>
            </a:pPr>
            <a:r>
              <a:rPr spc="-170" dirty="0">
                <a:solidFill>
                  <a:srgbClr val="3E3E3E"/>
                </a:solidFill>
              </a:rPr>
              <a:t>Impact</a:t>
            </a:r>
            <a:r>
              <a:rPr spc="-180" dirty="0">
                <a:solidFill>
                  <a:srgbClr val="3E3E3E"/>
                </a:solidFill>
              </a:rPr>
              <a:t> </a:t>
            </a:r>
            <a:r>
              <a:rPr spc="-85" dirty="0">
                <a:solidFill>
                  <a:srgbClr val="3E3E3E"/>
                </a:solidFill>
              </a:rPr>
              <a:t>of</a:t>
            </a:r>
            <a:r>
              <a:rPr spc="-165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Generative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220" dirty="0">
                <a:solidFill>
                  <a:srgbClr val="3E3E3E"/>
                </a:solidFill>
              </a:rPr>
              <a:t>AI</a:t>
            </a:r>
            <a:r>
              <a:rPr spc="-180" dirty="0">
                <a:solidFill>
                  <a:srgbClr val="3E3E3E"/>
                </a:solidFill>
              </a:rPr>
              <a:t> </a:t>
            </a:r>
            <a:r>
              <a:rPr spc="-65" dirty="0">
                <a:solidFill>
                  <a:srgbClr val="3E3E3E"/>
                </a:solidFill>
              </a:rPr>
              <a:t>in</a:t>
            </a:r>
            <a:r>
              <a:rPr spc="-180" dirty="0">
                <a:solidFill>
                  <a:srgbClr val="3E3E3E"/>
                </a:solidFill>
              </a:rPr>
              <a:t> </a:t>
            </a:r>
            <a:r>
              <a:rPr spc="-175" dirty="0">
                <a:solidFill>
                  <a:srgbClr val="3E3E3E"/>
                </a:solidFill>
              </a:rPr>
              <a:t>Software</a:t>
            </a:r>
            <a:r>
              <a:rPr spc="-145" dirty="0">
                <a:solidFill>
                  <a:srgbClr val="3E3E3E"/>
                </a:solidFill>
              </a:rPr>
              <a:t> </a:t>
            </a:r>
            <a:r>
              <a:rPr spc="-100" dirty="0">
                <a:solidFill>
                  <a:srgbClr val="3E3E3E"/>
                </a:solidFill>
              </a:rPr>
              <a:t>Development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15096" y="817524"/>
            <a:ext cx="12424410" cy="1927860"/>
            <a:chOff x="1915096" y="817524"/>
            <a:chExt cx="12424410" cy="19278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3500" y="817524"/>
              <a:ext cx="11043158" cy="357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19858" y="1586611"/>
              <a:ext cx="12414885" cy="1153795"/>
            </a:xfrm>
            <a:custGeom>
              <a:avLst/>
              <a:gdLst/>
              <a:ahLst/>
              <a:cxnLst/>
              <a:rect l="l" t="t" r="r" b="b"/>
              <a:pathLst>
                <a:path w="12414885" h="1153795">
                  <a:moveTo>
                    <a:pt x="0" y="192278"/>
                  </a:moveTo>
                  <a:lnTo>
                    <a:pt x="5079" y="148196"/>
                  </a:lnTo>
                  <a:lnTo>
                    <a:pt x="19546" y="107727"/>
                  </a:lnTo>
                  <a:lnTo>
                    <a:pt x="42247" y="72026"/>
                  </a:lnTo>
                  <a:lnTo>
                    <a:pt x="72026" y="42247"/>
                  </a:lnTo>
                  <a:lnTo>
                    <a:pt x="107727" y="19546"/>
                  </a:lnTo>
                  <a:lnTo>
                    <a:pt x="148196" y="5079"/>
                  </a:lnTo>
                  <a:lnTo>
                    <a:pt x="192278" y="0"/>
                  </a:lnTo>
                  <a:lnTo>
                    <a:pt x="12222607" y="0"/>
                  </a:lnTo>
                  <a:lnTo>
                    <a:pt x="12266688" y="5079"/>
                  </a:lnTo>
                  <a:lnTo>
                    <a:pt x="12307157" y="19546"/>
                  </a:lnTo>
                  <a:lnTo>
                    <a:pt x="12342858" y="42247"/>
                  </a:lnTo>
                  <a:lnTo>
                    <a:pt x="12372637" y="72026"/>
                  </a:lnTo>
                  <a:lnTo>
                    <a:pt x="12395338" y="107727"/>
                  </a:lnTo>
                  <a:lnTo>
                    <a:pt x="12409805" y="148196"/>
                  </a:lnTo>
                  <a:lnTo>
                    <a:pt x="12414885" y="192278"/>
                  </a:lnTo>
                  <a:lnTo>
                    <a:pt x="12414885" y="961263"/>
                  </a:lnTo>
                  <a:lnTo>
                    <a:pt x="12409805" y="1005344"/>
                  </a:lnTo>
                  <a:lnTo>
                    <a:pt x="12395338" y="1045813"/>
                  </a:lnTo>
                  <a:lnTo>
                    <a:pt x="12372637" y="1081514"/>
                  </a:lnTo>
                  <a:lnTo>
                    <a:pt x="12342858" y="1111293"/>
                  </a:lnTo>
                  <a:lnTo>
                    <a:pt x="12307157" y="1133994"/>
                  </a:lnTo>
                  <a:lnTo>
                    <a:pt x="12266688" y="1148461"/>
                  </a:lnTo>
                  <a:lnTo>
                    <a:pt x="12222607" y="1153541"/>
                  </a:lnTo>
                  <a:lnTo>
                    <a:pt x="192278" y="1153541"/>
                  </a:lnTo>
                  <a:lnTo>
                    <a:pt x="148196" y="1148461"/>
                  </a:lnTo>
                  <a:lnTo>
                    <a:pt x="107727" y="1133994"/>
                  </a:lnTo>
                  <a:lnTo>
                    <a:pt x="72026" y="1111293"/>
                  </a:lnTo>
                  <a:lnTo>
                    <a:pt x="42247" y="1081514"/>
                  </a:lnTo>
                  <a:lnTo>
                    <a:pt x="19546" y="1045813"/>
                  </a:lnTo>
                  <a:lnTo>
                    <a:pt x="5079" y="1005344"/>
                  </a:lnTo>
                  <a:lnTo>
                    <a:pt x="0" y="961263"/>
                  </a:lnTo>
                  <a:lnTo>
                    <a:pt x="0" y="19227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56635" y="1725680"/>
            <a:ext cx="10138410" cy="7962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Integrating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Generative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software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Arial"/>
                <a:cs typeface="Arial"/>
              </a:rPr>
              <a:t>both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positive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4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negative</a:t>
            </a:r>
            <a:r>
              <a:rPr sz="2200" spc="2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effects.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22638" y="3149473"/>
            <a:ext cx="4993005" cy="3415029"/>
            <a:chOff x="2822638" y="3149473"/>
            <a:chExt cx="4993005" cy="3415029"/>
          </a:xfrm>
        </p:grpSpPr>
        <p:sp>
          <p:nvSpPr>
            <p:cNvPr id="9" name="object 9"/>
            <p:cNvSpPr/>
            <p:nvPr/>
          </p:nvSpPr>
          <p:spPr>
            <a:xfrm>
              <a:off x="2827401" y="3149472"/>
              <a:ext cx="4983480" cy="3410585"/>
            </a:xfrm>
            <a:custGeom>
              <a:avLst/>
              <a:gdLst/>
              <a:ahLst/>
              <a:cxnLst/>
              <a:rect l="l" t="t" r="r" b="b"/>
              <a:pathLst>
                <a:path w="4983480" h="3410584">
                  <a:moveTo>
                    <a:pt x="4773803" y="327025"/>
                  </a:moveTo>
                  <a:lnTo>
                    <a:pt x="4770323" y="278714"/>
                  </a:lnTo>
                  <a:lnTo>
                    <a:pt x="4760226" y="232587"/>
                  </a:lnTo>
                  <a:lnTo>
                    <a:pt x="4744009" y="189179"/>
                  </a:lnTo>
                  <a:lnTo>
                    <a:pt x="4722152" y="148971"/>
                  </a:lnTo>
                  <a:lnTo>
                    <a:pt x="4695177" y="112483"/>
                  </a:lnTo>
                  <a:lnTo>
                    <a:pt x="4663554" y="80225"/>
                  </a:lnTo>
                  <a:lnTo>
                    <a:pt x="4627791" y="52692"/>
                  </a:lnTo>
                  <a:lnTo>
                    <a:pt x="4588383" y="30403"/>
                  </a:lnTo>
                  <a:lnTo>
                    <a:pt x="4545825" y="13855"/>
                  </a:lnTo>
                  <a:lnTo>
                    <a:pt x="4500613" y="3556"/>
                  </a:lnTo>
                  <a:lnTo>
                    <a:pt x="4453255" y="0"/>
                  </a:lnTo>
                  <a:lnTo>
                    <a:pt x="4405909" y="3556"/>
                  </a:lnTo>
                  <a:lnTo>
                    <a:pt x="4360723" y="13855"/>
                  </a:lnTo>
                  <a:lnTo>
                    <a:pt x="4318190" y="30403"/>
                  </a:lnTo>
                  <a:lnTo>
                    <a:pt x="4278795" y="52692"/>
                  </a:lnTo>
                  <a:lnTo>
                    <a:pt x="4243044" y="80225"/>
                  </a:lnTo>
                  <a:lnTo>
                    <a:pt x="4211434" y="112483"/>
                  </a:lnTo>
                  <a:lnTo>
                    <a:pt x="4184459" y="148971"/>
                  </a:lnTo>
                  <a:lnTo>
                    <a:pt x="4162615" y="189179"/>
                  </a:lnTo>
                  <a:lnTo>
                    <a:pt x="4146397" y="232587"/>
                  </a:lnTo>
                  <a:lnTo>
                    <a:pt x="4136301" y="278714"/>
                  </a:lnTo>
                  <a:lnTo>
                    <a:pt x="4132834" y="327025"/>
                  </a:lnTo>
                  <a:lnTo>
                    <a:pt x="4136301" y="375348"/>
                  </a:lnTo>
                  <a:lnTo>
                    <a:pt x="4146397" y="421474"/>
                  </a:lnTo>
                  <a:lnTo>
                    <a:pt x="4162615" y="464883"/>
                  </a:lnTo>
                  <a:lnTo>
                    <a:pt x="4184459" y="505091"/>
                  </a:lnTo>
                  <a:lnTo>
                    <a:pt x="4211434" y="541578"/>
                  </a:lnTo>
                  <a:lnTo>
                    <a:pt x="4243044" y="573836"/>
                  </a:lnTo>
                  <a:lnTo>
                    <a:pt x="4278795" y="601370"/>
                  </a:lnTo>
                  <a:lnTo>
                    <a:pt x="4318190" y="623658"/>
                  </a:lnTo>
                  <a:lnTo>
                    <a:pt x="4360723" y="640207"/>
                  </a:lnTo>
                  <a:lnTo>
                    <a:pt x="4405909" y="650506"/>
                  </a:lnTo>
                  <a:lnTo>
                    <a:pt x="4453255" y="654050"/>
                  </a:lnTo>
                  <a:lnTo>
                    <a:pt x="4500613" y="650506"/>
                  </a:lnTo>
                  <a:lnTo>
                    <a:pt x="4545825" y="640207"/>
                  </a:lnTo>
                  <a:lnTo>
                    <a:pt x="4588383" y="623658"/>
                  </a:lnTo>
                  <a:lnTo>
                    <a:pt x="4627791" y="601370"/>
                  </a:lnTo>
                  <a:lnTo>
                    <a:pt x="4663554" y="573836"/>
                  </a:lnTo>
                  <a:lnTo>
                    <a:pt x="4695177" y="541578"/>
                  </a:lnTo>
                  <a:lnTo>
                    <a:pt x="4722152" y="505091"/>
                  </a:lnTo>
                  <a:lnTo>
                    <a:pt x="4744009" y="464883"/>
                  </a:lnTo>
                  <a:lnTo>
                    <a:pt x="4760226" y="421474"/>
                  </a:lnTo>
                  <a:lnTo>
                    <a:pt x="4770323" y="375348"/>
                  </a:lnTo>
                  <a:lnTo>
                    <a:pt x="4773803" y="327025"/>
                  </a:lnTo>
                  <a:close/>
                </a:path>
                <a:path w="4983480" h="3410584">
                  <a:moveTo>
                    <a:pt x="4983099" y="1131316"/>
                  </a:moveTo>
                  <a:lnTo>
                    <a:pt x="4976584" y="1099121"/>
                  </a:lnTo>
                  <a:lnTo>
                    <a:pt x="4958854" y="1072845"/>
                  </a:lnTo>
                  <a:lnTo>
                    <a:pt x="4932565" y="1055128"/>
                  </a:lnTo>
                  <a:lnTo>
                    <a:pt x="4900422" y="1048639"/>
                  </a:lnTo>
                  <a:lnTo>
                    <a:pt x="82677" y="1048639"/>
                  </a:lnTo>
                  <a:lnTo>
                    <a:pt x="50469" y="1055128"/>
                  </a:lnTo>
                  <a:lnTo>
                    <a:pt x="24193" y="1072845"/>
                  </a:lnTo>
                  <a:lnTo>
                    <a:pt x="6477" y="1099121"/>
                  </a:lnTo>
                  <a:lnTo>
                    <a:pt x="0" y="1131316"/>
                  </a:lnTo>
                  <a:lnTo>
                    <a:pt x="0" y="3327527"/>
                  </a:lnTo>
                  <a:lnTo>
                    <a:pt x="6477" y="3359734"/>
                  </a:lnTo>
                  <a:lnTo>
                    <a:pt x="24193" y="3386010"/>
                  </a:lnTo>
                  <a:lnTo>
                    <a:pt x="50469" y="3403727"/>
                  </a:lnTo>
                  <a:lnTo>
                    <a:pt x="82677" y="3410204"/>
                  </a:lnTo>
                  <a:lnTo>
                    <a:pt x="4900422" y="3410204"/>
                  </a:lnTo>
                  <a:lnTo>
                    <a:pt x="4932565" y="3403727"/>
                  </a:lnTo>
                  <a:lnTo>
                    <a:pt x="4958854" y="3386010"/>
                  </a:lnTo>
                  <a:lnTo>
                    <a:pt x="4976584" y="3359734"/>
                  </a:lnTo>
                  <a:lnTo>
                    <a:pt x="4983099" y="3327527"/>
                  </a:lnTo>
                  <a:lnTo>
                    <a:pt x="4983099" y="11313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27401" y="4198112"/>
              <a:ext cx="4983480" cy="2361565"/>
            </a:xfrm>
            <a:custGeom>
              <a:avLst/>
              <a:gdLst/>
              <a:ahLst/>
              <a:cxnLst/>
              <a:rect l="l" t="t" r="r" b="b"/>
              <a:pathLst>
                <a:path w="4983480" h="2361565">
                  <a:moveTo>
                    <a:pt x="0" y="82676"/>
                  </a:moveTo>
                  <a:lnTo>
                    <a:pt x="6488" y="50470"/>
                  </a:lnTo>
                  <a:lnTo>
                    <a:pt x="24193" y="24193"/>
                  </a:lnTo>
                  <a:lnTo>
                    <a:pt x="50470" y="6488"/>
                  </a:lnTo>
                  <a:lnTo>
                    <a:pt x="82676" y="0"/>
                  </a:lnTo>
                  <a:lnTo>
                    <a:pt x="4900422" y="0"/>
                  </a:lnTo>
                  <a:lnTo>
                    <a:pt x="4932574" y="6488"/>
                  </a:lnTo>
                  <a:lnTo>
                    <a:pt x="4958857" y="24193"/>
                  </a:lnTo>
                  <a:lnTo>
                    <a:pt x="4976592" y="50470"/>
                  </a:lnTo>
                  <a:lnTo>
                    <a:pt x="4983099" y="82676"/>
                  </a:lnTo>
                  <a:lnTo>
                    <a:pt x="4983099" y="2278888"/>
                  </a:lnTo>
                  <a:lnTo>
                    <a:pt x="4976592" y="2311094"/>
                  </a:lnTo>
                  <a:lnTo>
                    <a:pt x="4958857" y="2337371"/>
                  </a:lnTo>
                  <a:lnTo>
                    <a:pt x="4932574" y="2355076"/>
                  </a:lnTo>
                  <a:lnTo>
                    <a:pt x="4900422" y="2361565"/>
                  </a:lnTo>
                  <a:lnTo>
                    <a:pt x="82676" y="2361565"/>
                  </a:lnTo>
                  <a:lnTo>
                    <a:pt x="50470" y="2355076"/>
                  </a:lnTo>
                  <a:lnTo>
                    <a:pt x="24193" y="2337371"/>
                  </a:lnTo>
                  <a:lnTo>
                    <a:pt x="6488" y="2311094"/>
                  </a:lnTo>
                  <a:lnTo>
                    <a:pt x="0" y="2278888"/>
                  </a:lnTo>
                  <a:lnTo>
                    <a:pt x="0" y="82676"/>
                  </a:lnTo>
                  <a:close/>
                </a:path>
              </a:pathLst>
            </a:custGeom>
            <a:ln w="9525">
              <a:solidFill>
                <a:srgbClr val="476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04514" y="4388256"/>
            <a:ext cx="4428490" cy="1541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" algn="ctr">
              <a:lnSpc>
                <a:spcPct val="112999"/>
              </a:lnSpc>
              <a:spcBef>
                <a:spcPts val="10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Generative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software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makes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things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faster,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better,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creative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overall</a:t>
            </a:r>
            <a:r>
              <a:rPr sz="2200" spc="2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efficiency.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89554" y="3243198"/>
            <a:ext cx="5048250" cy="955675"/>
            <a:chOff x="2789554" y="3243198"/>
            <a:chExt cx="5048250" cy="955675"/>
          </a:xfrm>
        </p:grpSpPr>
        <p:sp>
          <p:nvSpPr>
            <p:cNvPr id="13" name="object 13"/>
            <p:cNvSpPr/>
            <p:nvPr/>
          </p:nvSpPr>
          <p:spPr>
            <a:xfrm>
              <a:off x="2789554" y="3243198"/>
              <a:ext cx="5048250" cy="805180"/>
            </a:xfrm>
            <a:custGeom>
              <a:avLst/>
              <a:gdLst/>
              <a:ahLst/>
              <a:cxnLst/>
              <a:rect l="l" t="t" r="r" b="b"/>
              <a:pathLst>
                <a:path w="5048250" h="805179">
                  <a:moveTo>
                    <a:pt x="4913630" y="0"/>
                  </a:moveTo>
                  <a:lnTo>
                    <a:pt x="134238" y="0"/>
                  </a:lnTo>
                  <a:lnTo>
                    <a:pt x="91797" y="6839"/>
                  </a:lnTo>
                  <a:lnTo>
                    <a:pt x="54946" y="25883"/>
                  </a:lnTo>
                  <a:lnTo>
                    <a:pt x="25891" y="54918"/>
                  </a:lnTo>
                  <a:lnTo>
                    <a:pt x="6840" y="91732"/>
                  </a:lnTo>
                  <a:lnTo>
                    <a:pt x="0" y="134112"/>
                  </a:lnTo>
                  <a:lnTo>
                    <a:pt x="0" y="670813"/>
                  </a:lnTo>
                  <a:lnTo>
                    <a:pt x="6840" y="713255"/>
                  </a:lnTo>
                  <a:lnTo>
                    <a:pt x="25891" y="750106"/>
                  </a:lnTo>
                  <a:lnTo>
                    <a:pt x="54946" y="779161"/>
                  </a:lnTo>
                  <a:lnTo>
                    <a:pt x="91797" y="798212"/>
                  </a:lnTo>
                  <a:lnTo>
                    <a:pt x="134238" y="805052"/>
                  </a:lnTo>
                  <a:lnTo>
                    <a:pt x="4913630" y="805052"/>
                  </a:lnTo>
                  <a:lnTo>
                    <a:pt x="4956009" y="798212"/>
                  </a:lnTo>
                  <a:lnTo>
                    <a:pt x="4992823" y="779161"/>
                  </a:lnTo>
                  <a:lnTo>
                    <a:pt x="5021858" y="750106"/>
                  </a:lnTo>
                  <a:lnTo>
                    <a:pt x="5040902" y="713255"/>
                  </a:lnTo>
                  <a:lnTo>
                    <a:pt x="5047742" y="670813"/>
                  </a:lnTo>
                  <a:lnTo>
                    <a:pt x="5047742" y="134112"/>
                  </a:lnTo>
                  <a:lnTo>
                    <a:pt x="5040902" y="91732"/>
                  </a:lnTo>
                  <a:lnTo>
                    <a:pt x="5021858" y="54918"/>
                  </a:lnTo>
                  <a:lnTo>
                    <a:pt x="4992823" y="25883"/>
                  </a:lnTo>
                  <a:lnTo>
                    <a:pt x="4956009" y="6839"/>
                  </a:lnTo>
                  <a:lnTo>
                    <a:pt x="4913630" y="0"/>
                  </a:lnTo>
                  <a:close/>
                </a:path>
              </a:pathLst>
            </a:custGeom>
            <a:solidFill>
              <a:srgbClr val="5A96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7341" y="4048239"/>
              <a:ext cx="4391025" cy="150495"/>
            </a:xfrm>
            <a:custGeom>
              <a:avLst/>
              <a:gdLst/>
              <a:ahLst/>
              <a:cxnLst/>
              <a:rect l="l" t="t" r="r" b="b"/>
              <a:pathLst>
                <a:path w="4391025" h="150495">
                  <a:moveTo>
                    <a:pt x="4391025" y="0"/>
                  </a:moveTo>
                  <a:lnTo>
                    <a:pt x="0" y="0"/>
                  </a:lnTo>
                  <a:lnTo>
                    <a:pt x="0" y="150380"/>
                  </a:lnTo>
                  <a:lnTo>
                    <a:pt x="4391025" y="150380"/>
                  </a:lnTo>
                  <a:lnTo>
                    <a:pt x="4391025" y="0"/>
                  </a:lnTo>
                  <a:close/>
                </a:path>
              </a:pathLst>
            </a:custGeom>
            <a:solidFill>
              <a:srgbClr val="A2D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228338" y="3475736"/>
            <a:ext cx="21729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35" dirty="0">
                <a:solidFill>
                  <a:srgbClr val="FFFFFF"/>
                </a:solidFill>
                <a:latin typeface="Arial Black"/>
                <a:cs typeface="Arial Black"/>
              </a:rPr>
              <a:t>Positive</a:t>
            </a:r>
            <a:r>
              <a:rPr sz="22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95" dirty="0">
                <a:solidFill>
                  <a:srgbClr val="FFFFFF"/>
                </a:solidFill>
                <a:latin typeface="Arial Black"/>
                <a:cs typeface="Arial Black"/>
              </a:rPr>
              <a:t>impact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019670" y="3318636"/>
            <a:ext cx="6470650" cy="3235325"/>
            <a:chOff x="7019670" y="3318636"/>
            <a:chExt cx="6470650" cy="3235325"/>
          </a:xfrm>
        </p:grpSpPr>
        <p:sp>
          <p:nvSpPr>
            <p:cNvPr id="17" name="object 17"/>
            <p:cNvSpPr/>
            <p:nvPr/>
          </p:nvSpPr>
          <p:spPr>
            <a:xfrm>
              <a:off x="7019670" y="3318636"/>
              <a:ext cx="641350" cy="654050"/>
            </a:xfrm>
            <a:custGeom>
              <a:avLst/>
              <a:gdLst/>
              <a:ahLst/>
              <a:cxnLst/>
              <a:rect l="l" t="t" r="r" b="b"/>
              <a:pathLst>
                <a:path w="641350" h="654050">
                  <a:moveTo>
                    <a:pt x="320421" y="0"/>
                  </a:moveTo>
                  <a:lnTo>
                    <a:pt x="273054" y="3546"/>
                  </a:lnTo>
                  <a:lnTo>
                    <a:pt x="227852" y="13847"/>
                  </a:lnTo>
                  <a:lnTo>
                    <a:pt x="185307" y="30397"/>
                  </a:lnTo>
                  <a:lnTo>
                    <a:pt x="145915" y="52690"/>
                  </a:lnTo>
                  <a:lnTo>
                    <a:pt x="110171" y="80219"/>
                  </a:lnTo>
                  <a:lnTo>
                    <a:pt x="78568" y="112479"/>
                  </a:lnTo>
                  <a:lnTo>
                    <a:pt x="51603" y="148963"/>
                  </a:lnTo>
                  <a:lnTo>
                    <a:pt x="29768" y="189166"/>
                  </a:lnTo>
                  <a:lnTo>
                    <a:pt x="13560" y="232582"/>
                  </a:lnTo>
                  <a:lnTo>
                    <a:pt x="3472" y="278703"/>
                  </a:lnTo>
                  <a:lnTo>
                    <a:pt x="0" y="327025"/>
                  </a:lnTo>
                  <a:lnTo>
                    <a:pt x="3472" y="375346"/>
                  </a:lnTo>
                  <a:lnTo>
                    <a:pt x="13560" y="421467"/>
                  </a:lnTo>
                  <a:lnTo>
                    <a:pt x="29768" y="464883"/>
                  </a:lnTo>
                  <a:lnTo>
                    <a:pt x="51603" y="505086"/>
                  </a:lnTo>
                  <a:lnTo>
                    <a:pt x="78568" y="541570"/>
                  </a:lnTo>
                  <a:lnTo>
                    <a:pt x="110171" y="573830"/>
                  </a:lnTo>
                  <a:lnTo>
                    <a:pt x="145915" y="601359"/>
                  </a:lnTo>
                  <a:lnTo>
                    <a:pt x="185307" y="623652"/>
                  </a:lnTo>
                  <a:lnTo>
                    <a:pt x="227852" y="640202"/>
                  </a:lnTo>
                  <a:lnTo>
                    <a:pt x="273054" y="650503"/>
                  </a:lnTo>
                  <a:lnTo>
                    <a:pt x="320421" y="654050"/>
                  </a:lnTo>
                  <a:lnTo>
                    <a:pt x="367758" y="650503"/>
                  </a:lnTo>
                  <a:lnTo>
                    <a:pt x="412943" y="640202"/>
                  </a:lnTo>
                  <a:lnTo>
                    <a:pt x="455479" y="623652"/>
                  </a:lnTo>
                  <a:lnTo>
                    <a:pt x="494870" y="601359"/>
                  </a:lnTo>
                  <a:lnTo>
                    <a:pt x="530619" y="573830"/>
                  </a:lnTo>
                  <a:lnTo>
                    <a:pt x="562230" y="541570"/>
                  </a:lnTo>
                  <a:lnTo>
                    <a:pt x="589206" y="505086"/>
                  </a:lnTo>
                  <a:lnTo>
                    <a:pt x="611052" y="464883"/>
                  </a:lnTo>
                  <a:lnTo>
                    <a:pt x="627271" y="421467"/>
                  </a:lnTo>
                  <a:lnTo>
                    <a:pt x="637366" y="375346"/>
                  </a:lnTo>
                  <a:lnTo>
                    <a:pt x="640842" y="327025"/>
                  </a:lnTo>
                  <a:lnTo>
                    <a:pt x="637366" y="278703"/>
                  </a:lnTo>
                  <a:lnTo>
                    <a:pt x="627271" y="232582"/>
                  </a:lnTo>
                  <a:lnTo>
                    <a:pt x="611052" y="189166"/>
                  </a:lnTo>
                  <a:lnTo>
                    <a:pt x="589206" y="148963"/>
                  </a:lnTo>
                  <a:lnTo>
                    <a:pt x="562230" y="112479"/>
                  </a:lnTo>
                  <a:lnTo>
                    <a:pt x="530619" y="80219"/>
                  </a:lnTo>
                  <a:lnTo>
                    <a:pt x="494870" y="52690"/>
                  </a:lnTo>
                  <a:lnTo>
                    <a:pt x="455479" y="30397"/>
                  </a:lnTo>
                  <a:lnTo>
                    <a:pt x="412943" y="13847"/>
                  </a:lnTo>
                  <a:lnTo>
                    <a:pt x="367758" y="3546"/>
                  </a:lnTo>
                  <a:lnTo>
                    <a:pt x="3204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7968" y="3630802"/>
              <a:ext cx="96265" cy="22593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233411" y="3405457"/>
              <a:ext cx="301625" cy="432434"/>
            </a:xfrm>
            <a:custGeom>
              <a:avLst/>
              <a:gdLst/>
              <a:ahLst/>
              <a:cxnLst/>
              <a:rect l="l" t="t" r="r" b="b"/>
              <a:pathLst>
                <a:path w="301625" h="432435">
                  <a:moveTo>
                    <a:pt x="259214" y="409080"/>
                  </a:moveTo>
                  <a:lnTo>
                    <a:pt x="10015" y="409080"/>
                  </a:lnTo>
                  <a:lnTo>
                    <a:pt x="25638" y="409765"/>
                  </a:lnTo>
                  <a:lnTo>
                    <a:pt x="45237" y="412474"/>
                  </a:lnTo>
                  <a:lnTo>
                    <a:pt x="99139" y="425116"/>
                  </a:lnTo>
                  <a:lnTo>
                    <a:pt x="157916" y="431851"/>
                  </a:lnTo>
                  <a:lnTo>
                    <a:pt x="169517" y="431851"/>
                  </a:lnTo>
                  <a:lnTo>
                    <a:pt x="196818" y="430545"/>
                  </a:lnTo>
                  <a:lnTo>
                    <a:pt x="228262" y="425954"/>
                  </a:lnTo>
                  <a:lnTo>
                    <a:pt x="252349" y="416099"/>
                  </a:lnTo>
                  <a:lnTo>
                    <a:pt x="255341" y="413498"/>
                  </a:lnTo>
                  <a:lnTo>
                    <a:pt x="259214" y="409080"/>
                  </a:lnTo>
                  <a:close/>
                </a:path>
                <a:path w="301625" h="432435">
                  <a:moveTo>
                    <a:pt x="149955" y="0"/>
                  </a:moveTo>
                  <a:lnTo>
                    <a:pt x="138175" y="2248"/>
                  </a:lnTo>
                  <a:lnTo>
                    <a:pt x="130683" y="19986"/>
                  </a:lnTo>
                  <a:lnTo>
                    <a:pt x="128502" y="42604"/>
                  </a:lnTo>
                  <a:lnTo>
                    <a:pt x="126761" y="57769"/>
                  </a:lnTo>
                  <a:lnTo>
                    <a:pt x="122092" y="71314"/>
                  </a:lnTo>
                  <a:lnTo>
                    <a:pt x="111125" y="89074"/>
                  </a:lnTo>
                  <a:lnTo>
                    <a:pt x="102030" y="98538"/>
                  </a:lnTo>
                  <a:lnTo>
                    <a:pt x="81137" y="122586"/>
                  </a:lnTo>
                  <a:lnTo>
                    <a:pt x="58029" y="154707"/>
                  </a:lnTo>
                  <a:lnTo>
                    <a:pt x="42291" y="188388"/>
                  </a:lnTo>
                  <a:lnTo>
                    <a:pt x="39415" y="196084"/>
                  </a:lnTo>
                  <a:lnTo>
                    <a:pt x="31099" y="213090"/>
                  </a:lnTo>
                  <a:lnTo>
                    <a:pt x="17805" y="230286"/>
                  </a:lnTo>
                  <a:lnTo>
                    <a:pt x="0" y="238553"/>
                  </a:lnTo>
                  <a:lnTo>
                    <a:pt x="0" y="409241"/>
                  </a:lnTo>
                  <a:lnTo>
                    <a:pt x="10015" y="409080"/>
                  </a:lnTo>
                  <a:lnTo>
                    <a:pt x="259214" y="409080"/>
                  </a:lnTo>
                  <a:lnTo>
                    <a:pt x="261620" y="406336"/>
                  </a:lnTo>
                  <a:lnTo>
                    <a:pt x="267136" y="395579"/>
                  </a:lnTo>
                  <a:lnTo>
                    <a:pt x="267843" y="382190"/>
                  </a:lnTo>
                  <a:lnTo>
                    <a:pt x="264160" y="369490"/>
                  </a:lnTo>
                  <a:lnTo>
                    <a:pt x="277818" y="358903"/>
                  </a:lnTo>
                  <a:lnTo>
                    <a:pt x="285892" y="349694"/>
                  </a:lnTo>
                  <a:lnTo>
                    <a:pt x="291419" y="335174"/>
                  </a:lnTo>
                  <a:lnTo>
                    <a:pt x="287909" y="316023"/>
                  </a:lnTo>
                  <a:lnTo>
                    <a:pt x="286994" y="313826"/>
                  </a:lnTo>
                  <a:lnTo>
                    <a:pt x="285829" y="308165"/>
                  </a:lnTo>
                  <a:lnTo>
                    <a:pt x="286783" y="300432"/>
                  </a:lnTo>
                  <a:lnTo>
                    <a:pt x="292227" y="292020"/>
                  </a:lnTo>
                  <a:lnTo>
                    <a:pt x="294665" y="289704"/>
                  </a:lnTo>
                  <a:lnTo>
                    <a:pt x="299164" y="283400"/>
                  </a:lnTo>
                  <a:lnTo>
                    <a:pt x="301496" y="274071"/>
                  </a:lnTo>
                  <a:lnTo>
                    <a:pt x="297434" y="262683"/>
                  </a:lnTo>
                  <a:lnTo>
                    <a:pt x="296344" y="260318"/>
                  </a:lnTo>
                  <a:lnTo>
                    <a:pt x="294528" y="253952"/>
                  </a:lnTo>
                  <a:lnTo>
                    <a:pt x="294165" y="244681"/>
                  </a:lnTo>
                  <a:lnTo>
                    <a:pt x="297434" y="233600"/>
                  </a:lnTo>
                  <a:lnTo>
                    <a:pt x="300718" y="221759"/>
                  </a:lnTo>
                  <a:lnTo>
                    <a:pt x="300180" y="197167"/>
                  </a:lnTo>
                  <a:lnTo>
                    <a:pt x="283449" y="179593"/>
                  </a:lnTo>
                  <a:lnTo>
                    <a:pt x="192357" y="179593"/>
                  </a:lnTo>
                  <a:lnTo>
                    <a:pt x="168130" y="178307"/>
                  </a:lnTo>
                  <a:lnTo>
                    <a:pt x="153797" y="168830"/>
                  </a:lnTo>
                  <a:lnTo>
                    <a:pt x="153390" y="166038"/>
                  </a:lnTo>
                  <a:lnTo>
                    <a:pt x="154257" y="157734"/>
                  </a:lnTo>
                  <a:lnTo>
                    <a:pt x="159529" y="144023"/>
                  </a:lnTo>
                  <a:lnTo>
                    <a:pt x="172339" y="125015"/>
                  </a:lnTo>
                  <a:lnTo>
                    <a:pt x="179574" y="114851"/>
                  </a:lnTo>
                  <a:lnTo>
                    <a:pt x="191071" y="88185"/>
                  </a:lnTo>
                  <a:lnTo>
                    <a:pt x="191435" y="57769"/>
                  </a:lnTo>
                  <a:lnTo>
                    <a:pt x="191519" y="50756"/>
                  </a:lnTo>
                  <a:lnTo>
                    <a:pt x="165608" y="8302"/>
                  </a:lnTo>
                  <a:lnTo>
                    <a:pt x="160829" y="4824"/>
                  </a:lnTo>
                  <a:lnTo>
                    <a:pt x="149955" y="0"/>
                  </a:lnTo>
                  <a:close/>
                </a:path>
                <a:path w="301625" h="432435">
                  <a:moveTo>
                    <a:pt x="225298" y="175307"/>
                  </a:moveTo>
                  <a:lnTo>
                    <a:pt x="215179" y="177117"/>
                  </a:lnTo>
                  <a:lnTo>
                    <a:pt x="192357" y="179593"/>
                  </a:lnTo>
                  <a:lnTo>
                    <a:pt x="283449" y="179593"/>
                  </a:lnTo>
                  <a:lnTo>
                    <a:pt x="280235" y="176218"/>
                  </a:lnTo>
                  <a:lnTo>
                    <a:pt x="225298" y="175307"/>
                  </a:lnTo>
                  <a:close/>
                </a:path>
              </a:pathLst>
            </a:custGeom>
            <a:solidFill>
              <a:srgbClr val="6EB8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35847" y="4192523"/>
              <a:ext cx="5048250" cy="2355215"/>
            </a:xfrm>
            <a:custGeom>
              <a:avLst/>
              <a:gdLst/>
              <a:ahLst/>
              <a:cxnLst/>
              <a:rect l="l" t="t" r="r" b="b"/>
              <a:pathLst>
                <a:path w="5048250" h="2355215">
                  <a:moveTo>
                    <a:pt x="4940554" y="0"/>
                  </a:moveTo>
                  <a:lnTo>
                    <a:pt x="107060" y="0"/>
                  </a:lnTo>
                  <a:lnTo>
                    <a:pt x="65418" y="8425"/>
                  </a:lnTo>
                  <a:lnTo>
                    <a:pt x="31384" y="31400"/>
                  </a:lnTo>
                  <a:lnTo>
                    <a:pt x="8423" y="65472"/>
                  </a:lnTo>
                  <a:lnTo>
                    <a:pt x="0" y="107187"/>
                  </a:lnTo>
                  <a:lnTo>
                    <a:pt x="0" y="2247519"/>
                  </a:lnTo>
                  <a:lnTo>
                    <a:pt x="8423" y="2289234"/>
                  </a:lnTo>
                  <a:lnTo>
                    <a:pt x="31384" y="2323306"/>
                  </a:lnTo>
                  <a:lnTo>
                    <a:pt x="65418" y="2346281"/>
                  </a:lnTo>
                  <a:lnTo>
                    <a:pt x="107060" y="2354707"/>
                  </a:lnTo>
                  <a:lnTo>
                    <a:pt x="4940554" y="2354707"/>
                  </a:lnTo>
                  <a:lnTo>
                    <a:pt x="4982269" y="2346281"/>
                  </a:lnTo>
                  <a:lnTo>
                    <a:pt x="5016341" y="2323306"/>
                  </a:lnTo>
                  <a:lnTo>
                    <a:pt x="5039316" y="2289234"/>
                  </a:lnTo>
                  <a:lnTo>
                    <a:pt x="5047742" y="2247519"/>
                  </a:lnTo>
                  <a:lnTo>
                    <a:pt x="5047742" y="107187"/>
                  </a:lnTo>
                  <a:lnTo>
                    <a:pt x="5039316" y="65472"/>
                  </a:lnTo>
                  <a:lnTo>
                    <a:pt x="5016341" y="31400"/>
                  </a:lnTo>
                  <a:lnTo>
                    <a:pt x="4982269" y="8425"/>
                  </a:lnTo>
                  <a:lnTo>
                    <a:pt x="4940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35847" y="4192523"/>
              <a:ext cx="5048250" cy="2355215"/>
            </a:xfrm>
            <a:custGeom>
              <a:avLst/>
              <a:gdLst/>
              <a:ahLst/>
              <a:cxnLst/>
              <a:rect l="l" t="t" r="r" b="b"/>
              <a:pathLst>
                <a:path w="5048250" h="2355215">
                  <a:moveTo>
                    <a:pt x="0" y="107187"/>
                  </a:moveTo>
                  <a:lnTo>
                    <a:pt x="8423" y="65472"/>
                  </a:lnTo>
                  <a:lnTo>
                    <a:pt x="31384" y="31400"/>
                  </a:lnTo>
                  <a:lnTo>
                    <a:pt x="65418" y="8425"/>
                  </a:lnTo>
                  <a:lnTo>
                    <a:pt x="107060" y="0"/>
                  </a:lnTo>
                  <a:lnTo>
                    <a:pt x="4940554" y="0"/>
                  </a:lnTo>
                  <a:lnTo>
                    <a:pt x="4982269" y="8425"/>
                  </a:lnTo>
                  <a:lnTo>
                    <a:pt x="5016341" y="31400"/>
                  </a:lnTo>
                  <a:lnTo>
                    <a:pt x="5039316" y="65472"/>
                  </a:lnTo>
                  <a:lnTo>
                    <a:pt x="5047742" y="107187"/>
                  </a:lnTo>
                  <a:lnTo>
                    <a:pt x="5047742" y="2247519"/>
                  </a:lnTo>
                  <a:lnTo>
                    <a:pt x="5039316" y="2289234"/>
                  </a:lnTo>
                  <a:lnTo>
                    <a:pt x="5016341" y="2323306"/>
                  </a:lnTo>
                  <a:lnTo>
                    <a:pt x="4982269" y="2346281"/>
                  </a:lnTo>
                  <a:lnTo>
                    <a:pt x="4940554" y="2354707"/>
                  </a:lnTo>
                  <a:lnTo>
                    <a:pt x="107060" y="2354707"/>
                  </a:lnTo>
                  <a:lnTo>
                    <a:pt x="65418" y="2346281"/>
                  </a:lnTo>
                  <a:lnTo>
                    <a:pt x="31384" y="2323306"/>
                  </a:lnTo>
                  <a:lnTo>
                    <a:pt x="8423" y="2289234"/>
                  </a:lnTo>
                  <a:lnTo>
                    <a:pt x="0" y="2247519"/>
                  </a:lnTo>
                  <a:lnTo>
                    <a:pt x="0" y="107187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748776" y="4382259"/>
            <a:ext cx="4421505" cy="192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31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Rapid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integration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Generative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AI 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might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introduce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issues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such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biases</a:t>
            </a:r>
            <a:r>
              <a:rPr sz="2200" spc="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security</a:t>
            </a:r>
            <a:r>
              <a:rPr sz="2200" spc="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concerns,</a:t>
            </a:r>
            <a:r>
              <a:rPr sz="2200" spc="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adapting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2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may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sz="22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easy</a:t>
            </a:r>
            <a:r>
              <a:rPr sz="22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everyone.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435847" y="3244976"/>
            <a:ext cx="5048250" cy="955675"/>
            <a:chOff x="8435847" y="3244976"/>
            <a:chExt cx="5048250" cy="955675"/>
          </a:xfrm>
        </p:grpSpPr>
        <p:sp>
          <p:nvSpPr>
            <p:cNvPr id="24" name="object 24"/>
            <p:cNvSpPr/>
            <p:nvPr/>
          </p:nvSpPr>
          <p:spPr>
            <a:xfrm>
              <a:off x="8435847" y="3244976"/>
              <a:ext cx="5048250" cy="805180"/>
            </a:xfrm>
            <a:custGeom>
              <a:avLst/>
              <a:gdLst/>
              <a:ahLst/>
              <a:cxnLst/>
              <a:rect l="l" t="t" r="r" b="b"/>
              <a:pathLst>
                <a:path w="5048250" h="805179">
                  <a:moveTo>
                    <a:pt x="4913503" y="0"/>
                  </a:moveTo>
                  <a:lnTo>
                    <a:pt x="134111" y="0"/>
                  </a:lnTo>
                  <a:lnTo>
                    <a:pt x="91732" y="6840"/>
                  </a:lnTo>
                  <a:lnTo>
                    <a:pt x="54918" y="25891"/>
                  </a:lnTo>
                  <a:lnTo>
                    <a:pt x="25883" y="54946"/>
                  </a:lnTo>
                  <a:lnTo>
                    <a:pt x="6839" y="91797"/>
                  </a:lnTo>
                  <a:lnTo>
                    <a:pt x="0" y="134238"/>
                  </a:lnTo>
                  <a:lnTo>
                    <a:pt x="0" y="670940"/>
                  </a:lnTo>
                  <a:lnTo>
                    <a:pt x="6839" y="713320"/>
                  </a:lnTo>
                  <a:lnTo>
                    <a:pt x="25883" y="750134"/>
                  </a:lnTo>
                  <a:lnTo>
                    <a:pt x="54918" y="779169"/>
                  </a:lnTo>
                  <a:lnTo>
                    <a:pt x="91732" y="798213"/>
                  </a:lnTo>
                  <a:lnTo>
                    <a:pt x="134111" y="805052"/>
                  </a:lnTo>
                  <a:lnTo>
                    <a:pt x="4913503" y="805052"/>
                  </a:lnTo>
                  <a:lnTo>
                    <a:pt x="4955944" y="798213"/>
                  </a:lnTo>
                  <a:lnTo>
                    <a:pt x="4992795" y="779169"/>
                  </a:lnTo>
                  <a:lnTo>
                    <a:pt x="5021850" y="750134"/>
                  </a:lnTo>
                  <a:lnTo>
                    <a:pt x="5040901" y="713320"/>
                  </a:lnTo>
                  <a:lnTo>
                    <a:pt x="5047742" y="670940"/>
                  </a:lnTo>
                  <a:lnTo>
                    <a:pt x="5047742" y="134238"/>
                  </a:lnTo>
                  <a:lnTo>
                    <a:pt x="5040901" y="91797"/>
                  </a:lnTo>
                  <a:lnTo>
                    <a:pt x="5021850" y="54946"/>
                  </a:lnTo>
                  <a:lnTo>
                    <a:pt x="4992795" y="25891"/>
                  </a:lnTo>
                  <a:lnTo>
                    <a:pt x="4955944" y="6840"/>
                  </a:lnTo>
                  <a:lnTo>
                    <a:pt x="4913503" y="0"/>
                  </a:lnTo>
                  <a:close/>
                </a:path>
              </a:pathLst>
            </a:custGeom>
            <a:solidFill>
              <a:srgbClr val="C05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63507" y="4050144"/>
              <a:ext cx="4391025" cy="150495"/>
            </a:xfrm>
            <a:custGeom>
              <a:avLst/>
              <a:gdLst/>
              <a:ahLst/>
              <a:cxnLst/>
              <a:rect l="l" t="t" r="r" b="b"/>
              <a:pathLst>
                <a:path w="4391025" h="150495">
                  <a:moveTo>
                    <a:pt x="4391025" y="0"/>
                  </a:moveTo>
                  <a:lnTo>
                    <a:pt x="0" y="0"/>
                  </a:lnTo>
                  <a:lnTo>
                    <a:pt x="0" y="150380"/>
                  </a:lnTo>
                  <a:lnTo>
                    <a:pt x="4391025" y="150380"/>
                  </a:lnTo>
                  <a:lnTo>
                    <a:pt x="4391025" y="0"/>
                  </a:lnTo>
                  <a:close/>
                </a:path>
              </a:pathLst>
            </a:custGeom>
            <a:solidFill>
              <a:srgbClr val="DDA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648945" y="3328923"/>
              <a:ext cx="641350" cy="654050"/>
            </a:xfrm>
            <a:custGeom>
              <a:avLst/>
              <a:gdLst/>
              <a:ahLst/>
              <a:cxnLst/>
              <a:rect l="l" t="t" r="r" b="b"/>
              <a:pathLst>
                <a:path w="641350" h="654050">
                  <a:moveTo>
                    <a:pt x="320421" y="0"/>
                  </a:moveTo>
                  <a:lnTo>
                    <a:pt x="273083" y="3546"/>
                  </a:lnTo>
                  <a:lnTo>
                    <a:pt x="227898" y="13847"/>
                  </a:lnTo>
                  <a:lnTo>
                    <a:pt x="185362" y="30397"/>
                  </a:lnTo>
                  <a:lnTo>
                    <a:pt x="145971" y="52690"/>
                  </a:lnTo>
                  <a:lnTo>
                    <a:pt x="110222" y="80219"/>
                  </a:lnTo>
                  <a:lnTo>
                    <a:pt x="78611" y="112479"/>
                  </a:lnTo>
                  <a:lnTo>
                    <a:pt x="51635" y="148963"/>
                  </a:lnTo>
                  <a:lnTo>
                    <a:pt x="29789" y="189166"/>
                  </a:lnTo>
                  <a:lnTo>
                    <a:pt x="13570" y="232582"/>
                  </a:lnTo>
                  <a:lnTo>
                    <a:pt x="3475" y="278703"/>
                  </a:lnTo>
                  <a:lnTo>
                    <a:pt x="0" y="327025"/>
                  </a:lnTo>
                  <a:lnTo>
                    <a:pt x="3475" y="375346"/>
                  </a:lnTo>
                  <a:lnTo>
                    <a:pt x="13570" y="421467"/>
                  </a:lnTo>
                  <a:lnTo>
                    <a:pt x="29789" y="464883"/>
                  </a:lnTo>
                  <a:lnTo>
                    <a:pt x="51635" y="505086"/>
                  </a:lnTo>
                  <a:lnTo>
                    <a:pt x="78611" y="541570"/>
                  </a:lnTo>
                  <a:lnTo>
                    <a:pt x="110222" y="573830"/>
                  </a:lnTo>
                  <a:lnTo>
                    <a:pt x="145971" y="601359"/>
                  </a:lnTo>
                  <a:lnTo>
                    <a:pt x="185362" y="623652"/>
                  </a:lnTo>
                  <a:lnTo>
                    <a:pt x="227898" y="640202"/>
                  </a:lnTo>
                  <a:lnTo>
                    <a:pt x="273083" y="650503"/>
                  </a:lnTo>
                  <a:lnTo>
                    <a:pt x="320421" y="654050"/>
                  </a:lnTo>
                  <a:lnTo>
                    <a:pt x="367758" y="650503"/>
                  </a:lnTo>
                  <a:lnTo>
                    <a:pt x="412943" y="640202"/>
                  </a:lnTo>
                  <a:lnTo>
                    <a:pt x="455479" y="623652"/>
                  </a:lnTo>
                  <a:lnTo>
                    <a:pt x="494870" y="601359"/>
                  </a:lnTo>
                  <a:lnTo>
                    <a:pt x="530619" y="573830"/>
                  </a:lnTo>
                  <a:lnTo>
                    <a:pt x="562230" y="541570"/>
                  </a:lnTo>
                  <a:lnTo>
                    <a:pt x="589206" y="505086"/>
                  </a:lnTo>
                  <a:lnTo>
                    <a:pt x="611052" y="464883"/>
                  </a:lnTo>
                  <a:lnTo>
                    <a:pt x="627271" y="421467"/>
                  </a:lnTo>
                  <a:lnTo>
                    <a:pt x="637366" y="375346"/>
                  </a:lnTo>
                  <a:lnTo>
                    <a:pt x="640842" y="327025"/>
                  </a:lnTo>
                  <a:lnTo>
                    <a:pt x="637366" y="278703"/>
                  </a:lnTo>
                  <a:lnTo>
                    <a:pt x="627271" y="232582"/>
                  </a:lnTo>
                  <a:lnTo>
                    <a:pt x="611052" y="189166"/>
                  </a:lnTo>
                  <a:lnTo>
                    <a:pt x="589206" y="148963"/>
                  </a:lnTo>
                  <a:lnTo>
                    <a:pt x="562230" y="112479"/>
                  </a:lnTo>
                  <a:lnTo>
                    <a:pt x="530619" y="80219"/>
                  </a:lnTo>
                  <a:lnTo>
                    <a:pt x="494870" y="52690"/>
                  </a:lnTo>
                  <a:lnTo>
                    <a:pt x="455479" y="30397"/>
                  </a:lnTo>
                  <a:lnTo>
                    <a:pt x="412943" y="13847"/>
                  </a:lnTo>
                  <a:lnTo>
                    <a:pt x="367758" y="3546"/>
                  </a:lnTo>
                  <a:lnTo>
                    <a:pt x="3204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47244" y="3447922"/>
              <a:ext cx="96265" cy="22580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2862686" y="3467353"/>
              <a:ext cx="301625" cy="432434"/>
            </a:xfrm>
            <a:custGeom>
              <a:avLst/>
              <a:gdLst/>
              <a:ahLst/>
              <a:cxnLst/>
              <a:rect l="l" t="t" r="r" b="b"/>
              <a:pathLst>
                <a:path w="301625" h="432435">
                  <a:moveTo>
                    <a:pt x="170032" y="0"/>
                  </a:moveTo>
                  <a:lnTo>
                    <a:pt x="157861" y="0"/>
                  </a:lnTo>
                  <a:lnTo>
                    <a:pt x="128637" y="2083"/>
                  </a:lnTo>
                  <a:lnTo>
                    <a:pt x="99139" y="6667"/>
                  </a:lnTo>
                  <a:lnTo>
                    <a:pt x="76332" y="11251"/>
                  </a:lnTo>
                  <a:lnTo>
                    <a:pt x="67183" y="13335"/>
                  </a:lnTo>
                  <a:lnTo>
                    <a:pt x="45237" y="19248"/>
                  </a:lnTo>
                  <a:lnTo>
                    <a:pt x="25638" y="21971"/>
                  </a:lnTo>
                  <a:lnTo>
                    <a:pt x="10015" y="22693"/>
                  </a:lnTo>
                  <a:lnTo>
                    <a:pt x="0" y="22693"/>
                  </a:lnTo>
                  <a:lnTo>
                    <a:pt x="0" y="193294"/>
                  </a:lnTo>
                  <a:lnTo>
                    <a:pt x="17805" y="201487"/>
                  </a:lnTo>
                  <a:lnTo>
                    <a:pt x="31099" y="218646"/>
                  </a:lnTo>
                  <a:lnTo>
                    <a:pt x="39415" y="235638"/>
                  </a:lnTo>
                  <a:lnTo>
                    <a:pt x="42291" y="243332"/>
                  </a:lnTo>
                  <a:lnTo>
                    <a:pt x="58029" y="277086"/>
                  </a:lnTo>
                  <a:lnTo>
                    <a:pt x="81137" y="309245"/>
                  </a:lnTo>
                  <a:lnTo>
                    <a:pt x="102030" y="333307"/>
                  </a:lnTo>
                  <a:lnTo>
                    <a:pt x="111125" y="342773"/>
                  </a:lnTo>
                  <a:lnTo>
                    <a:pt x="122092" y="360531"/>
                  </a:lnTo>
                  <a:lnTo>
                    <a:pt x="126761" y="374062"/>
                  </a:lnTo>
                  <a:lnTo>
                    <a:pt x="128502" y="389189"/>
                  </a:lnTo>
                  <a:lnTo>
                    <a:pt x="130683" y="411734"/>
                  </a:lnTo>
                  <a:lnTo>
                    <a:pt x="138175" y="429545"/>
                  </a:lnTo>
                  <a:lnTo>
                    <a:pt x="149955" y="431831"/>
                  </a:lnTo>
                  <a:lnTo>
                    <a:pt x="160829" y="427021"/>
                  </a:lnTo>
                  <a:lnTo>
                    <a:pt x="165607" y="423545"/>
                  </a:lnTo>
                  <a:lnTo>
                    <a:pt x="191519" y="381017"/>
                  </a:lnTo>
                  <a:lnTo>
                    <a:pt x="191071" y="343550"/>
                  </a:lnTo>
                  <a:lnTo>
                    <a:pt x="179574" y="316870"/>
                  </a:lnTo>
                  <a:lnTo>
                    <a:pt x="172339" y="306705"/>
                  </a:lnTo>
                  <a:lnTo>
                    <a:pt x="159529" y="287696"/>
                  </a:lnTo>
                  <a:lnTo>
                    <a:pt x="154257" y="273986"/>
                  </a:lnTo>
                  <a:lnTo>
                    <a:pt x="153390" y="265682"/>
                  </a:lnTo>
                  <a:lnTo>
                    <a:pt x="153797" y="262890"/>
                  </a:lnTo>
                  <a:lnTo>
                    <a:pt x="168130" y="253412"/>
                  </a:lnTo>
                  <a:lnTo>
                    <a:pt x="192357" y="252126"/>
                  </a:lnTo>
                  <a:lnTo>
                    <a:pt x="283449" y="252126"/>
                  </a:lnTo>
                  <a:lnTo>
                    <a:pt x="300180" y="234553"/>
                  </a:lnTo>
                  <a:lnTo>
                    <a:pt x="300718" y="209960"/>
                  </a:lnTo>
                  <a:lnTo>
                    <a:pt x="297434" y="198120"/>
                  </a:lnTo>
                  <a:lnTo>
                    <a:pt x="294165" y="187039"/>
                  </a:lnTo>
                  <a:lnTo>
                    <a:pt x="294528" y="177768"/>
                  </a:lnTo>
                  <a:lnTo>
                    <a:pt x="296344" y="171402"/>
                  </a:lnTo>
                  <a:lnTo>
                    <a:pt x="297434" y="169037"/>
                  </a:lnTo>
                  <a:lnTo>
                    <a:pt x="301496" y="157648"/>
                  </a:lnTo>
                  <a:lnTo>
                    <a:pt x="299164" y="148320"/>
                  </a:lnTo>
                  <a:lnTo>
                    <a:pt x="294665" y="142015"/>
                  </a:lnTo>
                  <a:lnTo>
                    <a:pt x="292226" y="139700"/>
                  </a:lnTo>
                  <a:lnTo>
                    <a:pt x="286783" y="131288"/>
                  </a:lnTo>
                  <a:lnTo>
                    <a:pt x="285829" y="123555"/>
                  </a:lnTo>
                  <a:lnTo>
                    <a:pt x="286994" y="117893"/>
                  </a:lnTo>
                  <a:lnTo>
                    <a:pt x="287909" y="115697"/>
                  </a:lnTo>
                  <a:lnTo>
                    <a:pt x="291419" y="96545"/>
                  </a:lnTo>
                  <a:lnTo>
                    <a:pt x="285892" y="82026"/>
                  </a:lnTo>
                  <a:lnTo>
                    <a:pt x="277818" y="72816"/>
                  </a:lnTo>
                  <a:lnTo>
                    <a:pt x="264159" y="62230"/>
                  </a:lnTo>
                  <a:lnTo>
                    <a:pt x="267843" y="49530"/>
                  </a:lnTo>
                  <a:lnTo>
                    <a:pt x="228262" y="5786"/>
                  </a:lnTo>
                  <a:lnTo>
                    <a:pt x="196818" y="1238"/>
                  </a:lnTo>
                  <a:lnTo>
                    <a:pt x="170032" y="0"/>
                  </a:lnTo>
                  <a:close/>
                </a:path>
                <a:path w="301625" h="432435">
                  <a:moveTo>
                    <a:pt x="283449" y="252126"/>
                  </a:moveTo>
                  <a:lnTo>
                    <a:pt x="192357" y="252126"/>
                  </a:lnTo>
                  <a:lnTo>
                    <a:pt x="215179" y="254603"/>
                  </a:lnTo>
                  <a:lnTo>
                    <a:pt x="225298" y="256412"/>
                  </a:lnTo>
                  <a:lnTo>
                    <a:pt x="280235" y="255502"/>
                  </a:lnTo>
                  <a:lnTo>
                    <a:pt x="283449" y="252126"/>
                  </a:lnTo>
                  <a:close/>
                </a:path>
              </a:pathLst>
            </a:custGeom>
            <a:solidFill>
              <a:srgbClr val="C05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802114" y="3477514"/>
            <a:ext cx="23158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25" dirty="0">
                <a:solidFill>
                  <a:srgbClr val="FFFFFF"/>
                </a:solidFill>
                <a:latin typeface="Arial Black"/>
                <a:cs typeface="Arial Black"/>
              </a:rPr>
              <a:t>Negative </a:t>
            </a:r>
            <a:r>
              <a:rPr sz="2200" spc="-105" dirty="0">
                <a:solidFill>
                  <a:srgbClr val="FFFFFF"/>
                </a:solidFill>
                <a:latin typeface="Arial Black"/>
                <a:cs typeface="Arial Black"/>
              </a:rPr>
              <a:t>impact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8822690" cy="8229600"/>
            <a:chOff x="0" y="-1"/>
            <a:chExt cx="882269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"/>
              <a:ext cx="8822266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050" y="3050794"/>
              <a:ext cx="6673723" cy="3042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6834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Quick</a:t>
            </a:r>
            <a:r>
              <a:rPr spc="-190" dirty="0"/>
              <a:t> </a:t>
            </a:r>
            <a:r>
              <a:rPr spc="-280" dirty="0"/>
              <a:t>Check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6400" y="816390"/>
            <a:ext cx="2740532" cy="3803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207502" y="1482623"/>
            <a:ext cx="6753859" cy="391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planning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phase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complex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e-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commerce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application,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Generative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tool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best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assist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refining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scope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timelines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based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predictive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analytics?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2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AutoNum type="alphaUcPeriod"/>
              <a:tabLst>
                <a:tab pos="354965" algn="l"/>
              </a:tabLst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GitHub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Copilot</a:t>
            </a:r>
            <a:endParaRPr sz="22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1390"/>
              </a:spcBef>
              <a:buAutoNum type="alphaUcPeriod"/>
              <a:tabLst>
                <a:tab pos="354330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Amazon</a:t>
            </a:r>
            <a:r>
              <a:rPr sz="2200" spc="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CodeWhisperer</a:t>
            </a:r>
            <a:endParaRPr sz="22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1405"/>
              </a:spcBef>
              <a:buAutoNum type="alphaUcPeriod"/>
              <a:tabLst>
                <a:tab pos="354330" algn="l"/>
              </a:tabLst>
            </a:pP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ChatGPT4</a:t>
            </a:r>
            <a:endParaRPr sz="22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1395"/>
              </a:spcBef>
              <a:buAutoNum type="alphaUcPeriod"/>
              <a:tabLst>
                <a:tab pos="354330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Hugging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Arial"/>
                <a:cs typeface="Arial"/>
              </a:rPr>
              <a:t>Face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Transformer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7429" y="4408423"/>
            <a:ext cx="404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0" dirty="0"/>
              <a:t>Use</a:t>
            </a:r>
            <a:r>
              <a:rPr spc="-195" dirty="0"/>
              <a:t> </a:t>
            </a:r>
            <a:r>
              <a:rPr spc="-290" dirty="0"/>
              <a:t>Case</a:t>
            </a:r>
            <a:r>
              <a:rPr spc="-195" dirty="0"/>
              <a:t> </a:t>
            </a:r>
            <a:r>
              <a:rPr spc="-105" dirty="0"/>
              <a:t>on</a:t>
            </a:r>
            <a:r>
              <a:rPr spc="-204" dirty="0"/>
              <a:t> </a:t>
            </a:r>
            <a:r>
              <a:rPr spc="-170" dirty="0"/>
              <a:t>Accenture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6255999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0690">
              <a:lnSpc>
                <a:spcPct val="100000"/>
              </a:lnSpc>
              <a:spcBef>
                <a:spcPts val="95"/>
              </a:spcBef>
            </a:pPr>
            <a:r>
              <a:rPr spc="-260" dirty="0"/>
              <a:t>Use</a:t>
            </a:r>
            <a:r>
              <a:rPr spc="-185" dirty="0"/>
              <a:t> </a:t>
            </a:r>
            <a:r>
              <a:rPr spc="-265" dirty="0"/>
              <a:t>Case:</a:t>
            </a:r>
            <a:r>
              <a:rPr spc="-190" dirty="0"/>
              <a:t> </a:t>
            </a:r>
            <a:r>
              <a:rPr spc="-150" dirty="0"/>
              <a:t>Problem</a:t>
            </a:r>
            <a:r>
              <a:rPr spc="-145" dirty="0"/>
              <a:t> </a:t>
            </a:r>
            <a:r>
              <a:rPr spc="-120" dirty="0"/>
              <a:t>Statement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648200" y="816403"/>
            <a:ext cx="10040620" cy="5208905"/>
            <a:chOff x="4648200" y="816403"/>
            <a:chExt cx="10040620" cy="52089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200" y="816403"/>
              <a:ext cx="6974205" cy="380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16698" y="3402456"/>
              <a:ext cx="7566025" cy="2616835"/>
            </a:xfrm>
            <a:custGeom>
              <a:avLst/>
              <a:gdLst/>
              <a:ahLst/>
              <a:cxnLst/>
              <a:rect l="l" t="t" r="r" b="b"/>
              <a:pathLst>
                <a:path w="7566025" h="2616835">
                  <a:moveTo>
                    <a:pt x="7342632" y="0"/>
                  </a:moveTo>
                  <a:lnTo>
                    <a:pt x="223139" y="0"/>
                  </a:lnTo>
                  <a:lnTo>
                    <a:pt x="178145" y="4535"/>
                  </a:lnTo>
                  <a:lnTo>
                    <a:pt x="136249" y="17541"/>
                  </a:lnTo>
                  <a:lnTo>
                    <a:pt x="98344" y="38120"/>
                  </a:lnTo>
                  <a:lnTo>
                    <a:pt x="65325" y="65373"/>
                  </a:lnTo>
                  <a:lnTo>
                    <a:pt x="38087" y="98400"/>
                  </a:lnTo>
                  <a:lnTo>
                    <a:pt x="17524" y="136302"/>
                  </a:lnTo>
                  <a:lnTo>
                    <a:pt x="4530" y="178181"/>
                  </a:lnTo>
                  <a:lnTo>
                    <a:pt x="0" y="223138"/>
                  </a:lnTo>
                  <a:lnTo>
                    <a:pt x="0" y="2393315"/>
                  </a:lnTo>
                  <a:lnTo>
                    <a:pt x="4530" y="2438272"/>
                  </a:lnTo>
                  <a:lnTo>
                    <a:pt x="17524" y="2480151"/>
                  </a:lnTo>
                  <a:lnTo>
                    <a:pt x="38087" y="2518053"/>
                  </a:lnTo>
                  <a:lnTo>
                    <a:pt x="65325" y="2551080"/>
                  </a:lnTo>
                  <a:lnTo>
                    <a:pt x="98344" y="2578333"/>
                  </a:lnTo>
                  <a:lnTo>
                    <a:pt x="136249" y="2598912"/>
                  </a:lnTo>
                  <a:lnTo>
                    <a:pt x="178145" y="2611918"/>
                  </a:lnTo>
                  <a:lnTo>
                    <a:pt x="223139" y="2616454"/>
                  </a:lnTo>
                  <a:lnTo>
                    <a:pt x="7342632" y="2616454"/>
                  </a:lnTo>
                  <a:lnTo>
                    <a:pt x="7387589" y="2611918"/>
                  </a:lnTo>
                  <a:lnTo>
                    <a:pt x="7429468" y="2598912"/>
                  </a:lnTo>
                  <a:lnTo>
                    <a:pt x="7467370" y="2578333"/>
                  </a:lnTo>
                  <a:lnTo>
                    <a:pt x="7500397" y="2551080"/>
                  </a:lnTo>
                  <a:lnTo>
                    <a:pt x="7527650" y="2518053"/>
                  </a:lnTo>
                  <a:lnTo>
                    <a:pt x="7548229" y="2480151"/>
                  </a:lnTo>
                  <a:lnTo>
                    <a:pt x="7561235" y="2438272"/>
                  </a:lnTo>
                  <a:lnTo>
                    <a:pt x="7565770" y="2393315"/>
                  </a:lnTo>
                  <a:lnTo>
                    <a:pt x="7565770" y="223138"/>
                  </a:lnTo>
                  <a:lnTo>
                    <a:pt x="7561235" y="178181"/>
                  </a:lnTo>
                  <a:lnTo>
                    <a:pt x="7548229" y="136302"/>
                  </a:lnTo>
                  <a:lnTo>
                    <a:pt x="7527650" y="98400"/>
                  </a:lnTo>
                  <a:lnTo>
                    <a:pt x="7500397" y="65373"/>
                  </a:lnTo>
                  <a:lnTo>
                    <a:pt x="7467370" y="38120"/>
                  </a:lnTo>
                  <a:lnTo>
                    <a:pt x="7429468" y="17541"/>
                  </a:lnTo>
                  <a:lnTo>
                    <a:pt x="7387589" y="4535"/>
                  </a:lnTo>
                  <a:lnTo>
                    <a:pt x="7342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16698" y="3402456"/>
              <a:ext cx="7566025" cy="2616835"/>
            </a:xfrm>
            <a:custGeom>
              <a:avLst/>
              <a:gdLst/>
              <a:ahLst/>
              <a:cxnLst/>
              <a:rect l="l" t="t" r="r" b="b"/>
              <a:pathLst>
                <a:path w="7566025" h="2616835">
                  <a:moveTo>
                    <a:pt x="0" y="223138"/>
                  </a:moveTo>
                  <a:lnTo>
                    <a:pt x="4530" y="178181"/>
                  </a:lnTo>
                  <a:lnTo>
                    <a:pt x="17524" y="136302"/>
                  </a:lnTo>
                  <a:lnTo>
                    <a:pt x="38087" y="98400"/>
                  </a:lnTo>
                  <a:lnTo>
                    <a:pt x="65325" y="65373"/>
                  </a:lnTo>
                  <a:lnTo>
                    <a:pt x="98344" y="38120"/>
                  </a:lnTo>
                  <a:lnTo>
                    <a:pt x="136249" y="17541"/>
                  </a:lnTo>
                  <a:lnTo>
                    <a:pt x="178145" y="4535"/>
                  </a:lnTo>
                  <a:lnTo>
                    <a:pt x="223139" y="0"/>
                  </a:lnTo>
                  <a:lnTo>
                    <a:pt x="7342632" y="0"/>
                  </a:lnTo>
                  <a:lnTo>
                    <a:pt x="7387589" y="4535"/>
                  </a:lnTo>
                  <a:lnTo>
                    <a:pt x="7429468" y="17541"/>
                  </a:lnTo>
                  <a:lnTo>
                    <a:pt x="7467370" y="38120"/>
                  </a:lnTo>
                  <a:lnTo>
                    <a:pt x="7500397" y="65373"/>
                  </a:lnTo>
                  <a:lnTo>
                    <a:pt x="7527650" y="98400"/>
                  </a:lnTo>
                  <a:lnTo>
                    <a:pt x="7548229" y="136302"/>
                  </a:lnTo>
                  <a:lnTo>
                    <a:pt x="7561235" y="178181"/>
                  </a:lnTo>
                  <a:lnTo>
                    <a:pt x="7565770" y="223138"/>
                  </a:lnTo>
                  <a:lnTo>
                    <a:pt x="7565770" y="2393315"/>
                  </a:lnTo>
                  <a:lnTo>
                    <a:pt x="7561235" y="2438272"/>
                  </a:lnTo>
                  <a:lnTo>
                    <a:pt x="7548229" y="2480151"/>
                  </a:lnTo>
                  <a:lnTo>
                    <a:pt x="7527650" y="2518053"/>
                  </a:lnTo>
                  <a:lnTo>
                    <a:pt x="7500397" y="2551080"/>
                  </a:lnTo>
                  <a:lnTo>
                    <a:pt x="7467370" y="2578333"/>
                  </a:lnTo>
                  <a:lnTo>
                    <a:pt x="7429468" y="2598912"/>
                  </a:lnTo>
                  <a:lnTo>
                    <a:pt x="7387589" y="2611918"/>
                  </a:lnTo>
                  <a:lnTo>
                    <a:pt x="7342632" y="2616454"/>
                  </a:lnTo>
                  <a:lnTo>
                    <a:pt x="223139" y="2616454"/>
                  </a:lnTo>
                  <a:lnTo>
                    <a:pt x="178145" y="2611918"/>
                  </a:lnTo>
                  <a:lnTo>
                    <a:pt x="136249" y="2598912"/>
                  </a:lnTo>
                  <a:lnTo>
                    <a:pt x="98344" y="2578333"/>
                  </a:lnTo>
                  <a:lnTo>
                    <a:pt x="65325" y="2551080"/>
                  </a:lnTo>
                  <a:lnTo>
                    <a:pt x="38087" y="2518053"/>
                  </a:lnTo>
                  <a:lnTo>
                    <a:pt x="17524" y="2480151"/>
                  </a:lnTo>
                  <a:lnTo>
                    <a:pt x="4530" y="2438272"/>
                  </a:lnTo>
                  <a:lnTo>
                    <a:pt x="0" y="2393315"/>
                  </a:lnTo>
                  <a:lnTo>
                    <a:pt x="0" y="22313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261352" y="3706774"/>
            <a:ext cx="7000875" cy="195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Accenture’s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velocity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platform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team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sought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enhance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developer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productivity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streamline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their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software engineering</a:t>
            </a:r>
            <a:r>
              <a:rPr sz="2200" spc="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processes.</a:t>
            </a:r>
            <a:r>
              <a:rPr sz="2200" spc="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Traditional</a:t>
            </a:r>
            <a:r>
              <a:rPr sz="2200" spc="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coding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methods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were</a:t>
            </a:r>
            <a:r>
              <a:rPr sz="22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consuming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excessive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time</a:t>
            </a:r>
            <a:r>
              <a:rPr sz="22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effort,</a:t>
            </a:r>
            <a:r>
              <a:rPr sz="22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slowing 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down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timelines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increasing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workload.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44960" y="3925847"/>
            <a:ext cx="4011295" cy="1039494"/>
            <a:chOff x="1844960" y="3925847"/>
            <a:chExt cx="4011295" cy="1039494"/>
          </a:xfrm>
        </p:grpSpPr>
        <p:sp>
          <p:nvSpPr>
            <p:cNvPr id="10" name="object 10"/>
            <p:cNvSpPr/>
            <p:nvPr/>
          </p:nvSpPr>
          <p:spPr>
            <a:xfrm>
              <a:off x="4182279" y="3925847"/>
              <a:ext cx="396240" cy="410845"/>
            </a:xfrm>
            <a:custGeom>
              <a:avLst/>
              <a:gdLst/>
              <a:ahLst/>
              <a:cxnLst/>
              <a:rect l="l" t="t" r="r" b="b"/>
              <a:pathLst>
                <a:path w="396239" h="410845">
                  <a:moveTo>
                    <a:pt x="0" y="0"/>
                  </a:moveTo>
                  <a:lnTo>
                    <a:pt x="0" y="118390"/>
                  </a:lnTo>
                  <a:lnTo>
                    <a:pt x="231107" y="205353"/>
                  </a:lnTo>
                  <a:lnTo>
                    <a:pt x="0" y="289917"/>
                  </a:lnTo>
                  <a:lnTo>
                    <a:pt x="0" y="410727"/>
                  </a:lnTo>
                  <a:lnTo>
                    <a:pt x="395773" y="253673"/>
                  </a:lnTo>
                  <a:lnTo>
                    <a:pt x="395773" y="1570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44960" y="4363143"/>
              <a:ext cx="4011295" cy="601980"/>
            </a:xfrm>
            <a:custGeom>
              <a:avLst/>
              <a:gdLst/>
              <a:ahLst/>
              <a:cxnLst/>
              <a:rect l="l" t="t" r="r" b="b"/>
              <a:pathLst>
                <a:path w="4011295" h="601979">
                  <a:moveTo>
                    <a:pt x="391489" y="219867"/>
                  </a:moveTo>
                  <a:lnTo>
                    <a:pt x="206458" y="219867"/>
                  </a:lnTo>
                  <a:lnTo>
                    <a:pt x="237948" y="224735"/>
                  </a:lnTo>
                  <a:lnTo>
                    <a:pt x="259300" y="238889"/>
                  </a:lnTo>
                  <a:lnTo>
                    <a:pt x="271437" y="261649"/>
                  </a:lnTo>
                  <a:lnTo>
                    <a:pt x="275277" y="292336"/>
                  </a:lnTo>
                  <a:lnTo>
                    <a:pt x="275277" y="314087"/>
                  </a:lnTo>
                  <a:lnTo>
                    <a:pt x="218741" y="314087"/>
                  </a:lnTo>
                  <a:lnTo>
                    <a:pt x="168704" y="316553"/>
                  </a:lnTo>
                  <a:lnTo>
                    <a:pt x="122708" y="324344"/>
                  </a:lnTo>
                  <a:lnTo>
                    <a:pt x="82087" y="338053"/>
                  </a:lnTo>
                  <a:lnTo>
                    <a:pt x="48173" y="358269"/>
                  </a:lnTo>
                  <a:lnTo>
                    <a:pt x="5796" y="420593"/>
                  </a:lnTo>
                  <a:lnTo>
                    <a:pt x="0" y="463882"/>
                  </a:lnTo>
                  <a:lnTo>
                    <a:pt x="0" y="468714"/>
                  </a:lnTo>
                  <a:lnTo>
                    <a:pt x="7825" y="517789"/>
                  </a:lnTo>
                  <a:lnTo>
                    <a:pt x="29571" y="555150"/>
                  </a:lnTo>
                  <a:lnTo>
                    <a:pt x="62643" y="581263"/>
                  </a:lnTo>
                  <a:lnTo>
                    <a:pt x="104444" y="596590"/>
                  </a:lnTo>
                  <a:lnTo>
                    <a:pt x="152381" y="601596"/>
                  </a:lnTo>
                  <a:lnTo>
                    <a:pt x="194374" y="596590"/>
                  </a:lnTo>
                  <a:lnTo>
                    <a:pt x="194678" y="596590"/>
                  </a:lnTo>
                  <a:lnTo>
                    <a:pt x="230107" y="582872"/>
                  </a:lnTo>
                  <a:lnTo>
                    <a:pt x="258486" y="562864"/>
                  </a:lnTo>
                  <a:lnTo>
                    <a:pt x="280178" y="538779"/>
                  </a:lnTo>
                  <a:lnTo>
                    <a:pt x="405534" y="538779"/>
                  </a:lnTo>
                  <a:lnTo>
                    <a:pt x="405534" y="514619"/>
                  </a:lnTo>
                  <a:lnTo>
                    <a:pt x="191714" y="514619"/>
                  </a:lnTo>
                  <a:lnTo>
                    <a:pt x="163060" y="510730"/>
                  </a:lnTo>
                  <a:lnTo>
                    <a:pt x="143165" y="499820"/>
                  </a:lnTo>
                  <a:lnTo>
                    <a:pt x="131567" y="483021"/>
                  </a:lnTo>
                  <a:lnTo>
                    <a:pt x="127804" y="461465"/>
                  </a:lnTo>
                  <a:lnTo>
                    <a:pt x="127804" y="456633"/>
                  </a:lnTo>
                  <a:lnTo>
                    <a:pt x="133794" y="430246"/>
                  </a:lnTo>
                  <a:lnTo>
                    <a:pt x="151767" y="412240"/>
                  </a:lnTo>
                  <a:lnTo>
                    <a:pt x="181723" y="401935"/>
                  </a:lnTo>
                  <a:lnTo>
                    <a:pt x="223663" y="398652"/>
                  </a:lnTo>
                  <a:lnTo>
                    <a:pt x="405534" y="398652"/>
                  </a:lnTo>
                  <a:lnTo>
                    <a:pt x="405534" y="287518"/>
                  </a:lnTo>
                  <a:lnTo>
                    <a:pt x="399014" y="236278"/>
                  </a:lnTo>
                  <a:lnTo>
                    <a:pt x="391489" y="219867"/>
                  </a:lnTo>
                  <a:close/>
                </a:path>
                <a:path w="4011295" h="601979">
                  <a:moveTo>
                    <a:pt x="405534" y="538779"/>
                  </a:moveTo>
                  <a:lnTo>
                    <a:pt x="280178" y="538779"/>
                  </a:lnTo>
                  <a:lnTo>
                    <a:pt x="280178" y="591932"/>
                  </a:lnTo>
                  <a:lnTo>
                    <a:pt x="405534" y="591932"/>
                  </a:lnTo>
                  <a:lnTo>
                    <a:pt x="405534" y="538779"/>
                  </a:lnTo>
                  <a:close/>
                </a:path>
                <a:path w="4011295" h="601979">
                  <a:moveTo>
                    <a:pt x="405534" y="398652"/>
                  </a:moveTo>
                  <a:lnTo>
                    <a:pt x="275277" y="398652"/>
                  </a:lnTo>
                  <a:lnTo>
                    <a:pt x="275277" y="442137"/>
                  </a:lnTo>
                  <a:lnTo>
                    <a:pt x="268441" y="472489"/>
                  </a:lnTo>
                  <a:lnTo>
                    <a:pt x="250083" y="494686"/>
                  </a:lnTo>
                  <a:lnTo>
                    <a:pt x="223431" y="508729"/>
                  </a:lnTo>
                  <a:lnTo>
                    <a:pt x="191714" y="514619"/>
                  </a:lnTo>
                  <a:lnTo>
                    <a:pt x="405534" y="514619"/>
                  </a:lnTo>
                  <a:lnTo>
                    <a:pt x="405534" y="398652"/>
                  </a:lnTo>
                  <a:close/>
                </a:path>
                <a:path w="4011295" h="601979">
                  <a:moveTo>
                    <a:pt x="213820" y="128045"/>
                  </a:moveTo>
                  <a:lnTo>
                    <a:pt x="162209" y="132094"/>
                  </a:lnTo>
                  <a:lnTo>
                    <a:pt x="116332" y="144331"/>
                  </a:lnTo>
                  <a:lnTo>
                    <a:pt x="77418" y="164890"/>
                  </a:lnTo>
                  <a:lnTo>
                    <a:pt x="46696" y="193905"/>
                  </a:lnTo>
                  <a:lnTo>
                    <a:pt x="25396" y="231511"/>
                  </a:lnTo>
                  <a:lnTo>
                    <a:pt x="14746" y="277842"/>
                  </a:lnTo>
                  <a:lnTo>
                    <a:pt x="137634" y="277842"/>
                  </a:lnTo>
                  <a:lnTo>
                    <a:pt x="143202" y="254513"/>
                  </a:lnTo>
                  <a:lnTo>
                    <a:pt x="156297" y="236278"/>
                  </a:lnTo>
                  <a:lnTo>
                    <a:pt x="177383" y="224169"/>
                  </a:lnTo>
                  <a:lnTo>
                    <a:pt x="206458" y="219867"/>
                  </a:lnTo>
                  <a:lnTo>
                    <a:pt x="391489" y="219867"/>
                  </a:lnTo>
                  <a:lnTo>
                    <a:pt x="380411" y="195706"/>
                  </a:lnTo>
                  <a:lnTo>
                    <a:pt x="351156" y="165200"/>
                  </a:lnTo>
                  <a:lnTo>
                    <a:pt x="312684" y="144156"/>
                  </a:lnTo>
                  <a:lnTo>
                    <a:pt x="266890" y="132094"/>
                  </a:lnTo>
                  <a:lnTo>
                    <a:pt x="268059" y="132094"/>
                  </a:lnTo>
                  <a:lnTo>
                    <a:pt x="213820" y="128045"/>
                  </a:lnTo>
                  <a:close/>
                </a:path>
                <a:path w="4011295" h="601979">
                  <a:moveTo>
                    <a:pt x="697996" y="125626"/>
                  </a:moveTo>
                  <a:lnTo>
                    <a:pt x="653213" y="129458"/>
                  </a:lnTo>
                  <a:lnTo>
                    <a:pt x="611596" y="140878"/>
                  </a:lnTo>
                  <a:lnTo>
                    <a:pt x="574009" y="159772"/>
                  </a:lnTo>
                  <a:lnTo>
                    <a:pt x="541317" y="186029"/>
                  </a:lnTo>
                  <a:lnTo>
                    <a:pt x="514385" y="219533"/>
                  </a:lnTo>
                  <a:lnTo>
                    <a:pt x="494077" y="260173"/>
                  </a:lnTo>
                  <a:lnTo>
                    <a:pt x="481259" y="307836"/>
                  </a:lnTo>
                  <a:lnTo>
                    <a:pt x="476794" y="362407"/>
                  </a:lnTo>
                  <a:lnTo>
                    <a:pt x="476794" y="369664"/>
                  </a:lnTo>
                  <a:lnTo>
                    <a:pt x="480962" y="422809"/>
                  </a:lnTo>
                  <a:lnTo>
                    <a:pt x="493385" y="471133"/>
                  </a:lnTo>
                  <a:lnTo>
                    <a:pt x="513087" y="510996"/>
                  </a:lnTo>
                  <a:lnTo>
                    <a:pt x="539472" y="543612"/>
                  </a:lnTo>
                  <a:lnTo>
                    <a:pt x="571846" y="568980"/>
                  </a:lnTo>
                  <a:lnTo>
                    <a:pt x="609520" y="587100"/>
                  </a:lnTo>
                  <a:lnTo>
                    <a:pt x="651800" y="597972"/>
                  </a:lnTo>
                  <a:lnTo>
                    <a:pt x="697996" y="601596"/>
                  </a:lnTo>
                  <a:lnTo>
                    <a:pt x="748380" y="597271"/>
                  </a:lnTo>
                  <a:lnTo>
                    <a:pt x="791968" y="584747"/>
                  </a:lnTo>
                  <a:lnTo>
                    <a:pt x="828590" y="564700"/>
                  </a:lnTo>
                  <a:lnTo>
                    <a:pt x="858075" y="537807"/>
                  </a:lnTo>
                  <a:lnTo>
                    <a:pt x="880109" y="504955"/>
                  </a:lnTo>
                  <a:lnTo>
                    <a:pt x="700457" y="504955"/>
                  </a:lnTo>
                  <a:lnTo>
                    <a:pt x="660985" y="497103"/>
                  </a:lnTo>
                  <a:lnTo>
                    <a:pt x="631648" y="472941"/>
                  </a:lnTo>
                  <a:lnTo>
                    <a:pt x="613369" y="431563"/>
                  </a:lnTo>
                  <a:lnTo>
                    <a:pt x="607071" y="372063"/>
                  </a:lnTo>
                  <a:lnTo>
                    <a:pt x="607071" y="357569"/>
                  </a:lnTo>
                  <a:lnTo>
                    <a:pt x="614058" y="299098"/>
                  </a:lnTo>
                  <a:lnTo>
                    <a:pt x="633486" y="257608"/>
                  </a:lnTo>
                  <a:lnTo>
                    <a:pt x="663052" y="232879"/>
                  </a:lnTo>
                  <a:lnTo>
                    <a:pt x="700457" y="224685"/>
                  </a:lnTo>
                  <a:lnTo>
                    <a:pt x="878985" y="224685"/>
                  </a:lnTo>
                  <a:lnTo>
                    <a:pt x="866404" y="200081"/>
                  </a:lnTo>
                  <a:lnTo>
                    <a:pt x="834715" y="167004"/>
                  </a:lnTo>
                  <a:lnTo>
                    <a:pt x="795037" y="143793"/>
                  </a:lnTo>
                  <a:lnTo>
                    <a:pt x="748941" y="130112"/>
                  </a:lnTo>
                  <a:lnTo>
                    <a:pt x="697996" y="125626"/>
                  </a:lnTo>
                  <a:close/>
                </a:path>
                <a:path w="4011295" h="601979">
                  <a:moveTo>
                    <a:pt x="901994" y="422809"/>
                  </a:moveTo>
                  <a:lnTo>
                    <a:pt x="784021" y="422809"/>
                  </a:lnTo>
                  <a:lnTo>
                    <a:pt x="774078" y="457049"/>
                  </a:lnTo>
                  <a:lnTo>
                    <a:pt x="756065" y="482908"/>
                  </a:lnTo>
                  <a:lnTo>
                    <a:pt x="731139" y="499255"/>
                  </a:lnTo>
                  <a:lnTo>
                    <a:pt x="700457" y="504955"/>
                  </a:lnTo>
                  <a:lnTo>
                    <a:pt x="880109" y="504955"/>
                  </a:lnTo>
                  <a:lnTo>
                    <a:pt x="880251" y="504743"/>
                  </a:lnTo>
                  <a:lnTo>
                    <a:pt x="894948" y="466185"/>
                  </a:lnTo>
                  <a:lnTo>
                    <a:pt x="901994" y="422809"/>
                  </a:lnTo>
                  <a:close/>
                </a:path>
                <a:path w="4011295" h="601979">
                  <a:moveTo>
                    <a:pt x="878985" y="224685"/>
                  </a:moveTo>
                  <a:lnTo>
                    <a:pt x="700457" y="224685"/>
                  </a:lnTo>
                  <a:lnTo>
                    <a:pt x="729986" y="229897"/>
                  </a:lnTo>
                  <a:lnTo>
                    <a:pt x="752377" y="244624"/>
                  </a:lnTo>
                  <a:lnTo>
                    <a:pt x="767858" y="267504"/>
                  </a:lnTo>
                  <a:lnTo>
                    <a:pt x="776659" y="297174"/>
                  </a:lnTo>
                  <a:lnTo>
                    <a:pt x="899533" y="297174"/>
                  </a:lnTo>
                  <a:lnTo>
                    <a:pt x="888533" y="243359"/>
                  </a:lnTo>
                  <a:lnTo>
                    <a:pt x="878985" y="224685"/>
                  </a:lnTo>
                  <a:close/>
                </a:path>
                <a:path w="4011295" h="601979">
                  <a:moveTo>
                    <a:pt x="1179712" y="125626"/>
                  </a:moveTo>
                  <a:lnTo>
                    <a:pt x="1134930" y="129458"/>
                  </a:lnTo>
                  <a:lnTo>
                    <a:pt x="1093315" y="140878"/>
                  </a:lnTo>
                  <a:lnTo>
                    <a:pt x="1055731" y="159772"/>
                  </a:lnTo>
                  <a:lnTo>
                    <a:pt x="1023043" y="186029"/>
                  </a:lnTo>
                  <a:lnTo>
                    <a:pt x="996115" y="219533"/>
                  </a:lnTo>
                  <a:lnTo>
                    <a:pt x="975811" y="260173"/>
                  </a:lnTo>
                  <a:lnTo>
                    <a:pt x="962994" y="307836"/>
                  </a:lnTo>
                  <a:lnTo>
                    <a:pt x="958530" y="362407"/>
                  </a:lnTo>
                  <a:lnTo>
                    <a:pt x="958530" y="369664"/>
                  </a:lnTo>
                  <a:lnTo>
                    <a:pt x="962697" y="422809"/>
                  </a:lnTo>
                  <a:lnTo>
                    <a:pt x="962792" y="424022"/>
                  </a:lnTo>
                  <a:lnTo>
                    <a:pt x="975118" y="471133"/>
                  </a:lnTo>
                  <a:lnTo>
                    <a:pt x="994817" y="510996"/>
                  </a:lnTo>
                  <a:lnTo>
                    <a:pt x="1021198" y="543612"/>
                  </a:lnTo>
                  <a:lnTo>
                    <a:pt x="1053568" y="568980"/>
                  </a:lnTo>
                  <a:lnTo>
                    <a:pt x="1091239" y="587100"/>
                  </a:lnTo>
                  <a:lnTo>
                    <a:pt x="1133517" y="597972"/>
                  </a:lnTo>
                  <a:lnTo>
                    <a:pt x="1179712" y="601596"/>
                  </a:lnTo>
                  <a:lnTo>
                    <a:pt x="1230097" y="597271"/>
                  </a:lnTo>
                  <a:lnTo>
                    <a:pt x="1273687" y="584747"/>
                  </a:lnTo>
                  <a:lnTo>
                    <a:pt x="1310312" y="564700"/>
                  </a:lnTo>
                  <a:lnTo>
                    <a:pt x="1339799" y="537807"/>
                  </a:lnTo>
                  <a:lnTo>
                    <a:pt x="1361834" y="504955"/>
                  </a:lnTo>
                  <a:lnTo>
                    <a:pt x="1182173" y="504955"/>
                  </a:lnTo>
                  <a:lnTo>
                    <a:pt x="1142701" y="497103"/>
                  </a:lnTo>
                  <a:lnTo>
                    <a:pt x="1113364" y="472941"/>
                  </a:lnTo>
                  <a:lnTo>
                    <a:pt x="1095085" y="431564"/>
                  </a:lnTo>
                  <a:lnTo>
                    <a:pt x="1088787" y="372063"/>
                  </a:lnTo>
                  <a:lnTo>
                    <a:pt x="1088787" y="357569"/>
                  </a:lnTo>
                  <a:lnTo>
                    <a:pt x="1095774" y="299098"/>
                  </a:lnTo>
                  <a:lnTo>
                    <a:pt x="1115202" y="257608"/>
                  </a:lnTo>
                  <a:lnTo>
                    <a:pt x="1144768" y="232879"/>
                  </a:lnTo>
                  <a:lnTo>
                    <a:pt x="1182173" y="224685"/>
                  </a:lnTo>
                  <a:lnTo>
                    <a:pt x="1360700" y="224685"/>
                  </a:lnTo>
                  <a:lnTo>
                    <a:pt x="1348120" y="200081"/>
                  </a:lnTo>
                  <a:lnTo>
                    <a:pt x="1316431" y="167004"/>
                  </a:lnTo>
                  <a:lnTo>
                    <a:pt x="1276753" y="143793"/>
                  </a:lnTo>
                  <a:lnTo>
                    <a:pt x="1230657" y="130112"/>
                  </a:lnTo>
                  <a:lnTo>
                    <a:pt x="1179712" y="125626"/>
                  </a:lnTo>
                  <a:close/>
                </a:path>
                <a:path w="4011295" h="601979">
                  <a:moveTo>
                    <a:pt x="1383710" y="422810"/>
                  </a:moveTo>
                  <a:lnTo>
                    <a:pt x="1265736" y="422810"/>
                  </a:lnTo>
                  <a:lnTo>
                    <a:pt x="1255797" y="457049"/>
                  </a:lnTo>
                  <a:lnTo>
                    <a:pt x="1237789" y="482908"/>
                  </a:lnTo>
                  <a:lnTo>
                    <a:pt x="1212864" y="499255"/>
                  </a:lnTo>
                  <a:lnTo>
                    <a:pt x="1182173" y="504955"/>
                  </a:lnTo>
                  <a:lnTo>
                    <a:pt x="1361834" y="504955"/>
                  </a:lnTo>
                  <a:lnTo>
                    <a:pt x="1361976" y="504743"/>
                  </a:lnTo>
                  <a:lnTo>
                    <a:pt x="1376670" y="466185"/>
                  </a:lnTo>
                  <a:lnTo>
                    <a:pt x="1383710" y="422810"/>
                  </a:lnTo>
                  <a:close/>
                </a:path>
                <a:path w="4011295" h="601979">
                  <a:moveTo>
                    <a:pt x="1360700" y="224685"/>
                  </a:moveTo>
                  <a:lnTo>
                    <a:pt x="1182173" y="224685"/>
                  </a:lnTo>
                  <a:lnTo>
                    <a:pt x="1211710" y="229897"/>
                  </a:lnTo>
                  <a:lnTo>
                    <a:pt x="1234100" y="244624"/>
                  </a:lnTo>
                  <a:lnTo>
                    <a:pt x="1249577" y="267504"/>
                  </a:lnTo>
                  <a:lnTo>
                    <a:pt x="1258375" y="297174"/>
                  </a:lnTo>
                  <a:lnTo>
                    <a:pt x="1381249" y="297174"/>
                  </a:lnTo>
                  <a:lnTo>
                    <a:pt x="1370249" y="243359"/>
                  </a:lnTo>
                  <a:lnTo>
                    <a:pt x="1360700" y="224685"/>
                  </a:lnTo>
                  <a:close/>
                </a:path>
                <a:path w="4011295" h="601979">
                  <a:moveTo>
                    <a:pt x="1661448" y="125627"/>
                  </a:moveTo>
                  <a:lnTo>
                    <a:pt x="1615953" y="129557"/>
                  </a:lnTo>
                  <a:lnTo>
                    <a:pt x="1574001" y="141218"/>
                  </a:lnTo>
                  <a:lnTo>
                    <a:pt x="1536371" y="160410"/>
                  </a:lnTo>
                  <a:lnTo>
                    <a:pt x="1503839" y="186936"/>
                  </a:lnTo>
                  <a:lnTo>
                    <a:pt x="1477174" y="220615"/>
                  </a:lnTo>
                  <a:lnTo>
                    <a:pt x="1457181" y="261194"/>
                  </a:lnTo>
                  <a:lnTo>
                    <a:pt x="1444609" y="308530"/>
                  </a:lnTo>
                  <a:lnTo>
                    <a:pt x="1440246" y="362407"/>
                  </a:lnTo>
                  <a:lnTo>
                    <a:pt x="1440246" y="372063"/>
                  </a:lnTo>
                  <a:lnTo>
                    <a:pt x="1444412" y="425629"/>
                  </a:lnTo>
                  <a:lnTo>
                    <a:pt x="1456527" y="472145"/>
                  </a:lnTo>
                  <a:lnTo>
                    <a:pt x="1476014" y="511582"/>
                  </a:lnTo>
                  <a:lnTo>
                    <a:pt x="1502298" y="543912"/>
                  </a:lnTo>
                  <a:lnTo>
                    <a:pt x="1534804" y="569106"/>
                  </a:lnTo>
                  <a:lnTo>
                    <a:pt x="1572954" y="587137"/>
                  </a:lnTo>
                  <a:lnTo>
                    <a:pt x="1616175" y="597977"/>
                  </a:lnTo>
                  <a:lnTo>
                    <a:pt x="1663889" y="601596"/>
                  </a:lnTo>
                  <a:lnTo>
                    <a:pt x="1720158" y="596373"/>
                  </a:lnTo>
                  <a:lnTo>
                    <a:pt x="1768303" y="581552"/>
                  </a:lnTo>
                  <a:lnTo>
                    <a:pt x="1807982" y="558410"/>
                  </a:lnTo>
                  <a:lnTo>
                    <a:pt x="1838854" y="528220"/>
                  </a:lnTo>
                  <a:lnTo>
                    <a:pt x="1849989" y="509787"/>
                  </a:lnTo>
                  <a:lnTo>
                    <a:pt x="1666349" y="509787"/>
                  </a:lnTo>
                  <a:lnTo>
                    <a:pt x="1629261" y="503596"/>
                  </a:lnTo>
                  <a:lnTo>
                    <a:pt x="1600001" y="483814"/>
                  </a:lnTo>
                  <a:lnTo>
                    <a:pt x="1579953" y="448631"/>
                  </a:lnTo>
                  <a:lnTo>
                    <a:pt x="1570503" y="396233"/>
                  </a:lnTo>
                  <a:lnTo>
                    <a:pt x="1872808" y="396233"/>
                  </a:lnTo>
                  <a:lnTo>
                    <a:pt x="1872808" y="340656"/>
                  </a:lnTo>
                  <a:lnTo>
                    <a:pt x="1870429" y="311668"/>
                  </a:lnTo>
                  <a:lnTo>
                    <a:pt x="1572963" y="311668"/>
                  </a:lnTo>
                  <a:lnTo>
                    <a:pt x="1585018" y="266336"/>
                  </a:lnTo>
                  <a:lnTo>
                    <a:pt x="1604910" y="237080"/>
                  </a:lnTo>
                  <a:lnTo>
                    <a:pt x="1630335" y="220958"/>
                  </a:lnTo>
                  <a:lnTo>
                    <a:pt x="1658988" y="215029"/>
                  </a:lnTo>
                  <a:lnTo>
                    <a:pt x="1841307" y="215029"/>
                  </a:lnTo>
                  <a:lnTo>
                    <a:pt x="1836390" y="205736"/>
                  </a:lnTo>
                  <a:lnTo>
                    <a:pt x="1810445" y="176068"/>
                  </a:lnTo>
                  <a:lnTo>
                    <a:pt x="1779086" y="153533"/>
                  </a:lnTo>
                  <a:lnTo>
                    <a:pt x="1743205" y="137822"/>
                  </a:lnTo>
                  <a:lnTo>
                    <a:pt x="1703695" y="128624"/>
                  </a:lnTo>
                  <a:lnTo>
                    <a:pt x="1661448" y="125627"/>
                  </a:lnTo>
                  <a:close/>
                </a:path>
                <a:path w="4011295" h="601979">
                  <a:moveTo>
                    <a:pt x="1872808" y="451801"/>
                  </a:moveTo>
                  <a:lnTo>
                    <a:pt x="1752374" y="451801"/>
                  </a:lnTo>
                  <a:lnTo>
                    <a:pt x="1741701" y="474112"/>
                  </a:lnTo>
                  <a:lnTo>
                    <a:pt x="1724111" y="492572"/>
                  </a:lnTo>
                  <a:lnTo>
                    <a:pt x="1699146" y="505144"/>
                  </a:lnTo>
                  <a:lnTo>
                    <a:pt x="1666349" y="509787"/>
                  </a:lnTo>
                  <a:lnTo>
                    <a:pt x="1849989" y="509787"/>
                  </a:lnTo>
                  <a:lnTo>
                    <a:pt x="1860576" y="492259"/>
                  </a:lnTo>
                  <a:lnTo>
                    <a:pt x="1872808" y="451801"/>
                  </a:lnTo>
                  <a:close/>
                </a:path>
                <a:path w="4011295" h="601979">
                  <a:moveTo>
                    <a:pt x="1841307" y="215029"/>
                  </a:moveTo>
                  <a:lnTo>
                    <a:pt x="1658988" y="215029"/>
                  </a:lnTo>
                  <a:lnTo>
                    <a:pt x="1693858" y="220615"/>
                  </a:lnTo>
                  <a:lnTo>
                    <a:pt x="1720432" y="237979"/>
                  </a:lnTo>
                  <a:lnTo>
                    <a:pt x="1737791" y="268028"/>
                  </a:lnTo>
                  <a:lnTo>
                    <a:pt x="1745012" y="311668"/>
                  </a:lnTo>
                  <a:lnTo>
                    <a:pt x="1870429" y="311668"/>
                  </a:lnTo>
                  <a:lnTo>
                    <a:pt x="1868464" y="287720"/>
                  </a:lnTo>
                  <a:lnTo>
                    <a:pt x="1856027" y="242850"/>
                  </a:lnTo>
                  <a:lnTo>
                    <a:pt x="1841307" y="215029"/>
                  </a:lnTo>
                  <a:close/>
                </a:path>
                <a:path w="4011295" h="601979">
                  <a:moveTo>
                    <a:pt x="2081809" y="137722"/>
                  </a:moveTo>
                  <a:lnTo>
                    <a:pt x="1951450" y="137722"/>
                  </a:lnTo>
                  <a:lnTo>
                    <a:pt x="1951450" y="591932"/>
                  </a:lnTo>
                  <a:lnTo>
                    <a:pt x="2081809" y="591932"/>
                  </a:lnTo>
                  <a:lnTo>
                    <a:pt x="2081809" y="314087"/>
                  </a:lnTo>
                  <a:lnTo>
                    <a:pt x="2088237" y="276416"/>
                  </a:lnTo>
                  <a:lnTo>
                    <a:pt x="2105699" y="250064"/>
                  </a:lnTo>
                  <a:lnTo>
                    <a:pt x="2131467" y="234583"/>
                  </a:lnTo>
                  <a:lnTo>
                    <a:pt x="2162809" y="229523"/>
                  </a:lnTo>
                  <a:lnTo>
                    <a:pt x="2355411" y="229523"/>
                  </a:lnTo>
                  <a:lnTo>
                    <a:pt x="2355373" y="229179"/>
                  </a:lnTo>
                  <a:lnTo>
                    <a:pt x="2345423" y="205373"/>
                  </a:lnTo>
                  <a:lnTo>
                    <a:pt x="2081809" y="205373"/>
                  </a:lnTo>
                  <a:lnTo>
                    <a:pt x="2081809" y="137722"/>
                  </a:lnTo>
                  <a:close/>
                </a:path>
                <a:path w="4011295" h="601979">
                  <a:moveTo>
                    <a:pt x="2355411" y="229523"/>
                  </a:moveTo>
                  <a:lnTo>
                    <a:pt x="2162809" y="229523"/>
                  </a:lnTo>
                  <a:lnTo>
                    <a:pt x="2193300" y="234130"/>
                  </a:lnTo>
                  <a:lnTo>
                    <a:pt x="2214793" y="248250"/>
                  </a:lnTo>
                  <a:lnTo>
                    <a:pt x="2227520" y="272334"/>
                  </a:lnTo>
                  <a:lnTo>
                    <a:pt x="2231711" y="306830"/>
                  </a:lnTo>
                  <a:lnTo>
                    <a:pt x="2231711" y="591932"/>
                  </a:lnTo>
                  <a:lnTo>
                    <a:pt x="2361927" y="591932"/>
                  </a:lnTo>
                  <a:lnTo>
                    <a:pt x="2361926" y="287519"/>
                  </a:lnTo>
                  <a:lnTo>
                    <a:pt x="2355411" y="229523"/>
                  </a:lnTo>
                  <a:close/>
                </a:path>
                <a:path w="4011295" h="601979">
                  <a:moveTo>
                    <a:pt x="2221868" y="128046"/>
                  </a:moveTo>
                  <a:lnTo>
                    <a:pt x="2172963" y="134011"/>
                  </a:lnTo>
                  <a:lnTo>
                    <a:pt x="2133306" y="150396"/>
                  </a:lnTo>
                  <a:lnTo>
                    <a:pt x="2102915" y="174938"/>
                  </a:lnTo>
                  <a:lnTo>
                    <a:pt x="2081809" y="205373"/>
                  </a:lnTo>
                  <a:lnTo>
                    <a:pt x="2345423" y="205373"/>
                  </a:lnTo>
                  <a:lnTo>
                    <a:pt x="2336663" y="184411"/>
                  </a:lnTo>
                  <a:lnTo>
                    <a:pt x="2307224" y="152865"/>
                  </a:lnTo>
                  <a:lnTo>
                    <a:pt x="2268483" y="134192"/>
                  </a:lnTo>
                  <a:lnTo>
                    <a:pt x="2221868" y="128046"/>
                  </a:lnTo>
                  <a:close/>
                </a:path>
                <a:path w="4011295" h="601979">
                  <a:moveTo>
                    <a:pt x="2600211" y="231942"/>
                  </a:moveTo>
                  <a:lnTo>
                    <a:pt x="2469995" y="231942"/>
                  </a:lnTo>
                  <a:lnTo>
                    <a:pt x="2469995" y="461465"/>
                  </a:lnTo>
                  <a:lnTo>
                    <a:pt x="2475663" y="511042"/>
                  </a:lnTo>
                  <a:lnTo>
                    <a:pt x="2492897" y="549603"/>
                  </a:lnTo>
                  <a:lnTo>
                    <a:pt x="2522040" y="577146"/>
                  </a:lnTo>
                  <a:lnTo>
                    <a:pt x="2563439" y="593672"/>
                  </a:lnTo>
                  <a:lnTo>
                    <a:pt x="2617436" y="599180"/>
                  </a:lnTo>
                  <a:lnTo>
                    <a:pt x="2640391" y="598350"/>
                  </a:lnTo>
                  <a:lnTo>
                    <a:pt x="2660807" y="596160"/>
                  </a:lnTo>
                  <a:lnTo>
                    <a:pt x="2677994" y="593064"/>
                  </a:lnTo>
                  <a:lnTo>
                    <a:pt x="2691259" y="589515"/>
                  </a:lnTo>
                  <a:lnTo>
                    <a:pt x="2691259" y="497706"/>
                  </a:lnTo>
                  <a:lnTo>
                    <a:pt x="2646965" y="497706"/>
                  </a:lnTo>
                  <a:lnTo>
                    <a:pt x="2626164" y="494535"/>
                  </a:lnTo>
                  <a:lnTo>
                    <a:pt x="2611592" y="485022"/>
                  </a:lnTo>
                  <a:lnTo>
                    <a:pt x="2603018" y="469166"/>
                  </a:lnTo>
                  <a:lnTo>
                    <a:pt x="2600211" y="446969"/>
                  </a:lnTo>
                  <a:lnTo>
                    <a:pt x="2600211" y="231942"/>
                  </a:lnTo>
                  <a:close/>
                </a:path>
                <a:path w="4011295" h="601979">
                  <a:moveTo>
                    <a:pt x="2691259" y="490459"/>
                  </a:moveTo>
                  <a:lnTo>
                    <a:pt x="2681916" y="493630"/>
                  </a:lnTo>
                  <a:lnTo>
                    <a:pt x="2671881" y="495895"/>
                  </a:lnTo>
                  <a:lnTo>
                    <a:pt x="2660461" y="497253"/>
                  </a:lnTo>
                  <a:lnTo>
                    <a:pt x="2646965" y="497706"/>
                  </a:lnTo>
                  <a:lnTo>
                    <a:pt x="2691259" y="497706"/>
                  </a:lnTo>
                  <a:lnTo>
                    <a:pt x="2691259" y="490459"/>
                  </a:lnTo>
                  <a:close/>
                </a:path>
                <a:path w="4011295" h="601979">
                  <a:moveTo>
                    <a:pt x="2688798" y="137722"/>
                  </a:moveTo>
                  <a:lnTo>
                    <a:pt x="2416063" y="137722"/>
                  </a:lnTo>
                  <a:lnTo>
                    <a:pt x="2416063" y="231942"/>
                  </a:lnTo>
                  <a:lnTo>
                    <a:pt x="2688798" y="231942"/>
                  </a:lnTo>
                  <a:lnTo>
                    <a:pt x="2688798" y="137722"/>
                  </a:lnTo>
                  <a:close/>
                </a:path>
                <a:path w="4011295" h="601979">
                  <a:moveTo>
                    <a:pt x="2600211" y="0"/>
                  </a:moveTo>
                  <a:lnTo>
                    <a:pt x="2469995" y="53157"/>
                  </a:lnTo>
                  <a:lnTo>
                    <a:pt x="2469995" y="137722"/>
                  </a:lnTo>
                  <a:lnTo>
                    <a:pt x="2600211" y="137722"/>
                  </a:lnTo>
                  <a:lnTo>
                    <a:pt x="2600211" y="0"/>
                  </a:lnTo>
                  <a:close/>
                </a:path>
                <a:path w="4011295" h="601979">
                  <a:moveTo>
                    <a:pt x="2897759" y="137722"/>
                  </a:moveTo>
                  <a:lnTo>
                    <a:pt x="2767338" y="137722"/>
                  </a:lnTo>
                  <a:lnTo>
                    <a:pt x="2767338" y="444555"/>
                  </a:lnTo>
                  <a:lnTo>
                    <a:pt x="2774405" y="501708"/>
                  </a:lnTo>
                  <a:lnTo>
                    <a:pt x="2794347" y="545757"/>
                  </a:lnTo>
                  <a:lnTo>
                    <a:pt x="2825274" y="576933"/>
                  </a:lnTo>
                  <a:lnTo>
                    <a:pt x="2865296" y="595469"/>
                  </a:lnTo>
                  <a:lnTo>
                    <a:pt x="2912523" y="601596"/>
                  </a:lnTo>
                  <a:lnTo>
                    <a:pt x="2959505" y="595631"/>
                  </a:lnTo>
                  <a:lnTo>
                    <a:pt x="2997548" y="579247"/>
                  </a:lnTo>
                  <a:lnTo>
                    <a:pt x="3026863" y="554710"/>
                  </a:lnTo>
                  <a:lnTo>
                    <a:pt x="3047660" y="524283"/>
                  </a:lnTo>
                  <a:lnTo>
                    <a:pt x="3175415" y="524283"/>
                  </a:lnTo>
                  <a:lnTo>
                    <a:pt x="3175415" y="504955"/>
                  </a:lnTo>
                  <a:lnTo>
                    <a:pt x="2963994" y="504955"/>
                  </a:lnTo>
                  <a:lnTo>
                    <a:pt x="2935045" y="500349"/>
                  </a:lnTo>
                  <a:lnTo>
                    <a:pt x="2914343" y="486230"/>
                  </a:lnTo>
                  <a:lnTo>
                    <a:pt x="2901908" y="462145"/>
                  </a:lnTo>
                  <a:lnTo>
                    <a:pt x="2897759" y="427642"/>
                  </a:lnTo>
                  <a:lnTo>
                    <a:pt x="2897759" y="137722"/>
                  </a:lnTo>
                  <a:close/>
                </a:path>
                <a:path w="4011295" h="601979">
                  <a:moveTo>
                    <a:pt x="3175415" y="524283"/>
                  </a:moveTo>
                  <a:lnTo>
                    <a:pt x="3047660" y="524283"/>
                  </a:lnTo>
                  <a:lnTo>
                    <a:pt x="3047660" y="591932"/>
                  </a:lnTo>
                  <a:lnTo>
                    <a:pt x="3175415" y="591932"/>
                  </a:lnTo>
                  <a:lnTo>
                    <a:pt x="3175415" y="524283"/>
                  </a:lnTo>
                  <a:close/>
                </a:path>
                <a:path w="4011295" h="601979">
                  <a:moveTo>
                    <a:pt x="3175415" y="137722"/>
                  </a:moveTo>
                  <a:lnTo>
                    <a:pt x="3045200" y="137722"/>
                  </a:lnTo>
                  <a:lnTo>
                    <a:pt x="3045200" y="420393"/>
                  </a:lnTo>
                  <a:lnTo>
                    <a:pt x="3038740" y="457049"/>
                  </a:lnTo>
                  <a:lnTo>
                    <a:pt x="3021207" y="483512"/>
                  </a:lnTo>
                  <a:lnTo>
                    <a:pt x="2995369" y="499557"/>
                  </a:lnTo>
                  <a:lnTo>
                    <a:pt x="2963994" y="504955"/>
                  </a:lnTo>
                  <a:lnTo>
                    <a:pt x="3175415" y="504955"/>
                  </a:lnTo>
                  <a:lnTo>
                    <a:pt x="3175415" y="137722"/>
                  </a:lnTo>
                  <a:close/>
                </a:path>
                <a:path w="4011295" h="601979">
                  <a:moveTo>
                    <a:pt x="3401601" y="137722"/>
                  </a:moveTo>
                  <a:lnTo>
                    <a:pt x="3271180" y="137722"/>
                  </a:lnTo>
                  <a:lnTo>
                    <a:pt x="3271180" y="594348"/>
                  </a:lnTo>
                  <a:lnTo>
                    <a:pt x="3401601" y="594348"/>
                  </a:lnTo>
                  <a:lnTo>
                    <a:pt x="3401601" y="359988"/>
                  </a:lnTo>
                  <a:lnTo>
                    <a:pt x="3411027" y="312539"/>
                  </a:lnTo>
                  <a:lnTo>
                    <a:pt x="3438410" y="281166"/>
                  </a:lnTo>
                  <a:lnTo>
                    <a:pt x="3482403" y="263835"/>
                  </a:lnTo>
                  <a:lnTo>
                    <a:pt x="3541660" y="258511"/>
                  </a:lnTo>
                  <a:lnTo>
                    <a:pt x="3541660" y="222286"/>
                  </a:lnTo>
                  <a:lnTo>
                    <a:pt x="3401601" y="222286"/>
                  </a:lnTo>
                  <a:lnTo>
                    <a:pt x="3401601" y="137722"/>
                  </a:lnTo>
                  <a:close/>
                </a:path>
                <a:path w="4011295" h="601979">
                  <a:moveTo>
                    <a:pt x="3541660" y="132884"/>
                  </a:moveTo>
                  <a:lnTo>
                    <a:pt x="3494485" y="138357"/>
                  </a:lnTo>
                  <a:lnTo>
                    <a:pt x="3455866" y="154929"/>
                  </a:lnTo>
                  <a:lnTo>
                    <a:pt x="3425129" y="182830"/>
                  </a:lnTo>
                  <a:lnTo>
                    <a:pt x="3401601" y="222286"/>
                  </a:lnTo>
                  <a:lnTo>
                    <a:pt x="3541660" y="222286"/>
                  </a:lnTo>
                  <a:lnTo>
                    <a:pt x="3541660" y="132884"/>
                  </a:lnTo>
                  <a:close/>
                </a:path>
                <a:path w="4011295" h="601979">
                  <a:moveTo>
                    <a:pt x="3802091" y="125627"/>
                  </a:moveTo>
                  <a:lnTo>
                    <a:pt x="3756619" y="129558"/>
                  </a:lnTo>
                  <a:lnTo>
                    <a:pt x="3714692" y="141218"/>
                  </a:lnTo>
                  <a:lnTo>
                    <a:pt x="3677086" y="160410"/>
                  </a:lnTo>
                  <a:lnTo>
                    <a:pt x="3644576" y="186936"/>
                  </a:lnTo>
                  <a:lnTo>
                    <a:pt x="3617930" y="220616"/>
                  </a:lnTo>
                  <a:lnTo>
                    <a:pt x="3597953" y="261194"/>
                  </a:lnTo>
                  <a:lnTo>
                    <a:pt x="3585391" y="308530"/>
                  </a:lnTo>
                  <a:lnTo>
                    <a:pt x="3581032" y="362407"/>
                  </a:lnTo>
                  <a:lnTo>
                    <a:pt x="3581032" y="372063"/>
                  </a:lnTo>
                  <a:lnTo>
                    <a:pt x="3585194" y="425630"/>
                  </a:lnTo>
                  <a:lnTo>
                    <a:pt x="3597299" y="472145"/>
                  </a:lnTo>
                  <a:lnTo>
                    <a:pt x="3616772" y="511582"/>
                  </a:lnTo>
                  <a:lnTo>
                    <a:pt x="3643038" y="543912"/>
                  </a:lnTo>
                  <a:lnTo>
                    <a:pt x="3675524" y="569107"/>
                  </a:lnTo>
                  <a:lnTo>
                    <a:pt x="3713654" y="587138"/>
                  </a:lnTo>
                  <a:lnTo>
                    <a:pt x="3756855" y="597977"/>
                  </a:lnTo>
                  <a:lnTo>
                    <a:pt x="3804552" y="601596"/>
                  </a:lnTo>
                  <a:lnTo>
                    <a:pt x="3860713" y="596373"/>
                  </a:lnTo>
                  <a:lnTo>
                    <a:pt x="3908580" y="581552"/>
                  </a:lnTo>
                  <a:lnTo>
                    <a:pt x="3948096" y="558410"/>
                  </a:lnTo>
                  <a:lnTo>
                    <a:pt x="3979205" y="528221"/>
                  </a:lnTo>
                  <a:lnTo>
                    <a:pt x="3990813" y="509787"/>
                  </a:lnTo>
                  <a:lnTo>
                    <a:pt x="3809473" y="509787"/>
                  </a:lnTo>
                  <a:lnTo>
                    <a:pt x="3772450" y="503596"/>
                  </a:lnTo>
                  <a:lnTo>
                    <a:pt x="3743212" y="483815"/>
                  </a:lnTo>
                  <a:lnTo>
                    <a:pt x="3723164" y="448631"/>
                  </a:lnTo>
                  <a:lnTo>
                    <a:pt x="3713708" y="396233"/>
                  </a:lnTo>
                  <a:lnTo>
                    <a:pt x="4011051" y="396233"/>
                  </a:lnTo>
                  <a:lnTo>
                    <a:pt x="4011051" y="311668"/>
                  </a:lnTo>
                  <a:lnTo>
                    <a:pt x="3711248" y="311668"/>
                  </a:lnTo>
                  <a:lnTo>
                    <a:pt x="3724711" y="266336"/>
                  </a:lnTo>
                  <a:lnTo>
                    <a:pt x="3745288" y="237080"/>
                  </a:lnTo>
                  <a:lnTo>
                    <a:pt x="3770940" y="220959"/>
                  </a:lnTo>
                  <a:lnTo>
                    <a:pt x="3799630" y="215029"/>
                  </a:lnTo>
                  <a:lnTo>
                    <a:pt x="3982027" y="215029"/>
                  </a:lnTo>
                  <a:lnTo>
                    <a:pt x="3977112" y="205737"/>
                  </a:lnTo>
                  <a:lnTo>
                    <a:pt x="3951172" y="176068"/>
                  </a:lnTo>
                  <a:lnTo>
                    <a:pt x="3919811" y="153534"/>
                  </a:lnTo>
                  <a:lnTo>
                    <a:pt x="3883918" y="137823"/>
                  </a:lnTo>
                  <a:lnTo>
                    <a:pt x="3844381" y="128624"/>
                  </a:lnTo>
                  <a:lnTo>
                    <a:pt x="3802091" y="125627"/>
                  </a:lnTo>
                  <a:close/>
                </a:path>
                <a:path w="4011295" h="601979">
                  <a:moveTo>
                    <a:pt x="4011051" y="451802"/>
                  </a:moveTo>
                  <a:lnTo>
                    <a:pt x="3895600" y="451802"/>
                  </a:lnTo>
                  <a:lnTo>
                    <a:pt x="3884911" y="474112"/>
                  </a:lnTo>
                  <a:lnTo>
                    <a:pt x="3867301" y="492573"/>
                  </a:lnTo>
                  <a:lnTo>
                    <a:pt x="3842309" y="505144"/>
                  </a:lnTo>
                  <a:lnTo>
                    <a:pt x="3809473" y="509787"/>
                  </a:lnTo>
                  <a:lnTo>
                    <a:pt x="3990813" y="509787"/>
                  </a:lnTo>
                  <a:lnTo>
                    <a:pt x="4001850" y="492259"/>
                  </a:lnTo>
                  <a:lnTo>
                    <a:pt x="4011051" y="465900"/>
                  </a:lnTo>
                  <a:lnTo>
                    <a:pt x="4011051" y="451802"/>
                  </a:lnTo>
                  <a:close/>
                </a:path>
                <a:path w="4011295" h="601979">
                  <a:moveTo>
                    <a:pt x="3982027" y="215029"/>
                  </a:moveTo>
                  <a:lnTo>
                    <a:pt x="3799630" y="215029"/>
                  </a:lnTo>
                  <a:lnTo>
                    <a:pt x="3834542" y="220616"/>
                  </a:lnTo>
                  <a:lnTo>
                    <a:pt x="3861149" y="237979"/>
                  </a:lnTo>
                  <a:lnTo>
                    <a:pt x="3878528" y="268028"/>
                  </a:lnTo>
                  <a:lnTo>
                    <a:pt x="3885757" y="311668"/>
                  </a:lnTo>
                  <a:lnTo>
                    <a:pt x="4011051" y="311668"/>
                  </a:lnTo>
                  <a:lnTo>
                    <a:pt x="4011051" y="310647"/>
                  </a:lnTo>
                  <a:lnTo>
                    <a:pt x="4009171" y="287720"/>
                  </a:lnTo>
                  <a:lnTo>
                    <a:pt x="3996741" y="242850"/>
                  </a:lnTo>
                  <a:lnTo>
                    <a:pt x="3982027" y="2150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6255999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6303" y="306451"/>
            <a:ext cx="3263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0" dirty="0"/>
              <a:t>Use</a:t>
            </a:r>
            <a:r>
              <a:rPr spc="-195" dirty="0"/>
              <a:t> </a:t>
            </a:r>
            <a:r>
              <a:rPr spc="-265" dirty="0"/>
              <a:t>Case:</a:t>
            </a:r>
            <a:r>
              <a:rPr spc="-204" dirty="0"/>
              <a:t> </a:t>
            </a:r>
            <a:r>
              <a:rPr spc="-114" dirty="0"/>
              <a:t>Solution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65528" y="816369"/>
            <a:ext cx="13364844" cy="4754880"/>
            <a:chOff x="1565528" y="816369"/>
            <a:chExt cx="13364844" cy="47548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0100" y="816369"/>
              <a:ext cx="4494657" cy="380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42536" y="5006974"/>
              <a:ext cx="887730" cy="558165"/>
            </a:xfrm>
            <a:custGeom>
              <a:avLst/>
              <a:gdLst/>
              <a:ahLst/>
              <a:cxnLst/>
              <a:rect l="l" t="t" r="r" b="b"/>
              <a:pathLst>
                <a:path w="887729" h="558164">
                  <a:moveTo>
                    <a:pt x="0" y="0"/>
                  </a:moveTo>
                  <a:lnTo>
                    <a:pt x="557911" y="558038"/>
                  </a:lnTo>
                  <a:lnTo>
                    <a:pt x="887222" y="558038"/>
                  </a:lnTo>
                  <a:lnTo>
                    <a:pt x="557911" y="558038"/>
                  </a:lnTo>
                  <a:lnTo>
                    <a:pt x="0" y="0"/>
                  </a:lnTo>
                  <a:close/>
                </a:path>
              </a:pathLst>
            </a:custGeom>
            <a:ln w="10915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5528" y="2801493"/>
              <a:ext cx="2525268" cy="25252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85716" y="2534919"/>
              <a:ext cx="807085" cy="501015"/>
            </a:xfrm>
            <a:custGeom>
              <a:avLst/>
              <a:gdLst/>
              <a:ahLst/>
              <a:cxnLst/>
              <a:rect l="l" t="t" r="r" b="b"/>
              <a:pathLst>
                <a:path w="807085" h="501014">
                  <a:moveTo>
                    <a:pt x="806831" y="0"/>
                  </a:moveTo>
                  <a:lnTo>
                    <a:pt x="502031" y="0"/>
                  </a:lnTo>
                  <a:lnTo>
                    <a:pt x="0" y="501014"/>
                  </a:lnTo>
                  <a:lnTo>
                    <a:pt x="502031" y="0"/>
                  </a:lnTo>
                  <a:lnTo>
                    <a:pt x="806831" y="0"/>
                  </a:lnTo>
                  <a:close/>
                </a:path>
              </a:pathLst>
            </a:custGeom>
            <a:ln w="1064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7369" y="2462530"/>
              <a:ext cx="144779" cy="1447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28234" y="1864232"/>
              <a:ext cx="9995535" cy="1361440"/>
            </a:xfrm>
            <a:custGeom>
              <a:avLst/>
              <a:gdLst/>
              <a:ahLst/>
              <a:cxnLst/>
              <a:rect l="l" t="t" r="r" b="b"/>
              <a:pathLst>
                <a:path w="9995535" h="1361439">
                  <a:moveTo>
                    <a:pt x="0" y="226822"/>
                  </a:moveTo>
                  <a:lnTo>
                    <a:pt x="4604" y="181123"/>
                  </a:lnTo>
                  <a:lnTo>
                    <a:pt x="17813" y="138553"/>
                  </a:lnTo>
                  <a:lnTo>
                    <a:pt x="38716" y="100024"/>
                  </a:lnTo>
                  <a:lnTo>
                    <a:pt x="66405" y="66452"/>
                  </a:lnTo>
                  <a:lnTo>
                    <a:pt x="99969" y="38750"/>
                  </a:lnTo>
                  <a:lnTo>
                    <a:pt x="138499" y="17831"/>
                  </a:lnTo>
                  <a:lnTo>
                    <a:pt x="181086" y="4610"/>
                  </a:lnTo>
                  <a:lnTo>
                    <a:pt x="226822" y="0"/>
                  </a:lnTo>
                  <a:lnTo>
                    <a:pt x="9768332" y="0"/>
                  </a:lnTo>
                  <a:lnTo>
                    <a:pt x="9814072" y="4610"/>
                  </a:lnTo>
                  <a:lnTo>
                    <a:pt x="9856674" y="17831"/>
                  </a:lnTo>
                  <a:lnTo>
                    <a:pt x="9895225" y="38750"/>
                  </a:lnTo>
                  <a:lnTo>
                    <a:pt x="9928812" y="66452"/>
                  </a:lnTo>
                  <a:lnTo>
                    <a:pt x="9956523" y="100024"/>
                  </a:lnTo>
                  <a:lnTo>
                    <a:pt x="9977447" y="138553"/>
                  </a:lnTo>
                  <a:lnTo>
                    <a:pt x="9990670" y="181123"/>
                  </a:lnTo>
                  <a:lnTo>
                    <a:pt x="9995281" y="226822"/>
                  </a:lnTo>
                  <a:lnTo>
                    <a:pt x="9995281" y="1134364"/>
                  </a:lnTo>
                  <a:lnTo>
                    <a:pt x="9990670" y="1180104"/>
                  </a:lnTo>
                  <a:lnTo>
                    <a:pt x="9977447" y="1222706"/>
                  </a:lnTo>
                  <a:lnTo>
                    <a:pt x="9956523" y="1261257"/>
                  </a:lnTo>
                  <a:lnTo>
                    <a:pt x="9928812" y="1294844"/>
                  </a:lnTo>
                  <a:lnTo>
                    <a:pt x="9895225" y="1322555"/>
                  </a:lnTo>
                  <a:lnTo>
                    <a:pt x="9856674" y="1343479"/>
                  </a:lnTo>
                  <a:lnTo>
                    <a:pt x="9814072" y="1356702"/>
                  </a:lnTo>
                  <a:lnTo>
                    <a:pt x="9768332" y="1361313"/>
                  </a:lnTo>
                  <a:lnTo>
                    <a:pt x="226822" y="1361313"/>
                  </a:lnTo>
                  <a:lnTo>
                    <a:pt x="181086" y="1356702"/>
                  </a:lnTo>
                  <a:lnTo>
                    <a:pt x="138499" y="1343479"/>
                  </a:lnTo>
                  <a:lnTo>
                    <a:pt x="99969" y="1322555"/>
                  </a:lnTo>
                  <a:lnTo>
                    <a:pt x="66405" y="1294844"/>
                  </a:lnTo>
                  <a:lnTo>
                    <a:pt x="38716" y="1261257"/>
                  </a:lnTo>
                  <a:lnTo>
                    <a:pt x="17813" y="1222706"/>
                  </a:lnTo>
                  <a:lnTo>
                    <a:pt x="4604" y="1180104"/>
                  </a:lnTo>
                  <a:lnTo>
                    <a:pt x="0" y="1134364"/>
                  </a:lnTo>
                  <a:lnTo>
                    <a:pt x="0" y="226822"/>
                  </a:lnTo>
                  <a:close/>
                </a:path>
              </a:pathLst>
            </a:custGeom>
            <a:ln w="126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73777" y="1926107"/>
            <a:ext cx="966851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Accenture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integrated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Amazon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CodeWhisperer,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tool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interprets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natural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language,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generates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correct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multiple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languages,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offers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real-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time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Arial"/>
                <a:cs typeface="Arial"/>
              </a:rPr>
              <a:t>IDE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support.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39665" y="4899533"/>
            <a:ext cx="9984105" cy="1361440"/>
          </a:xfrm>
          <a:custGeom>
            <a:avLst/>
            <a:gdLst/>
            <a:ahLst/>
            <a:cxnLst/>
            <a:rect l="l" t="t" r="r" b="b"/>
            <a:pathLst>
              <a:path w="9984105" h="1361439">
                <a:moveTo>
                  <a:pt x="0" y="226821"/>
                </a:moveTo>
                <a:lnTo>
                  <a:pt x="4610" y="181123"/>
                </a:lnTo>
                <a:lnTo>
                  <a:pt x="17833" y="138553"/>
                </a:lnTo>
                <a:lnTo>
                  <a:pt x="38757" y="100024"/>
                </a:lnTo>
                <a:lnTo>
                  <a:pt x="66468" y="66452"/>
                </a:lnTo>
                <a:lnTo>
                  <a:pt x="100055" y="38750"/>
                </a:lnTo>
                <a:lnTo>
                  <a:pt x="138606" y="17831"/>
                </a:lnTo>
                <a:lnTo>
                  <a:pt x="181208" y="4610"/>
                </a:lnTo>
                <a:lnTo>
                  <a:pt x="226949" y="0"/>
                </a:lnTo>
                <a:lnTo>
                  <a:pt x="9756902" y="0"/>
                </a:lnTo>
                <a:lnTo>
                  <a:pt x="9802642" y="4610"/>
                </a:lnTo>
                <a:lnTo>
                  <a:pt x="9845244" y="17831"/>
                </a:lnTo>
                <a:lnTo>
                  <a:pt x="9883795" y="38750"/>
                </a:lnTo>
                <a:lnTo>
                  <a:pt x="9917382" y="66452"/>
                </a:lnTo>
                <a:lnTo>
                  <a:pt x="9945093" y="100024"/>
                </a:lnTo>
                <a:lnTo>
                  <a:pt x="9966017" y="138553"/>
                </a:lnTo>
                <a:lnTo>
                  <a:pt x="9979240" y="181123"/>
                </a:lnTo>
                <a:lnTo>
                  <a:pt x="9983850" y="226821"/>
                </a:lnTo>
                <a:lnTo>
                  <a:pt x="9983850" y="1134364"/>
                </a:lnTo>
                <a:lnTo>
                  <a:pt x="9979240" y="1180104"/>
                </a:lnTo>
                <a:lnTo>
                  <a:pt x="9966017" y="1222706"/>
                </a:lnTo>
                <a:lnTo>
                  <a:pt x="9945093" y="1261257"/>
                </a:lnTo>
                <a:lnTo>
                  <a:pt x="9917382" y="1294844"/>
                </a:lnTo>
                <a:lnTo>
                  <a:pt x="9883795" y="1322555"/>
                </a:lnTo>
                <a:lnTo>
                  <a:pt x="9845244" y="1343479"/>
                </a:lnTo>
                <a:lnTo>
                  <a:pt x="9802642" y="1356702"/>
                </a:lnTo>
                <a:lnTo>
                  <a:pt x="9756902" y="1361312"/>
                </a:lnTo>
                <a:lnTo>
                  <a:pt x="226949" y="1361312"/>
                </a:lnTo>
                <a:lnTo>
                  <a:pt x="181208" y="1356702"/>
                </a:lnTo>
                <a:lnTo>
                  <a:pt x="138606" y="1343479"/>
                </a:lnTo>
                <a:lnTo>
                  <a:pt x="100055" y="1322555"/>
                </a:lnTo>
                <a:lnTo>
                  <a:pt x="66468" y="1294844"/>
                </a:lnTo>
                <a:lnTo>
                  <a:pt x="38757" y="1261257"/>
                </a:lnTo>
                <a:lnTo>
                  <a:pt x="17833" y="1222706"/>
                </a:lnTo>
                <a:lnTo>
                  <a:pt x="4610" y="1180104"/>
                </a:lnTo>
                <a:lnTo>
                  <a:pt x="0" y="1134364"/>
                </a:lnTo>
                <a:lnTo>
                  <a:pt x="0" y="226821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85334" y="4962275"/>
            <a:ext cx="9622155" cy="1182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tool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aims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reduce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manual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coding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efforts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repetitive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boilerplate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tasks,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significantly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streamlining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coding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process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freeing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up</a:t>
            </a:r>
            <a:r>
              <a:rPr sz="22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developer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time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sz="22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complex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issues.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90547" y="7261097"/>
            <a:ext cx="13129260" cy="1076960"/>
          </a:xfrm>
          <a:custGeom>
            <a:avLst/>
            <a:gdLst/>
            <a:ahLst/>
            <a:cxnLst/>
            <a:rect l="l" t="t" r="r" b="b"/>
            <a:pathLst>
              <a:path w="13129260" h="1076959">
                <a:moveTo>
                  <a:pt x="12949300" y="0"/>
                </a:moveTo>
                <a:lnTo>
                  <a:pt x="179451" y="0"/>
                </a:lnTo>
                <a:lnTo>
                  <a:pt x="131762" y="6413"/>
                </a:lnTo>
                <a:lnTo>
                  <a:pt x="88900" y="24511"/>
                </a:lnTo>
                <a:lnTo>
                  <a:pt x="52578" y="52578"/>
                </a:lnTo>
                <a:lnTo>
                  <a:pt x="24510" y="88900"/>
                </a:lnTo>
                <a:lnTo>
                  <a:pt x="6413" y="131762"/>
                </a:lnTo>
                <a:lnTo>
                  <a:pt x="0" y="179450"/>
                </a:lnTo>
                <a:lnTo>
                  <a:pt x="0" y="897242"/>
                </a:lnTo>
                <a:lnTo>
                  <a:pt x="6413" y="944948"/>
                </a:lnTo>
                <a:lnTo>
                  <a:pt x="24510" y="987815"/>
                </a:lnTo>
                <a:lnTo>
                  <a:pt x="52578" y="1024134"/>
                </a:lnTo>
                <a:lnTo>
                  <a:pt x="88900" y="1052193"/>
                </a:lnTo>
                <a:lnTo>
                  <a:pt x="131762" y="1070283"/>
                </a:lnTo>
                <a:lnTo>
                  <a:pt x="179451" y="1076693"/>
                </a:lnTo>
                <a:lnTo>
                  <a:pt x="12949300" y="1076693"/>
                </a:lnTo>
                <a:lnTo>
                  <a:pt x="12996989" y="1070283"/>
                </a:lnTo>
                <a:lnTo>
                  <a:pt x="13039852" y="1052193"/>
                </a:lnTo>
                <a:lnTo>
                  <a:pt x="13076174" y="1024134"/>
                </a:lnTo>
                <a:lnTo>
                  <a:pt x="13104241" y="987815"/>
                </a:lnTo>
                <a:lnTo>
                  <a:pt x="13122338" y="944948"/>
                </a:lnTo>
                <a:lnTo>
                  <a:pt x="13128752" y="897242"/>
                </a:lnTo>
                <a:lnTo>
                  <a:pt x="13128752" y="179450"/>
                </a:lnTo>
                <a:lnTo>
                  <a:pt x="13122338" y="131762"/>
                </a:lnTo>
                <a:lnTo>
                  <a:pt x="13104241" y="88900"/>
                </a:lnTo>
                <a:lnTo>
                  <a:pt x="13076174" y="52578"/>
                </a:lnTo>
                <a:lnTo>
                  <a:pt x="13039852" y="24511"/>
                </a:lnTo>
                <a:lnTo>
                  <a:pt x="12996989" y="6413"/>
                </a:lnTo>
                <a:lnTo>
                  <a:pt x="129493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05380" y="7374077"/>
            <a:ext cx="12496165" cy="79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025" marR="5080" indent="-568960">
              <a:lnSpc>
                <a:spcPct val="1151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Amazon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CodeWhisperer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boosted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Accenture's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Velocity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team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productivity,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reducing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repetitive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task 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time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up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404040"/>
                </a:solidFill>
                <a:latin typeface="Arial Black"/>
                <a:cs typeface="Arial Black"/>
              </a:rPr>
              <a:t>30%</a:t>
            </a:r>
            <a:r>
              <a:rPr sz="2200" spc="-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enhancing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focus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software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quality,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security,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performance.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57369" y="5494401"/>
            <a:ext cx="144779" cy="1447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4" y="7254"/>
            <a:ext cx="16253967" cy="82368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6629" y="293877"/>
            <a:ext cx="3143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0" dirty="0"/>
              <a:t>Engage</a:t>
            </a:r>
            <a:r>
              <a:rPr spc="-180" dirty="0"/>
              <a:t> </a:t>
            </a:r>
            <a:r>
              <a:rPr spc="-120" dirty="0"/>
              <a:t>and</a:t>
            </a:r>
            <a:r>
              <a:rPr spc="-180" dirty="0"/>
              <a:t> </a:t>
            </a:r>
            <a:r>
              <a:rPr spc="-114" dirty="0"/>
              <a:t>Think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38012" y="816372"/>
            <a:ext cx="9544685" cy="5778500"/>
            <a:chOff x="538012" y="816372"/>
            <a:chExt cx="9544685" cy="57785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4900" y="816372"/>
              <a:ext cx="3897376" cy="3806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012" y="2306507"/>
              <a:ext cx="7088004" cy="42883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9078" y="5279546"/>
              <a:ext cx="769602" cy="11933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7581" y="3824528"/>
              <a:ext cx="4808466" cy="26555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77602" y="5271656"/>
              <a:ext cx="4490085" cy="71755"/>
            </a:xfrm>
            <a:custGeom>
              <a:avLst/>
              <a:gdLst/>
              <a:ahLst/>
              <a:cxnLst/>
              <a:rect l="l" t="t" r="r" b="b"/>
              <a:pathLst>
                <a:path w="4490085" h="71754">
                  <a:moveTo>
                    <a:pt x="4479907" y="0"/>
                  </a:moveTo>
                  <a:lnTo>
                    <a:pt x="6871" y="13041"/>
                  </a:lnTo>
                  <a:lnTo>
                    <a:pt x="4580" y="21290"/>
                  </a:lnTo>
                  <a:lnTo>
                    <a:pt x="763" y="39928"/>
                  </a:lnTo>
                  <a:lnTo>
                    <a:pt x="0" y="59791"/>
                  </a:lnTo>
                  <a:lnTo>
                    <a:pt x="6871" y="71715"/>
                  </a:lnTo>
                  <a:lnTo>
                    <a:pt x="3732217" y="67448"/>
                  </a:lnTo>
                  <a:lnTo>
                    <a:pt x="4429761" y="61248"/>
                  </a:lnTo>
                  <a:lnTo>
                    <a:pt x="4482792" y="59552"/>
                  </a:lnTo>
                  <a:lnTo>
                    <a:pt x="4489829" y="58673"/>
                  </a:lnTo>
                  <a:lnTo>
                    <a:pt x="4489606" y="44004"/>
                  </a:lnTo>
                  <a:lnTo>
                    <a:pt x="4486048" y="24446"/>
                  </a:lnTo>
                  <a:lnTo>
                    <a:pt x="4479907" y="0"/>
                  </a:lnTo>
                  <a:close/>
                </a:path>
              </a:pathLst>
            </a:custGeom>
            <a:solidFill>
              <a:srgbClr val="874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6453" y="5239041"/>
              <a:ext cx="4681855" cy="75565"/>
            </a:xfrm>
            <a:custGeom>
              <a:avLst/>
              <a:gdLst/>
              <a:ahLst/>
              <a:cxnLst/>
              <a:rect l="l" t="t" r="r" b="b"/>
              <a:pathLst>
                <a:path w="4681855" h="75564">
                  <a:moveTo>
                    <a:pt x="4681821" y="0"/>
                  </a:moveTo>
                  <a:lnTo>
                    <a:pt x="6510" y="0"/>
                  </a:lnTo>
                  <a:lnTo>
                    <a:pt x="0" y="74981"/>
                  </a:lnTo>
                  <a:lnTo>
                    <a:pt x="4675286" y="74981"/>
                  </a:lnTo>
                  <a:lnTo>
                    <a:pt x="4681821" y="0"/>
                  </a:lnTo>
                  <a:close/>
                </a:path>
              </a:pathLst>
            </a:custGeom>
            <a:solidFill>
              <a:srgbClr val="AA63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7876" y="2613698"/>
              <a:ext cx="3807813" cy="389407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246184" y="6477040"/>
              <a:ext cx="880744" cy="23495"/>
            </a:xfrm>
            <a:custGeom>
              <a:avLst/>
              <a:gdLst/>
              <a:ahLst/>
              <a:cxnLst/>
              <a:rect l="l" t="t" r="r" b="b"/>
              <a:pathLst>
                <a:path w="880745" h="23495">
                  <a:moveTo>
                    <a:pt x="725089" y="0"/>
                  </a:moveTo>
                  <a:lnTo>
                    <a:pt x="243326" y="1254"/>
                  </a:lnTo>
                  <a:lnTo>
                    <a:pt x="111936" y="2408"/>
                  </a:lnTo>
                  <a:lnTo>
                    <a:pt x="67511" y="3456"/>
                  </a:lnTo>
                  <a:lnTo>
                    <a:pt x="14426" y="6779"/>
                  </a:lnTo>
                  <a:lnTo>
                    <a:pt x="0" y="12120"/>
                  </a:lnTo>
                  <a:lnTo>
                    <a:pt x="3620" y="15828"/>
                  </a:lnTo>
                  <a:lnTo>
                    <a:pt x="63705" y="21965"/>
                  </a:lnTo>
                  <a:lnTo>
                    <a:pt x="106582" y="22776"/>
                  </a:lnTo>
                  <a:lnTo>
                    <a:pt x="164102" y="23183"/>
                  </a:lnTo>
                  <a:lnTo>
                    <a:pt x="648702" y="23041"/>
                  </a:lnTo>
                  <a:lnTo>
                    <a:pt x="778435" y="21992"/>
                  </a:lnTo>
                  <a:lnTo>
                    <a:pt x="820206" y="20985"/>
                  </a:lnTo>
                  <a:lnTo>
                    <a:pt x="867708" y="17659"/>
                  </a:lnTo>
                  <a:lnTo>
                    <a:pt x="880686" y="12120"/>
                  </a:lnTo>
                  <a:lnTo>
                    <a:pt x="874362" y="7241"/>
                  </a:lnTo>
                  <a:lnTo>
                    <a:pt x="854327" y="3828"/>
                  </a:lnTo>
                  <a:lnTo>
                    <a:pt x="821895" y="1642"/>
                  </a:lnTo>
                  <a:lnTo>
                    <a:pt x="778378" y="445"/>
                  </a:lnTo>
                  <a:lnTo>
                    <a:pt x="725089" y="0"/>
                  </a:lnTo>
                  <a:close/>
                </a:path>
              </a:pathLst>
            </a:custGeom>
            <a:solidFill>
              <a:srgbClr val="5F5F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20724" y="5581285"/>
              <a:ext cx="191135" cy="62865"/>
            </a:xfrm>
            <a:custGeom>
              <a:avLst/>
              <a:gdLst/>
              <a:ahLst/>
              <a:cxnLst/>
              <a:rect l="l" t="t" r="r" b="b"/>
              <a:pathLst>
                <a:path w="191135" h="62864">
                  <a:moveTo>
                    <a:pt x="140367" y="0"/>
                  </a:moveTo>
                  <a:lnTo>
                    <a:pt x="90562" y="428"/>
                  </a:lnTo>
                  <a:lnTo>
                    <a:pt x="0" y="0"/>
                  </a:lnTo>
                  <a:lnTo>
                    <a:pt x="22991" y="58673"/>
                  </a:lnTo>
                  <a:lnTo>
                    <a:pt x="166021" y="61335"/>
                  </a:lnTo>
                  <a:lnTo>
                    <a:pt x="177637" y="62454"/>
                  </a:lnTo>
                  <a:lnTo>
                    <a:pt x="185624" y="61845"/>
                  </a:lnTo>
                  <a:lnTo>
                    <a:pt x="189254" y="58673"/>
                  </a:lnTo>
                  <a:lnTo>
                    <a:pt x="190872" y="46607"/>
                  </a:lnTo>
                  <a:lnTo>
                    <a:pt x="189496" y="26506"/>
                  </a:lnTo>
                  <a:lnTo>
                    <a:pt x="175777" y="7820"/>
                  </a:lnTo>
                  <a:lnTo>
                    <a:pt x="140367" y="0"/>
                  </a:lnTo>
                  <a:close/>
                </a:path>
              </a:pathLst>
            </a:custGeom>
            <a:solidFill>
              <a:srgbClr val="C31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35479" y="5156279"/>
              <a:ext cx="648970" cy="459740"/>
            </a:xfrm>
            <a:custGeom>
              <a:avLst/>
              <a:gdLst/>
              <a:ahLst/>
              <a:cxnLst/>
              <a:rect l="l" t="t" r="r" b="b"/>
              <a:pathLst>
                <a:path w="648970" h="459739">
                  <a:moveTo>
                    <a:pt x="178363" y="0"/>
                  </a:moveTo>
                  <a:lnTo>
                    <a:pt x="114486" y="673"/>
                  </a:lnTo>
                  <a:lnTo>
                    <a:pt x="61008" y="2639"/>
                  </a:lnTo>
                  <a:lnTo>
                    <a:pt x="6057" y="11070"/>
                  </a:lnTo>
                  <a:lnTo>
                    <a:pt x="0" y="29095"/>
                  </a:lnTo>
                  <a:lnTo>
                    <a:pt x="3698" y="57510"/>
                  </a:lnTo>
                  <a:lnTo>
                    <a:pt x="13477" y="101818"/>
                  </a:lnTo>
                  <a:lnTo>
                    <a:pt x="25660" y="167518"/>
                  </a:lnTo>
                  <a:lnTo>
                    <a:pt x="33324" y="234117"/>
                  </a:lnTo>
                  <a:lnTo>
                    <a:pt x="37885" y="302907"/>
                  </a:lnTo>
                  <a:lnTo>
                    <a:pt x="40890" y="365126"/>
                  </a:lnTo>
                  <a:lnTo>
                    <a:pt x="43883" y="412012"/>
                  </a:lnTo>
                  <a:lnTo>
                    <a:pt x="48410" y="434805"/>
                  </a:lnTo>
                  <a:lnTo>
                    <a:pt x="60968" y="441418"/>
                  </a:lnTo>
                  <a:lnTo>
                    <a:pt x="79902" y="443763"/>
                  </a:lnTo>
                  <a:lnTo>
                    <a:pt x="99425" y="444883"/>
                  </a:lnTo>
                  <a:lnTo>
                    <a:pt x="113753" y="447822"/>
                  </a:lnTo>
                  <a:lnTo>
                    <a:pt x="118836" y="450411"/>
                  </a:lnTo>
                  <a:lnTo>
                    <a:pt x="120530" y="454596"/>
                  </a:lnTo>
                  <a:lnTo>
                    <a:pt x="121014" y="459484"/>
                  </a:lnTo>
                  <a:lnTo>
                    <a:pt x="648845" y="459484"/>
                  </a:lnTo>
                  <a:lnTo>
                    <a:pt x="621078" y="430631"/>
                  </a:lnTo>
                  <a:lnTo>
                    <a:pt x="591518" y="430210"/>
                  </a:lnTo>
                  <a:lnTo>
                    <a:pt x="563456" y="431264"/>
                  </a:lnTo>
                  <a:lnTo>
                    <a:pt x="548893" y="429893"/>
                  </a:lnTo>
                  <a:lnTo>
                    <a:pt x="541236" y="403867"/>
                  </a:lnTo>
                  <a:lnTo>
                    <a:pt x="536641" y="353705"/>
                  </a:lnTo>
                  <a:lnTo>
                    <a:pt x="533272" y="291933"/>
                  </a:lnTo>
                  <a:lnTo>
                    <a:pt x="529290" y="231079"/>
                  </a:lnTo>
                  <a:lnTo>
                    <a:pt x="522461" y="167410"/>
                  </a:lnTo>
                  <a:lnTo>
                    <a:pt x="512591" y="99468"/>
                  </a:lnTo>
                  <a:lnTo>
                    <a:pt x="500907" y="43140"/>
                  </a:lnTo>
                  <a:lnTo>
                    <a:pt x="471624" y="10524"/>
                  </a:lnTo>
                  <a:lnTo>
                    <a:pt x="380355" y="4161"/>
                  </a:lnTo>
                  <a:lnTo>
                    <a:pt x="316501" y="1900"/>
                  </a:lnTo>
                  <a:lnTo>
                    <a:pt x="247435" y="460"/>
                  </a:lnTo>
                  <a:lnTo>
                    <a:pt x="178363" y="0"/>
                  </a:lnTo>
                  <a:close/>
                </a:path>
              </a:pathLst>
            </a:custGeom>
            <a:solidFill>
              <a:srgbClr val="F040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6978" y="5621764"/>
              <a:ext cx="533400" cy="24765"/>
            </a:xfrm>
            <a:custGeom>
              <a:avLst/>
              <a:gdLst/>
              <a:ahLst/>
              <a:cxnLst/>
              <a:rect l="l" t="t" r="r" b="b"/>
              <a:pathLst>
                <a:path w="533400" h="24764">
                  <a:moveTo>
                    <a:pt x="528557" y="0"/>
                  </a:moveTo>
                  <a:lnTo>
                    <a:pt x="0" y="0"/>
                  </a:lnTo>
                  <a:lnTo>
                    <a:pt x="242" y="5952"/>
                  </a:lnTo>
                  <a:lnTo>
                    <a:pt x="726" y="12388"/>
                  </a:lnTo>
                  <a:lnTo>
                    <a:pt x="5082" y="18194"/>
                  </a:lnTo>
                  <a:lnTo>
                    <a:pt x="91817" y="24207"/>
                  </a:lnTo>
                  <a:lnTo>
                    <a:pt x="272960" y="24718"/>
                  </a:lnTo>
                  <a:lnTo>
                    <a:pt x="533397" y="21461"/>
                  </a:lnTo>
                  <a:lnTo>
                    <a:pt x="529525" y="6629"/>
                  </a:lnTo>
                  <a:lnTo>
                    <a:pt x="528557" y="0"/>
                  </a:lnTo>
                  <a:close/>
                </a:path>
              </a:pathLst>
            </a:custGeom>
            <a:solidFill>
              <a:srgbClr val="C31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79388" y="5595170"/>
              <a:ext cx="962025" cy="902335"/>
            </a:xfrm>
            <a:custGeom>
              <a:avLst/>
              <a:gdLst/>
              <a:ahLst/>
              <a:cxnLst/>
              <a:rect l="l" t="t" r="r" b="b"/>
              <a:pathLst>
                <a:path w="962025" h="902335">
                  <a:moveTo>
                    <a:pt x="421155" y="0"/>
                  </a:moveTo>
                  <a:lnTo>
                    <a:pt x="351239" y="0"/>
                  </a:lnTo>
                  <a:lnTo>
                    <a:pt x="306415" y="2527"/>
                  </a:lnTo>
                  <a:lnTo>
                    <a:pt x="307592" y="2527"/>
                  </a:lnTo>
                  <a:lnTo>
                    <a:pt x="281994" y="7630"/>
                  </a:lnTo>
                  <a:lnTo>
                    <a:pt x="259209" y="43565"/>
                  </a:lnTo>
                  <a:lnTo>
                    <a:pt x="254508" y="106815"/>
                  </a:lnTo>
                  <a:lnTo>
                    <a:pt x="251698" y="162924"/>
                  </a:lnTo>
                  <a:lnTo>
                    <a:pt x="248571" y="239882"/>
                  </a:lnTo>
                  <a:lnTo>
                    <a:pt x="245120" y="341084"/>
                  </a:lnTo>
                  <a:lnTo>
                    <a:pt x="241336" y="469926"/>
                  </a:lnTo>
                  <a:lnTo>
                    <a:pt x="239510" y="536244"/>
                  </a:lnTo>
                  <a:lnTo>
                    <a:pt x="237613" y="609617"/>
                  </a:lnTo>
                  <a:lnTo>
                    <a:pt x="236012" y="675576"/>
                  </a:lnTo>
                  <a:lnTo>
                    <a:pt x="234608" y="736508"/>
                  </a:lnTo>
                  <a:lnTo>
                    <a:pt x="233418" y="790586"/>
                  </a:lnTo>
                  <a:lnTo>
                    <a:pt x="232259" y="846237"/>
                  </a:lnTo>
                  <a:lnTo>
                    <a:pt x="231539" y="882474"/>
                  </a:lnTo>
                  <a:lnTo>
                    <a:pt x="231447" y="887081"/>
                  </a:lnTo>
                  <a:lnTo>
                    <a:pt x="231321" y="893431"/>
                  </a:lnTo>
                  <a:lnTo>
                    <a:pt x="231288" y="895296"/>
                  </a:lnTo>
                  <a:lnTo>
                    <a:pt x="231172" y="901826"/>
                  </a:lnTo>
                  <a:lnTo>
                    <a:pt x="255437" y="902291"/>
                  </a:lnTo>
                  <a:lnTo>
                    <a:pt x="253920" y="902291"/>
                  </a:lnTo>
                  <a:lnTo>
                    <a:pt x="256746" y="765352"/>
                  </a:lnTo>
                  <a:lnTo>
                    <a:pt x="257774" y="719087"/>
                  </a:lnTo>
                  <a:lnTo>
                    <a:pt x="257804" y="717735"/>
                  </a:lnTo>
                  <a:lnTo>
                    <a:pt x="956538" y="717735"/>
                  </a:lnTo>
                  <a:lnTo>
                    <a:pt x="956163" y="705759"/>
                  </a:lnTo>
                  <a:lnTo>
                    <a:pt x="933252" y="705759"/>
                  </a:lnTo>
                  <a:lnTo>
                    <a:pt x="927103" y="705323"/>
                  </a:lnTo>
                  <a:lnTo>
                    <a:pt x="258033" y="705323"/>
                  </a:lnTo>
                  <a:lnTo>
                    <a:pt x="259660" y="635680"/>
                  </a:lnTo>
                  <a:lnTo>
                    <a:pt x="261282" y="570406"/>
                  </a:lnTo>
                  <a:lnTo>
                    <a:pt x="263203" y="497420"/>
                  </a:lnTo>
                  <a:lnTo>
                    <a:pt x="265099" y="430087"/>
                  </a:lnTo>
                  <a:lnTo>
                    <a:pt x="267057" y="365148"/>
                  </a:lnTo>
                  <a:lnTo>
                    <a:pt x="269328" y="295691"/>
                  </a:lnTo>
                  <a:lnTo>
                    <a:pt x="271232" y="242081"/>
                  </a:lnTo>
                  <a:lnTo>
                    <a:pt x="273316" y="189049"/>
                  </a:lnTo>
                  <a:lnTo>
                    <a:pt x="275401" y="142053"/>
                  </a:lnTo>
                  <a:lnTo>
                    <a:pt x="277473" y="102012"/>
                  </a:lnTo>
                  <a:lnTo>
                    <a:pt x="281368" y="48142"/>
                  </a:lnTo>
                  <a:lnTo>
                    <a:pt x="281461" y="47053"/>
                  </a:lnTo>
                  <a:lnTo>
                    <a:pt x="326056" y="25217"/>
                  </a:lnTo>
                  <a:lnTo>
                    <a:pt x="351694" y="22843"/>
                  </a:lnTo>
                  <a:lnTo>
                    <a:pt x="910076" y="22843"/>
                  </a:lnTo>
                  <a:lnTo>
                    <a:pt x="907558" y="16086"/>
                  </a:lnTo>
                  <a:lnTo>
                    <a:pt x="902934" y="10183"/>
                  </a:lnTo>
                  <a:lnTo>
                    <a:pt x="898644" y="8011"/>
                  </a:lnTo>
                  <a:lnTo>
                    <a:pt x="884597" y="6841"/>
                  </a:lnTo>
                  <a:lnTo>
                    <a:pt x="851563" y="5682"/>
                  </a:lnTo>
                  <a:lnTo>
                    <a:pt x="421155" y="0"/>
                  </a:lnTo>
                  <a:close/>
                </a:path>
                <a:path w="962025" h="902335">
                  <a:moveTo>
                    <a:pt x="839353" y="718824"/>
                  </a:moveTo>
                  <a:lnTo>
                    <a:pt x="816609" y="718824"/>
                  </a:lnTo>
                  <a:lnTo>
                    <a:pt x="818652" y="790586"/>
                  </a:lnTo>
                  <a:lnTo>
                    <a:pt x="820051" y="846237"/>
                  </a:lnTo>
                  <a:lnTo>
                    <a:pt x="820907" y="882474"/>
                  </a:lnTo>
                  <a:lnTo>
                    <a:pt x="821026" y="887560"/>
                  </a:lnTo>
                  <a:lnTo>
                    <a:pt x="821429" y="901826"/>
                  </a:lnTo>
                  <a:lnTo>
                    <a:pt x="821442" y="902291"/>
                  </a:lnTo>
                  <a:lnTo>
                    <a:pt x="841664" y="901826"/>
                  </a:lnTo>
                  <a:lnTo>
                    <a:pt x="844193" y="901826"/>
                  </a:lnTo>
                  <a:lnTo>
                    <a:pt x="843204" y="858865"/>
                  </a:lnTo>
                  <a:lnTo>
                    <a:pt x="841442" y="790756"/>
                  </a:lnTo>
                  <a:lnTo>
                    <a:pt x="839360" y="719087"/>
                  </a:lnTo>
                  <a:lnTo>
                    <a:pt x="839353" y="718824"/>
                  </a:lnTo>
                  <a:close/>
                </a:path>
                <a:path w="962025" h="902335">
                  <a:moveTo>
                    <a:pt x="342736" y="718824"/>
                  </a:moveTo>
                  <a:lnTo>
                    <a:pt x="319985" y="718824"/>
                  </a:lnTo>
                  <a:lnTo>
                    <a:pt x="317147" y="846237"/>
                  </a:lnTo>
                  <a:lnTo>
                    <a:pt x="316387" y="882474"/>
                  </a:lnTo>
                  <a:lnTo>
                    <a:pt x="316280" y="887560"/>
                  </a:lnTo>
                  <a:lnTo>
                    <a:pt x="316157" y="893431"/>
                  </a:lnTo>
                  <a:lnTo>
                    <a:pt x="316118" y="895296"/>
                  </a:lnTo>
                  <a:lnTo>
                    <a:pt x="341901" y="895790"/>
                  </a:lnTo>
                  <a:lnTo>
                    <a:pt x="338866" y="895790"/>
                  </a:lnTo>
                  <a:lnTo>
                    <a:pt x="339565" y="858865"/>
                  </a:lnTo>
                  <a:lnTo>
                    <a:pt x="339677" y="852966"/>
                  </a:lnTo>
                  <a:lnTo>
                    <a:pt x="340503" y="815268"/>
                  </a:lnTo>
                  <a:lnTo>
                    <a:pt x="342730" y="719087"/>
                  </a:lnTo>
                  <a:lnTo>
                    <a:pt x="342736" y="718824"/>
                  </a:lnTo>
                  <a:close/>
                </a:path>
                <a:path w="962025" h="902335">
                  <a:moveTo>
                    <a:pt x="956538" y="717735"/>
                  </a:moveTo>
                  <a:lnTo>
                    <a:pt x="933736" y="717735"/>
                  </a:lnTo>
                  <a:lnTo>
                    <a:pt x="935861" y="790586"/>
                  </a:lnTo>
                  <a:lnTo>
                    <a:pt x="938467" y="882474"/>
                  </a:lnTo>
                  <a:lnTo>
                    <a:pt x="938756" y="893431"/>
                  </a:lnTo>
                  <a:lnTo>
                    <a:pt x="938819" y="895790"/>
                  </a:lnTo>
                  <a:lnTo>
                    <a:pt x="960205" y="895296"/>
                  </a:lnTo>
                  <a:lnTo>
                    <a:pt x="961569" y="895296"/>
                  </a:lnTo>
                  <a:lnTo>
                    <a:pt x="959475" y="815268"/>
                  </a:lnTo>
                  <a:lnTo>
                    <a:pt x="957877" y="760511"/>
                  </a:lnTo>
                  <a:lnTo>
                    <a:pt x="956581" y="719087"/>
                  </a:lnTo>
                  <a:lnTo>
                    <a:pt x="956538" y="717735"/>
                  </a:lnTo>
                  <a:close/>
                </a:path>
                <a:path w="962025" h="902335">
                  <a:moveTo>
                    <a:pt x="916284" y="718824"/>
                  </a:moveTo>
                  <a:lnTo>
                    <a:pt x="880493" y="718824"/>
                  </a:lnTo>
                  <a:lnTo>
                    <a:pt x="894714" y="719087"/>
                  </a:lnTo>
                  <a:lnTo>
                    <a:pt x="907296" y="719087"/>
                  </a:lnTo>
                  <a:lnTo>
                    <a:pt x="916284" y="718824"/>
                  </a:lnTo>
                  <a:close/>
                </a:path>
                <a:path w="962025" h="902335">
                  <a:moveTo>
                    <a:pt x="235040" y="717735"/>
                  </a:moveTo>
                  <a:lnTo>
                    <a:pt x="0" y="717735"/>
                  </a:lnTo>
                  <a:lnTo>
                    <a:pt x="552414" y="718824"/>
                  </a:lnTo>
                  <a:lnTo>
                    <a:pt x="235015" y="718824"/>
                  </a:lnTo>
                  <a:lnTo>
                    <a:pt x="235040" y="717735"/>
                  </a:lnTo>
                  <a:close/>
                </a:path>
                <a:path w="962025" h="902335">
                  <a:moveTo>
                    <a:pt x="933736" y="717735"/>
                  </a:moveTo>
                  <a:lnTo>
                    <a:pt x="257804" y="717735"/>
                  </a:lnTo>
                  <a:lnTo>
                    <a:pt x="257780" y="718824"/>
                  </a:lnTo>
                  <a:lnTo>
                    <a:pt x="918865" y="718824"/>
                  </a:lnTo>
                  <a:lnTo>
                    <a:pt x="933736" y="717735"/>
                  </a:lnTo>
                  <a:close/>
                </a:path>
                <a:path w="962025" h="902335">
                  <a:moveTo>
                    <a:pt x="913877" y="35739"/>
                  </a:moveTo>
                  <a:lnTo>
                    <a:pt x="890900" y="35739"/>
                  </a:lnTo>
                  <a:lnTo>
                    <a:pt x="893536" y="47053"/>
                  </a:lnTo>
                  <a:lnTo>
                    <a:pt x="896573" y="64706"/>
                  </a:lnTo>
                  <a:lnTo>
                    <a:pt x="903656" y="124474"/>
                  </a:lnTo>
                  <a:lnTo>
                    <a:pt x="907616" y="169432"/>
                  </a:lnTo>
                  <a:lnTo>
                    <a:pt x="911690" y="224881"/>
                  </a:lnTo>
                  <a:lnTo>
                    <a:pt x="916088" y="295691"/>
                  </a:lnTo>
                  <a:lnTo>
                    <a:pt x="920523" y="379957"/>
                  </a:lnTo>
                  <a:lnTo>
                    <a:pt x="925024" y="480088"/>
                  </a:lnTo>
                  <a:lnTo>
                    <a:pt x="927310" y="536244"/>
                  </a:lnTo>
                  <a:lnTo>
                    <a:pt x="929506" y="594953"/>
                  </a:lnTo>
                  <a:lnTo>
                    <a:pt x="931728" y="659311"/>
                  </a:lnTo>
                  <a:lnTo>
                    <a:pt x="933209" y="704452"/>
                  </a:lnTo>
                  <a:lnTo>
                    <a:pt x="933252" y="705759"/>
                  </a:lnTo>
                  <a:lnTo>
                    <a:pt x="956163" y="705759"/>
                  </a:lnTo>
                  <a:lnTo>
                    <a:pt x="953400" y="623210"/>
                  </a:lnTo>
                  <a:lnTo>
                    <a:pt x="950543" y="545447"/>
                  </a:lnTo>
                  <a:lnTo>
                    <a:pt x="947289" y="464796"/>
                  </a:lnTo>
                  <a:lnTo>
                    <a:pt x="940992" y="331804"/>
                  </a:lnTo>
                  <a:lnTo>
                    <a:pt x="934862" y="227786"/>
                  </a:lnTo>
                  <a:lnTo>
                    <a:pt x="928923" y="149135"/>
                  </a:lnTo>
                  <a:lnTo>
                    <a:pt x="923199" y="92246"/>
                  </a:lnTo>
                  <a:lnTo>
                    <a:pt x="917715" y="53512"/>
                  </a:lnTo>
                  <a:lnTo>
                    <a:pt x="914295" y="37675"/>
                  </a:lnTo>
                  <a:lnTo>
                    <a:pt x="914198" y="37223"/>
                  </a:lnTo>
                  <a:lnTo>
                    <a:pt x="914151" y="37006"/>
                  </a:lnTo>
                  <a:lnTo>
                    <a:pt x="914071" y="36634"/>
                  </a:lnTo>
                  <a:lnTo>
                    <a:pt x="913964" y="36142"/>
                  </a:lnTo>
                  <a:lnTo>
                    <a:pt x="913877" y="35739"/>
                  </a:lnTo>
                  <a:close/>
                </a:path>
                <a:path w="962025" h="902335">
                  <a:moveTo>
                    <a:pt x="910076" y="22843"/>
                  </a:moveTo>
                  <a:lnTo>
                    <a:pt x="351694" y="22843"/>
                  </a:lnTo>
                  <a:lnTo>
                    <a:pt x="345920" y="35739"/>
                  </a:lnTo>
                  <a:lnTo>
                    <a:pt x="345821" y="36142"/>
                  </a:lnTo>
                  <a:lnTo>
                    <a:pt x="341714" y="74669"/>
                  </a:lnTo>
                  <a:lnTo>
                    <a:pt x="339212" y="113324"/>
                  </a:lnTo>
                  <a:lnTo>
                    <a:pt x="336403" y="169432"/>
                  </a:lnTo>
                  <a:lnTo>
                    <a:pt x="333290" y="246035"/>
                  </a:lnTo>
                  <a:lnTo>
                    <a:pt x="329825" y="347593"/>
                  </a:lnTo>
                  <a:lnTo>
                    <a:pt x="326232" y="469926"/>
                  </a:lnTo>
                  <a:lnTo>
                    <a:pt x="324419" y="536244"/>
                  </a:lnTo>
                  <a:lnTo>
                    <a:pt x="322864" y="594953"/>
                  </a:lnTo>
                  <a:lnTo>
                    <a:pt x="321446" y="651533"/>
                  </a:lnTo>
                  <a:lnTo>
                    <a:pt x="320243" y="704452"/>
                  </a:lnTo>
                  <a:lnTo>
                    <a:pt x="320224" y="705323"/>
                  </a:lnTo>
                  <a:lnTo>
                    <a:pt x="576470" y="705323"/>
                  </a:lnTo>
                  <a:lnTo>
                    <a:pt x="342990" y="704452"/>
                  </a:lnTo>
                  <a:lnTo>
                    <a:pt x="344603" y="635680"/>
                  </a:lnTo>
                  <a:lnTo>
                    <a:pt x="346228" y="570406"/>
                  </a:lnTo>
                  <a:lnTo>
                    <a:pt x="348152" y="497420"/>
                  </a:lnTo>
                  <a:lnTo>
                    <a:pt x="350051" y="430087"/>
                  </a:lnTo>
                  <a:lnTo>
                    <a:pt x="352015" y="365148"/>
                  </a:lnTo>
                  <a:lnTo>
                    <a:pt x="354030" y="303499"/>
                  </a:lnTo>
                  <a:lnTo>
                    <a:pt x="356069" y="246390"/>
                  </a:lnTo>
                  <a:lnTo>
                    <a:pt x="358157" y="193654"/>
                  </a:lnTo>
                  <a:lnTo>
                    <a:pt x="360156" y="149135"/>
                  </a:lnTo>
                  <a:lnTo>
                    <a:pt x="360241" y="147251"/>
                  </a:lnTo>
                  <a:lnTo>
                    <a:pt x="362321" y="107722"/>
                  </a:lnTo>
                  <a:lnTo>
                    <a:pt x="366354" y="53512"/>
                  </a:lnTo>
                  <a:lnTo>
                    <a:pt x="386137" y="37006"/>
                  </a:lnTo>
                  <a:lnTo>
                    <a:pt x="441118" y="37006"/>
                  </a:lnTo>
                  <a:lnTo>
                    <a:pt x="467190" y="36634"/>
                  </a:lnTo>
                  <a:lnTo>
                    <a:pt x="865793" y="36634"/>
                  </a:lnTo>
                  <a:lnTo>
                    <a:pt x="890900" y="35739"/>
                  </a:lnTo>
                  <a:lnTo>
                    <a:pt x="913877" y="35739"/>
                  </a:lnTo>
                  <a:lnTo>
                    <a:pt x="912559" y="29633"/>
                  </a:lnTo>
                  <a:lnTo>
                    <a:pt x="912493" y="29327"/>
                  </a:lnTo>
                  <a:lnTo>
                    <a:pt x="910124" y="22971"/>
                  </a:lnTo>
                  <a:lnTo>
                    <a:pt x="910076" y="22843"/>
                  </a:lnTo>
                  <a:close/>
                </a:path>
                <a:path w="962025" h="902335">
                  <a:moveTo>
                    <a:pt x="798935" y="36634"/>
                  </a:moveTo>
                  <a:lnTo>
                    <a:pt x="773563" y="36634"/>
                  </a:lnTo>
                  <a:lnTo>
                    <a:pt x="776231" y="48142"/>
                  </a:lnTo>
                  <a:lnTo>
                    <a:pt x="779322" y="65930"/>
                  </a:lnTo>
                  <a:lnTo>
                    <a:pt x="782747" y="91164"/>
                  </a:lnTo>
                  <a:lnTo>
                    <a:pt x="786382" y="124474"/>
                  </a:lnTo>
                  <a:lnTo>
                    <a:pt x="786459" y="125179"/>
                  </a:lnTo>
                  <a:lnTo>
                    <a:pt x="790419" y="169432"/>
                  </a:lnTo>
                  <a:lnTo>
                    <a:pt x="794552" y="224881"/>
                  </a:lnTo>
                  <a:lnTo>
                    <a:pt x="798837" y="293237"/>
                  </a:lnTo>
                  <a:lnTo>
                    <a:pt x="803218" y="375708"/>
                  </a:lnTo>
                  <a:lnTo>
                    <a:pt x="807647" y="473628"/>
                  </a:lnTo>
                  <a:lnTo>
                    <a:pt x="809620" y="522354"/>
                  </a:lnTo>
                  <a:lnTo>
                    <a:pt x="811465" y="570406"/>
                  </a:lnTo>
                  <a:lnTo>
                    <a:pt x="813171" y="617230"/>
                  </a:lnTo>
                  <a:lnTo>
                    <a:pt x="814623" y="659311"/>
                  </a:lnTo>
                  <a:lnTo>
                    <a:pt x="816100" y="704452"/>
                  </a:lnTo>
                  <a:lnTo>
                    <a:pt x="816129" y="705323"/>
                  </a:lnTo>
                  <a:lnTo>
                    <a:pt x="927103" y="705323"/>
                  </a:lnTo>
                  <a:lnTo>
                    <a:pt x="914804" y="704452"/>
                  </a:lnTo>
                  <a:lnTo>
                    <a:pt x="838858" y="704452"/>
                  </a:lnTo>
                  <a:lnTo>
                    <a:pt x="837143" y="653091"/>
                  </a:lnTo>
                  <a:lnTo>
                    <a:pt x="835715" y="611301"/>
                  </a:lnTo>
                  <a:lnTo>
                    <a:pt x="833936" y="561349"/>
                  </a:lnTo>
                  <a:lnTo>
                    <a:pt x="832006" y="510117"/>
                  </a:lnTo>
                  <a:lnTo>
                    <a:pt x="829913" y="458264"/>
                  </a:lnTo>
                  <a:lnTo>
                    <a:pt x="825680" y="365148"/>
                  </a:lnTo>
                  <a:lnTo>
                    <a:pt x="825564" y="362595"/>
                  </a:lnTo>
                  <a:lnTo>
                    <a:pt x="821397" y="281834"/>
                  </a:lnTo>
                  <a:lnTo>
                    <a:pt x="817388" y="214666"/>
                  </a:lnTo>
                  <a:lnTo>
                    <a:pt x="813516" y="159774"/>
                  </a:lnTo>
                  <a:lnTo>
                    <a:pt x="809757" y="115841"/>
                  </a:lnTo>
                  <a:lnTo>
                    <a:pt x="802489" y="55588"/>
                  </a:lnTo>
                  <a:lnTo>
                    <a:pt x="799005" y="37006"/>
                  </a:lnTo>
                  <a:lnTo>
                    <a:pt x="798935" y="36634"/>
                  </a:lnTo>
                  <a:close/>
                </a:path>
                <a:path w="962025" h="902335">
                  <a:moveTo>
                    <a:pt x="441118" y="37006"/>
                  </a:moveTo>
                  <a:lnTo>
                    <a:pt x="394635" y="37006"/>
                  </a:lnTo>
                  <a:lnTo>
                    <a:pt x="414171" y="37223"/>
                  </a:lnTo>
                  <a:lnTo>
                    <a:pt x="441118" y="37006"/>
                  </a:lnTo>
                  <a:close/>
                </a:path>
                <a:path w="962025" h="902335">
                  <a:moveTo>
                    <a:pt x="862208" y="36634"/>
                  </a:moveTo>
                  <a:lnTo>
                    <a:pt x="798935" y="36634"/>
                  </a:lnTo>
                  <a:lnTo>
                    <a:pt x="841011" y="37006"/>
                  </a:lnTo>
                  <a:lnTo>
                    <a:pt x="834733" y="37006"/>
                  </a:lnTo>
                  <a:lnTo>
                    <a:pt x="862208" y="36634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1222" y="5525877"/>
              <a:ext cx="504825" cy="81280"/>
            </a:xfrm>
            <a:custGeom>
              <a:avLst/>
              <a:gdLst/>
              <a:ahLst/>
              <a:cxnLst/>
              <a:rect l="l" t="t" r="r" b="b"/>
              <a:pathLst>
                <a:path w="504825" h="81279">
                  <a:moveTo>
                    <a:pt x="21951" y="0"/>
                  </a:moveTo>
                  <a:lnTo>
                    <a:pt x="17084" y="9360"/>
                  </a:lnTo>
                  <a:lnTo>
                    <a:pt x="7339" y="30882"/>
                  </a:lnTo>
                  <a:lnTo>
                    <a:pt x="0" y="54722"/>
                  </a:lnTo>
                  <a:lnTo>
                    <a:pt x="2348" y="71037"/>
                  </a:lnTo>
                  <a:lnTo>
                    <a:pt x="86289" y="77724"/>
                  </a:lnTo>
                  <a:lnTo>
                    <a:pt x="258216" y="80380"/>
                  </a:lnTo>
                  <a:lnTo>
                    <a:pt x="427694" y="80717"/>
                  </a:lnTo>
                  <a:lnTo>
                    <a:pt x="504283" y="80449"/>
                  </a:lnTo>
                  <a:lnTo>
                    <a:pt x="504526" y="68448"/>
                  </a:lnTo>
                  <a:lnTo>
                    <a:pt x="459027" y="52141"/>
                  </a:lnTo>
                  <a:lnTo>
                    <a:pt x="21951" y="0"/>
                  </a:lnTo>
                  <a:close/>
                </a:path>
              </a:pathLst>
            </a:custGeom>
            <a:solidFill>
              <a:srgbClr val="F040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38391" y="5156279"/>
              <a:ext cx="643890" cy="450215"/>
            </a:xfrm>
            <a:custGeom>
              <a:avLst/>
              <a:gdLst/>
              <a:ahLst/>
              <a:cxnLst/>
              <a:rect l="l" t="t" r="r" b="b"/>
              <a:pathLst>
                <a:path w="643889" h="450214">
                  <a:moveTo>
                    <a:pt x="175451" y="0"/>
                  </a:moveTo>
                  <a:lnTo>
                    <a:pt x="111575" y="673"/>
                  </a:lnTo>
                  <a:lnTo>
                    <a:pt x="58096" y="2639"/>
                  </a:lnTo>
                  <a:lnTo>
                    <a:pt x="3146" y="11070"/>
                  </a:lnTo>
                  <a:lnTo>
                    <a:pt x="0" y="15812"/>
                  </a:lnTo>
                  <a:lnTo>
                    <a:pt x="19016" y="13377"/>
                  </a:lnTo>
                  <a:lnTo>
                    <a:pt x="57750" y="10756"/>
                  </a:lnTo>
                  <a:lnTo>
                    <a:pt x="123029" y="8660"/>
                  </a:lnTo>
                  <a:lnTo>
                    <a:pt x="221684" y="7804"/>
                  </a:lnTo>
                  <a:lnTo>
                    <a:pt x="330756" y="8849"/>
                  </a:lnTo>
                  <a:lnTo>
                    <a:pt x="404293" y="11461"/>
                  </a:lnTo>
                  <a:lnTo>
                    <a:pt x="449045" y="14854"/>
                  </a:lnTo>
                  <a:lnTo>
                    <a:pt x="483817" y="37919"/>
                  </a:lnTo>
                  <a:lnTo>
                    <a:pt x="492247" y="80033"/>
                  </a:lnTo>
                  <a:lnTo>
                    <a:pt x="501943" y="139358"/>
                  </a:lnTo>
                  <a:lnTo>
                    <a:pt x="510373" y="208067"/>
                  </a:lnTo>
                  <a:lnTo>
                    <a:pt x="515004" y="278333"/>
                  </a:lnTo>
                  <a:lnTo>
                    <a:pt x="517761" y="352028"/>
                  </a:lnTo>
                  <a:lnTo>
                    <a:pt x="521992" y="403417"/>
                  </a:lnTo>
                  <a:lnTo>
                    <a:pt x="529264" y="434636"/>
                  </a:lnTo>
                  <a:lnTo>
                    <a:pt x="541141" y="447822"/>
                  </a:lnTo>
                  <a:lnTo>
                    <a:pt x="557534" y="450069"/>
                  </a:lnTo>
                  <a:lnTo>
                    <a:pt x="579712" y="449482"/>
                  </a:lnTo>
                  <a:lnTo>
                    <a:pt x="634317" y="445741"/>
                  </a:lnTo>
                  <a:lnTo>
                    <a:pt x="638915" y="446660"/>
                  </a:lnTo>
                  <a:lnTo>
                    <a:pt x="643271" y="448354"/>
                  </a:lnTo>
                  <a:lnTo>
                    <a:pt x="639641" y="438845"/>
                  </a:lnTo>
                  <a:lnTo>
                    <a:pt x="637221" y="436426"/>
                  </a:lnTo>
                  <a:lnTo>
                    <a:pt x="618166" y="430631"/>
                  </a:lnTo>
                  <a:lnTo>
                    <a:pt x="588606" y="430210"/>
                  </a:lnTo>
                  <a:lnTo>
                    <a:pt x="560544" y="431264"/>
                  </a:lnTo>
                  <a:lnTo>
                    <a:pt x="545982" y="429893"/>
                  </a:lnTo>
                  <a:lnTo>
                    <a:pt x="538324" y="403867"/>
                  </a:lnTo>
                  <a:lnTo>
                    <a:pt x="533730" y="353705"/>
                  </a:lnTo>
                  <a:lnTo>
                    <a:pt x="530360" y="291933"/>
                  </a:lnTo>
                  <a:lnTo>
                    <a:pt x="526379" y="231079"/>
                  </a:lnTo>
                  <a:lnTo>
                    <a:pt x="519549" y="167410"/>
                  </a:lnTo>
                  <a:lnTo>
                    <a:pt x="509680" y="99468"/>
                  </a:lnTo>
                  <a:lnTo>
                    <a:pt x="497995" y="43140"/>
                  </a:lnTo>
                  <a:lnTo>
                    <a:pt x="468712" y="10524"/>
                  </a:lnTo>
                  <a:lnTo>
                    <a:pt x="377444" y="4161"/>
                  </a:lnTo>
                  <a:lnTo>
                    <a:pt x="313589" y="1900"/>
                  </a:lnTo>
                  <a:lnTo>
                    <a:pt x="244524" y="460"/>
                  </a:lnTo>
                  <a:lnTo>
                    <a:pt x="175451" y="0"/>
                  </a:lnTo>
                  <a:close/>
                </a:path>
              </a:pathLst>
            </a:custGeom>
            <a:solidFill>
              <a:srgbClr val="C31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2624" y="3454338"/>
              <a:ext cx="386715" cy="43815"/>
            </a:xfrm>
            <a:custGeom>
              <a:avLst/>
              <a:gdLst/>
              <a:ahLst/>
              <a:cxnLst/>
              <a:rect l="l" t="t" r="r" b="b"/>
              <a:pathLst>
                <a:path w="386714" h="43814">
                  <a:moveTo>
                    <a:pt x="365137" y="0"/>
                  </a:moveTo>
                  <a:lnTo>
                    <a:pt x="69141" y="990"/>
                  </a:lnTo>
                  <a:lnTo>
                    <a:pt x="19784" y="1451"/>
                  </a:lnTo>
                  <a:lnTo>
                    <a:pt x="4946" y="7908"/>
                  </a:lnTo>
                  <a:lnTo>
                    <a:pt x="0" y="21896"/>
                  </a:lnTo>
                  <a:lnTo>
                    <a:pt x="4946" y="35884"/>
                  </a:lnTo>
                  <a:lnTo>
                    <a:pt x="19784" y="42341"/>
                  </a:lnTo>
                  <a:lnTo>
                    <a:pt x="365137" y="43793"/>
                  </a:lnTo>
                  <a:lnTo>
                    <a:pt x="380929" y="36950"/>
                  </a:lnTo>
                  <a:lnTo>
                    <a:pt x="386192" y="21896"/>
                  </a:lnTo>
                  <a:lnTo>
                    <a:pt x="380929" y="6842"/>
                  </a:lnTo>
                  <a:lnTo>
                    <a:pt x="365137" y="0"/>
                  </a:lnTo>
                  <a:close/>
                </a:path>
              </a:pathLst>
            </a:custGeom>
            <a:solidFill>
              <a:srgbClr val="FFC2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6561" y="4261183"/>
              <a:ext cx="1784244" cy="224252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441962" y="3671137"/>
              <a:ext cx="515620" cy="450215"/>
            </a:xfrm>
            <a:custGeom>
              <a:avLst/>
              <a:gdLst/>
              <a:ahLst/>
              <a:cxnLst/>
              <a:rect l="l" t="t" r="r" b="b"/>
              <a:pathLst>
                <a:path w="515620" h="450214">
                  <a:moveTo>
                    <a:pt x="84543" y="449237"/>
                  </a:moveTo>
                  <a:lnTo>
                    <a:pt x="83985" y="449795"/>
                  </a:lnTo>
                  <a:lnTo>
                    <a:pt x="84226" y="449795"/>
                  </a:lnTo>
                  <a:lnTo>
                    <a:pt x="84543" y="449237"/>
                  </a:lnTo>
                  <a:close/>
                </a:path>
                <a:path w="515620" h="450214">
                  <a:moveTo>
                    <a:pt x="515010" y="52260"/>
                  </a:moveTo>
                  <a:lnTo>
                    <a:pt x="499668" y="15328"/>
                  </a:lnTo>
                  <a:lnTo>
                    <a:pt x="462737" y="0"/>
                  </a:lnTo>
                  <a:lnTo>
                    <a:pt x="52273" y="0"/>
                  </a:lnTo>
                  <a:lnTo>
                    <a:pt x="31864" y="4114"/>
                  </a:lnTo>
                  <a:lnTo>
                    <a:pt x="15252" y="15328"/>
                  </a:lnTo>
                  <a:lnTo>
                    <a:pt x="4089" y="31940"/>
                  </a:lnTo>
                  <a:lnTo>
                    <a:pt x="0" y="52260"/>
                  </a:lnTo>
                  <a:lnTo>
                    <a:pt x="0" y="272199"/>
                  </a:lnTo>
                  <a:lnTo>
                    <a:pt x="4089" y="292506"/>
                  </a:lnTo>
                  <a:lnTo>
                    <a:pt x="15252" y="309118"/>
                  </a:lnTo>
                  <a:lnTo>
                    <a:pt x="31864" y="320344"/>
                  </a:lnTo>
                  <a:lnTo>
                    <a:pt x="52273" y="324459"/>
                  </a:lnTo>
                  <a:lnTo>
                    <a:pt x="158038" y="324459"/>
                  </a:lnTo>
                  <a:lnTo>
                    <a:pt x="84543" y="449237"/>
                  </a:lnTo>
                  <a:lnTo>
                    <a:pt x="124002" y="410832"/>
                  </a:lnTo>
                  <a:lnTo>
                    <a:pt x="212737" y="324459"/>
                  </a:lnTo>
                  <a:lnTo>
                    <a:pt x="462737" y="324459"/>
                  </a:lnTo>
                  <a:lnTo>
                    <a:pt x="483044" y="320344"/>
                  </a:lnTo>
                  <a:lnTo>
                    <a:pt x="499668" y="309118"/>
                  </a:lnTo>
                  <a:lnTo>
                    <a:pt x="510895" y="292506"/>
                  </a:lnTo>
                  <a:lnTo>
                    <a:pt x="515010" y="272199"/>
                  </a:lnTo>
                  <a:lnTo>
                    <a:pt x="515010" y="52260"/>
                  </a:lnTo>
                  <a:close/>
                </a:path>
              </a:pathLst>
            </a:custGeom>
            <a:solidFill>
              <a:srgbClr val="69D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207502" y="2995319"/>
            <a:ext cx="7103109" cy="3465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225">
              <a:lnSpc>
                <a:spcPct val="1141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What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impact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does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Generative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integration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into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200" spc="-155" dirty="0">
                <a:solidFill>
                  <a:srgbClr val="404040"/>
                </a:solidFill>
                <a:latin typeface="Arial"/>
                <a:cs typeface="Arial"/>
              </a:rPr>
              <a:t>SDLC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traditional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software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developer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roles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what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new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challenges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could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arise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Arial"/>
                <a:cs typeface="Arial"/>
              </a:rPr>
              <a:t>AI-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driven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application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development?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3999"/>
              </a:lnSpc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Think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about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how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Generative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transform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process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what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steps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needed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new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challenges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fully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leverage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benefits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technology.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6256000" cy="9144000"/>
            <a:chOff x="0" y="-1"/>
            <a:chExt cx="16256000" cy="914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9066" y="-1"/>
              <a:ext cx="14257866" cy="1625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239231" y="217442"/>
              <a:ext cx="2025650" cy="1238885"/>
            </a:xfrm>
            <a:custGeom>
              <a:avLst/>
              <a:gdLst/>
              <a:ahLst/>
              <a:cxnLst/>
              <a:rect l="l" t="t" r="r" b="b"/>
              <a:pathLst>
                <a:path w="2025650" h="1238885">
                  <a:moveTo>
                    <a:pt x="1954987" y="0"/>
                  </a:moveTo>
                  <a:lnTo>
                    <a:pt x="70313" y="0"/>
                  </a:lnTo>
                  <a:lnTo>
                    <a:pt x="20548" y="20562"/>
                  </a:lnTo>
                  <a:lnTo>
                    <a:pt x="0" y="70334"/>
                  </a:lnTo>
                  <a:lnTo>
                    <a:pt x="1" y="1168030"/>
                  </a:lnTo>
                  <a:lnTo>
                    <a:pt x="20550" y="1217768"/>
                  </a:lnTo>
                  <a:lnTo>
                    <a:pt x="70314" y="1238309"/>
                  </a:lnTo>
                  <a:lnTo>
                    <a:pt x="1954988" y="1238309"/>
                  </a:lnTo>
                  <a:lnTo>
                    <a:pt x="1982408" y="1232803"/>
                  </a:lnTo>
                  <a:lnTo>
                    <a:pt x="2004745" y="1217768"/>
                  </a:lnTo>
                  <a:lnTo>
                    <a:pt x="2019778" y="1195435"/>
                  </a:lnTo>
                  <a:lnTo>
                    <a:pt x="2025282" y="1168030"/>
                  </a:lnTo>
                  <a:lnTo>
                    <a:pt x="2025281" y="70335"/>
                  </a:lnTo>
                  <a:lnTo>
                    <a:pt x="2019776" y="42914"/>
                  </a:lnTo>
                  <a:lnTo>
                    <a:pt x="2004744" y="20562"/>
                  </a:lnTo>
                  <a:lnTo>
                    <a:pt x="1982407" y="5513"/>
                  </a:lnTo>
                  <a:lnTo>
                    <a:pt x="1954987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39231" y="217442"/>
              <a:ext cx="1175385" cy="1238885"/>
            </a:xfrm>
            <a:custGeom>
              <a:avLst/>
              <a:gdLst/>
              <a:ahLst/>
              <a:cxnLst/>
              <a:rect l="l" t="t" r="r" b="b"/>
              <a:pathLst>
                <a:path w="1175384" h="1238885">
                  <a:moveTo>
                    <a:pt x="1175010" y="0"/>
                  </a:moveTo>
                  <a:lnTo>
                    <a:pt x="70313" y="0"/>
                  </a:lnTo>
                  <a:lnTo>
                    <a:pt x="20548" y="20562"/>
                  </a:lnTo>
                  <a:lnTo>
                    <a:pt x="0" y="70334"/>
                  </a:lnTo>
                  <a:lnTo>
                    <a:pt x="1" y="1168030"/>
                  </a:lnTo>
                  <a:lnTo>
                    <a:pt x="20550" y="1217768"/>
                  </a:lnTo>
                  <a:lnTo>
                    <a:pt x="70314" y="1238309"/>
                  </a:lnTo>
                  <a:lnTo>
                    <a:pt x="459800" y="1238309"/>
                  </a:lnTo>
                  <a:lnTo>
                    <a:pt x="1175010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13771" y="299658"/>
              <a:ext cx="1876425" cy="1069340"/>
            </a:xfrm>
            <a:custGeom>
              <a:avLst/>
              <a:gdLst/>
              <a:ahLst/>
              <a:cxnLst/>
              <a:rect l="l" t="t" r="r" b="b"/>
              <a:pathLst>
                <a:path w="1876425" h="1069340">
                  <a:moveTo>
                    <a:pt x="1876188" y="0"/>
                  </a:moveTo>
                  <a:lnTo>
                    <a:pt x="0" y="0"/>
                  </a:lnTo>
                  <a:lnTo>
                    <a:pt x="1" y="1068748"/>
                  </a:lnTo>
                  <a:lnTo>
                    <a:pt x="1876189" y="1068748"/>
                  </a:lnTo>
                  <a:lnTo>
                    <a:pt x="18761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13771" y="299658"/>
              <a:ext cx="1053465" cy="1069340"/>
            </a:xfrm>
            <a:custGeom>
              <a:avLst/>
              <a:gdLst/>
              <a:ahLst/>
              <a:cxnLst/>
              <a:rect l="l" t="t" r="r" b="b"/>
              <a:pathLst>
                <a:path w="1053465" h="1069340">
                  <a:moveTo>
                    <a:pt x="1052993" y="0"/>
                  </a:moveTo>
                  <a:lnTo>
                    <a:pt x="0" y="0"/>
                  </a:lnTo>
                  <a:lnTo>
                    <a:pt x="1" y="1068748"/>
                  </a:lnTo>
                  <a:lnTo>
                    <a:pt x="435661" y="1068748"/>
                  </a:lnTo>
                  <a:lnTo>
                    <a:pt x="1052993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13470" y="1389240"/>
              <a:ext cx="2463165" cy="121920"/>
            </a:xfrm>
            <a:custGeom>
              <a:avLst/>
              <a:gdLst/>
              <a:ahLst/>
              <a:cxnLst/>
              <a:rect l="l" t="t" r="r" b="b"/>
              <a:pathLst>
                <a:path w="2463165" h="121919">
                  <a:moveTo>
                    <a:pt x="2462372" y="0"/>
                  </a:moveTo>
                  <a:lnTo>
                    <a:pt x="648" y="0"/>
                  </a:lnTo>
                  <a:lnTo>
                    <a:pt x="228" y="3913"/>
                  </a:lnTo>
                  <a:lnTo>
                    <a:pt x="0" y="7897"/>
                  </a:lnTo>
                  <a:lnTo>
                    <a:pt x="0" y="11938"/>
                  </a:lnTo>
                  <a:lnTo>
                    <a:pt x="8572" y="54589"/>
                  </a:lnTo>
                  <a:lnTo>
                    <a:pt x="31978" y="89346"/>
                  </a:lnTo>
                  <a:lnTo>
                    <a:pt x="66750" y="112743"/>
                  </a:lnTo>
                  <a:lnTo>
                    <a:pt x="109420" y="121313"/>
                  </a:lnTo>
                  <a:lnTo>
                    <a:pt x="2353625" y="121313"/>
                  </a:lnTo>
                  <a:lnTo>
                    <a:pt x="2396296" y="112745"/>
                  </a:lnTo>
                  <a:lnTo>
                    <a:pt x="2431054" y="89350"/>
                  </a:lnTo>
                  <a:lnTo>
                    <a:pt x="2454443" y="54593"/>
                  </a:lnTo>
                  <a:lnTo>
                    <a:pt x="2463007" y="11939"/>
                  </a:lnTo>
                  <a:lnTo>
                    <a:pt x="2463007" y="7904"/>
                  </a:lnTo>
                  <a:lnTo>
                    <a:pt x="2462816" y="3927"/>
                  </a:lnTo>
                  <a:lnTo>
                    <a:pt x="2462372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30053" y="237202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800" y="0"/>
                  </a:moveTo>
                  <a:lnTo>
                    <a:pt x="13299" y="1716"/>
                  </a:lnTo>
                  <a:lnTo>
                    <a:pt x="6371" y="6393"/>
                  </a:lnTo>
                  <a:lnTo>
                    <a:pt x="1708" y="13321"/>
                  </a:lnTo>
                  <a:lnTo>
                    <a:pt x="0" y="21793"/>
                  </a:lnTo>
                  <a:lnTo>
                    <a:pt x="0" y="27638"/>
                  </a:lnTo>
                  <a:lnTo>
                    <a:pt x="2288" y="33166"/>
                  </a:lnTo>
                  <a:lnTo>
                    <a:pt x="10486" y="41362"/>
                  </a:lnTo>
                  <a:lnTo>
                    <a:pt x="16016" y="43649"/>
                  </a:lnTo>
                  <a:lnTo>
                    <a:pt x="21800" y="43649"/>
                  </a:lnTo>
                  <a:lnTo>
                    <a:pt x="30310" y="41932"/>
                  </a:lnTo>
                  <a:lnTo>
                    <a:pt x="37260" y="37248"/>
                  </a:lnTo>
                  <a:lnTo>
                    <a:pt x="41945" y="30300"/>
                  </a:lnTo>
                  <a:lnTo>
                    <a:pt x="43663" y="21793"/>
                  </a:lnTo>
                  <a:lnTo>
                    <a:pt x="41945" y="13321"/>
                  </a:lnTo>
                  <a:lnTo>
                    <a:pt x="37260" y="6393"/>
                  </a:lnTo>
                  <a:lnTo>
                    <a:pt x="30310" y="1716"/>
                  </a:lnTo>
                  <a:lnTo>
                    <a:pt x="2180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54720" y="1486854"/>
              <a:ext cx="2380615" cy="24130"/>
            </a:xfrm>
            <a:custGeom>
              <a:avLst/>
              <a:gdLst/>
              <a:ahLst/>
              <a:cxnLst/>
              <a:rect l="l" t="t" r="r" b="b"/>
              <a:pathLst>
                <a:path w="2380615" h="24130">
                  <a:moveTo>
                    <a:pt x="2380508" y="0"/>
                  </a:moveTo>
                  <a:lnTo>
                    <a:pt x="0" y="0"/>
                  </a:lnTo>
                  <a:lnTo>
                    <a:pt x="14897" y="9966"/>
                  </a:lnTo>
                  <a:lnTo>
                    <a:pt x="31403" y="17416"/>
                  </a:lnTo>
                  <a:lnTo>
                    <a:pt x="49250" y="22083"/>
                  </a:lnTo>
                  <a:lnTo>
                    <a:pt x="68170" y="23698"/>
                  </a:lnTo>
                  <a:lnTo>
                    <a:pt x="2312375" y="23699"/>
                  </a:lnTo>
                  <a:lnTo>
                    <a:pt x="2331288" y="22083"/>
                  </a:lnTo>
                  <a:lnTo>
                    <a:pt x="2349135" y="17417"/>
                  </a:lnTo>
                  <a:lnTo>
                    <a:pt x="2365635" y="9966"/>
                  </a:lnTo>
                  <a:lnTo>
                    <a:pt x="2380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98407" y="364720"/>
              <a:ext cx="418399" cy="93865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6957" y="364719"/>
              <a:ext cx="418405" cy="9386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24112" y="364846"/>
              <a:ext cx="855546" cy="93853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426266" y="143486"/>
              <a:ext cx="648970" cy="648335"/>
            </a:xfrm>
            <a:custGeom>
              <a:avLst/>
              <a:gdLst/>
              <a:ahLst/>
              <a:cxnLst/>
              <a:rect l="l" t="t" r="r" b="b"/>
              <a:pathLst>
                <a:path w="648969" h="648335">
                  <a:moveTo>
                    <a:pt x="324269" y="0"/>
                  </a:moveTo>
                  <a:lnTo>
                    <a:pt x="276347" y="3514"/>
                  </a:lnTo>
                  <a:lnTo>
                    <a:pt x="230610" y="13723"/>
                  </a:lnTo>
                  <a:lnTo>
                    <a:pt x="187558" y="30124"/>
                  </a:lnTo>
                  <a:lnTo>
                    <a:pt x="147694" y="52217"/>
                  </a:lnTo>
                  <a:lnTo>
                    <a:pt x="111518" y="79500"/>
                  </a:lnTo>
                  <a:lnTo>
                    <a:pt x="79532" y="111471"/>
                  </a:lnTo>
                  <a:lnTo>
                    <a:pt x="52237" y="147629"/>
                  </a:lnTo>
                  <a:lnTo>
                    <a:pt x="30135" y="187473"/>
                  </a:lnTo>
                  <a:lnTo>
                    <a:pt x="13727" y="230500"/>
                  </a:lnTo>
                  <a:lnTo>
                    <a:pt x="3515" y="276209"/>
                  </a:lnTo>
                  <a:lnTo>
                    <a:pt x="0" y="324099"/>
                  </a:lnTo>
                  <a:lnTo>
                    <a:pt x="3515" y="372005"/>
                  </a:lnTo>
                  <a:lnTo>
                    <a:pt x="13728" y="417728"/>
                  </a:lnTo>
                  <a:lnTo>
                    <a:pt x="30136" y="460765"/>
                  </a:lnTo>
                  <a:lnTo>
                    <a:pt x="52238" y="500617"/>
                  </a:lnTo>
                  <a:lnTo>
                    <a:pt x="79532" y="536781"/>
                  </a:lnTo>
                  <a:lnTo>
                    <a:pt x="111518" y="568756"/>
                  </a:lnTo>
                  <a:lnTo>
                    <a:pt x="147694" y="596042"/>
                  </a:lnTo>
                  <a:lnTo>
                    <a:pt x="187559" y="618137"/>
                  </a:lnTo>
                  <a:lnTo>
                    <a:pt x="230611" y="634539"/>
                  </a:lnTo>
                  <a:lnTo>
                    <a:pt x="276348" y="644748"/>
                  </a:lnTo>
                  <a:lnTo>
                    <a:pt x="324270" y="648263"/>
                  </a:lnTo>
                  <a:lnTo>
                    <a:pt x="372191" y="644748"/>
                  </a:lnTo>
                  <a:lnTo>
                    <a:pt x="417929" y="634539"/>
                  </a:lnTo>
                  <a:lnTo>
                    <a:pt x="460980" y="618137"/>
                  </a:lnTo>
                  <a:lnTo>
                    <a:pt x="500845" y="596042"/>
                  </a:lnTo>
                  <a:lnTo>
                    <a:pt x="537021" y="568756"/>
                  </a:lnTo>
                  <a:lnTo>
                    <a:pt x="569007" y="536781"/>
                  </a:lnTo>
                  <a:lnTo>
                    <a:pt x="596301" y="500617"/>
                  </a:lnTo>
                  <a:lnTo>
                    <a:pt x="618403" y="460765"/>
                  </a:lnTo>
                  <a:lnTo>
                    <a:pt x="634811" y="417728"/>
                  </a:lnTo>
                  <a:lnTo>
                    <a:pt x="645024" y="372005"/>
                  </a:lnTo>
                  <a:lnTo>
                    <a:pt x="648539" y="324099"/>
                  </a:lnTo>
                  <a:lnTo>
                    <a:pt x="645023" y="276209"/>
                  </a:lnTo>
                  <a:lnTo>
                    <a:pt x="634811" y="230500"/>
                  </a:lnTo>
                  <a:lnTo>
                    <a:pt x="618403" y="187473"/>
                  </a:lnTo>
                  <a:lnTo>
                    <a:pt x="596301" y="147629"/>
                  </a:lnTo>
                  <a:lnTo>
                    <a:pt x="569006" y="111471"/>
                  </a:lnTo>
                  <a:lnTo>
                    <a:pt x="537020" y="79500"/>
                  </a:lnTo>
                  <a:lnTo>
                    <a:pt x="500844" y="52217"/>
                  </a:lnTo>
                  <a:lnTo>
                    <a:pt x="460980" y="30124"/>
                  </a:lnTo>
                  <a:lnTo>
                    <a:pt x="417928" y="13723"/>
                  </a:lnTo>
                  <a:lnTo>
                    <a:pt x="372191" y="3514"/>
                  </a:lnTo>
                  <a:lnTo>
                    <a:pt x="324269" y="0"/>
                  </a:lnTo>
                  <a:close/>
                </a:path>
              </a:pathLst>
            </a:custGeom>
            <a:solidFill>
              <a:srgbClr val="C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608671" y="133705"/>
              <a:ext cx="499745" cy="455930"/>
            </a:xfrm>
            <a:custGeom>
              <a:avLst/>
              <a:gdLst/>
              <a:ahLst/>
              <a:cxnLst/>
              <a:rect l="l" t="t" r="r" b="b"/>
              <a:pathLst>
                <a:path w="499744" h="455930">
                  <a:moveTo>
                    <a:pt x="499491" y="75488"/>
                  </a:moveTo>
                  <a:lnTo>
                    <a:pt x="493560" y="46101"/>
                  </a:lnTo>
                  <a:lnTo>
                    <a:pt x="477380" y="22110"/>
                  </a:lnTo>
                  <a:lnTo>
                    <a:pt x="453377" y="5930"/>
                  </a:lnTo>
                  <a:lnTo>
                    <a:pt x="423989" y="0"/>
                  </a:lnTo>
                  <a:lnTo>
                    <a:pt x="75501" y="0"/>
                  </a:lnTo>
                  <a:lnTo>
                    <a:pt x="46113" y="5930"/>
                  </a:lnTo>
                  <a:lnTo>
                    <a:pt x="22123" y="22110"/>
                  </a:lnTo>
                  <a:lnTo>
                    <a:pt x="5930" y="46101"/>
                  </a:lnTo>
                  <a:lnTo>
                    <a:pt x="0" y="75488"/>
                  </a:lnTo>
                  <a:lnTo>
                    <a:pt x="0" y="302755"/>
                  </a:lnTo>
                  <a:lnTo>
                    <a:pt x="5930" y="332130"/>
                  </a:lnTo>
                  <a:lnTo>
                    <a:pt x="22123" y="356120"/>
                  </a:lnTo>
                  <a:lnTo>
                    <a:pt x="46113" y="372300"/>
                  </a:lnTo>
                  <a:lnTo>
                    <a:pt x="75501" y="378231"/>
                  </a:lnTo>
                  <a:lnTo>
                    <a:pt x="353250" y="378231"/>
                  </a:lnTo>
                  <a:lnTo>
                    <a:pt x="353250" y="455434"/>
                  </a:lnTo>
                  <a:lnTo>
                    <a:pt x="430479" y="378231"/>
                  </a:lnTo>
                  <a:lnTo>
                    <a:pt x="427863" y="378231"/>
                  </a:lnTo>
                  <a:lnTo>
                    <a:pt x="431749" y="377977"/>
                  </a:lnTo>
                  <a:lnTo>
                    <a:pt x="481076" y="352158"/>
                  </a:lnTo>
                  <a:lnTo>
                    <a:pt x="499491" y="302755"/>
                  </a:lnTo>
                  <a:lnTo>
                    <a:pt x="499491" y="75488"/>
                  </a:lnTo>
                  <a:close/>
                </a:path>
              </a:pathLst>
            </a:custGeom>
            <a:solidFill>
              <a:srgbClr val="29AB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682141" y="199846"/>
              <a:ext cx="346075" cy="240029"/>
            </a:xfrm>
            <a:custGeom>
              <a:avLst/>
              <a:gdLst/>
              <a:ahLst/>
              <a:cxnLst/>
              <a:rect l="l" t="t" r="r" b="b"/>
              <a:pathLst>
                <a:path w="346075" h="240029">
                  <a:moveTo>
                    <a:pt x="236372" y="223837"/>
                  </a:moveTo>
                  <a:lnTo>
                    <a:pt x="231863" y="219329"/>
                  </a:lnTo>
                  <a:lnTo>
                    <a:pt x="226263" y="219329"/>
                  </a:lnTo>
                  <a:lnTo>
                    <a:pt x="4508" y="219329"/>
                  </a:lnTo>
                  <a:lnTo>
                    <a:pt x="0" y="223837"/>
                  </a:lnTo>
                  <a:lnTo>
                    <a:pt x="0" y="234962"/>
                  </a:lnTo>
                  <a:lnTo>
                    <a:pt x="4508" y="239471"/>
                  </a:lnTo>
                  <a:lnTo>
                    <a:pt x="231863" y="239471"/>
                  </a:lnTo>
                  <a:lnTo>
                    <a:pt x="236372" y="234962"/>
                  </a:lnTo>
                  <a:lnTo>
                    <a:pt x="236372" y="223837"/>
                  </a:lnTo>
                  <a:close/>
                </a:path>
                <a:path w="346075" h="240029">
                  <a:moveTo>
                    <a:pt x="345503" y="150710"/>
                  </a:moveTo>
                  <a:lnTo>
                    <a:pt x="340982" y="146202"/>
                  </a:lnTo>
                  <a:lnTo>
                    <a:pt x="335457" y="146202"/>
                  </a:lnTo>
                  <a:lnTo>
                    <a:pt x="4508" y="146202"/>
                  </a:lnTo>
                  <a:lnTo>
                    <a:pt x="0" y="150710"/>
                  </a:lnTo>
                  <a:lnTo>
                    <a:pt x="0" y="161823"/>
                  </a:lnTo>
                  <a:lnTo>
                    <a:pt x="4508" y="166344"/>
                  </a:lnTo>
                  <a:lnTo>
                    <a:pt x="340982" y="166344"/>
                  </a:lnTo>
                  <a:lnTo>
                    <a:pt x="345503" y="161836"/>
                  </a:lnTo>
                  <a:lnTo>
                    <a:pt x="345503" y="150710"/>
                  </a:lnTo>
                  <a:close/>
                </a:path>
                <a:path w="346075" h="240029">
                  <a:moveTo>
                    <a:pt x="345503" y="77647"/>
                  </a:moveTo>
                  <a:lnTo>
                    <a:pt x="340982" y="73126"/>
                  </a:lnTo>
                  <a:lnTo>
                    <a:pt x="4508" y="73126"/>
                  </a:lnTo>
                  <a:lnTo>
                    <a:pt x="0" y="77647"/>
                  </a:lnTo>
                  <a:lnTo>
                    <a:pt x="0" y="88760"/>
                  </a:lnTo>
                  <a:lnTo>
                    <a:pt x="4508" y="93268"/>
                  </a:lnTo>
                  <a:lnTo>
                    <a:pt x="335457" y="93268"/>
                  </a:lnTo>
                  <a:lnTo>
                    <a:pt x="340982" y="93268"/>
                  </a:lnTo>
                  <a:lnTo>
                    <a:pt x="345503" y="88760"/>
                  </a:lnTo>
                  <a:lnTo>
                    <a:pt x="345503" y="77647"/>
                  </a:lnTo>
                  <a:close/>
                </a:path>
                <a:path w="346075" h="240029">
                  <a:moveTo>
                    <a:pt x="345503" y="4508"/>
                  </a:moveTo>
                  <a:lnTo>
                    <a:pt x="340982" y="0"/>
                  </a:lnTo>
                  <a:lnTo>
                    <a:pt x="335457" y="0"/>
                  </a:lnTo>
                  <a:lnTo>
                    <a:pt x="4508" y="0"/>
                  </a:lnTo>
                  <a:lnTo>
                    <a:pt x="0" y="4508"/>
                  </a:lnTo>
                  <a:lnTo>
                    <a:pt x="0" y="15633"/>
                  </a:lnTo>
                  <a:lnTo>
                    <a:pt x="4508" y="20142"/>
                  </a:lnTo>
                  <a:lnTo>
                    <a:pt x="340982" y="20142"/>
                  </a:lnTo>
                  <a:lnTo>
                    <a:pt x="345503" y="15633"/>
                  </a:lnTo>
                  <a:lnTo>
                    <a:pt x="345503" y="4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392898" y="346049"/>
              <a:ext cx="378460" cy="455930"/>
            </a:xfrm>
            <a:custGeom>
              <a:avLst/>
              <a:gdLst/>
              <a:ahLst/>
              <a:cxnLst/>
              <a:rect l="l" t="t" r="r" b="b"/>
              <a:pathLst>
                <a:path w="378459" h="455930">
                  <a:moveTo>
                    <a:pt x="378358" y="93776"/>
                  </a:moveTo>
                  <a:lnTo>
                    <a:pt x="370979" y="57277"/>
                  </a:lnTo>
                  <a:lnTo>
                    <a:pt x="350875" y="27470"/>
                  </a:lnTo>
                  <a:lnTo>
                    <a:pt x="321056" y="7366"/>
                  </a:lnTo>
                  <a:lnTo>
                    <a:pt x="284543" y="0"/>
                  </a:lnTo>
                  <a:lnTo>
                    <a:pt x="93802" y="0"/>
                  </a:lnTo>
                  <a:lnTo>
                    <a:pt x="57289" y="7366"/>
                  </a:lnTo>
                  <a:lnTo>
                    <a:pt x="27470" y="27470"/>
                  </a:lnTo>
                  <a:lnTo>
                    <a:pt x="7366" y="57277"/>
                  </a:lnTo>
                  <a:lnTo>
                    <a:pt x="0" y="93776"/>
                  </a:lnTo>
                  <a:lnTo>
                    <a:pt x="0" y="284518"/>
                  </a:lnTo>
                  <a:lnTo>
                    <a:pt x="7366" y="321017"/>
                  </a:lnTo>
                  <a:lnTo>
                    <a:pt x="27470" y="350824"/>
                  </a:lnTo>
                  <a:lnTo>
                    <a:pt x="57289" y="370928"/>
                  </a:lnTo>
                  <a:lnTo>
                    <a:pt x="93802" y="378294"/>
                  </a:lnTo>
                  <a:lnTo>
                    <a:pt x="65709" y="378294"/>
                  </a:lnTo>
                  <a:lnTo>
                    <a:pt x="142938" y="455485"/>
                  </a:lnTo>
                  <a:lnTo>
                    <a:pt x="142938" y="378294"/>
                  </a:lnTo>
                  <a:lnTo>
                    <a:pt x="284543" y="378294"/>
                  </a:lnTo>
                  <a:lnTo>
                    <a:pt x="321056" y="370928"/>
                  </a:lnTo>
                  <a:lnTo>
                    <a:pt x="350875" y="350824"/>
                  </a:lnTo>
                  <a:lnTo>
                    <a:pt x="370979" y="321017"/>
                  </a:lnTo>
                  <a:lnTo>
                    <a:pt x="378358" y="284518"/>
                  </a:lnTo>
                  <a:lnTo>
                    <a:pt x="378358" y="93776"/>
                  </a:lnTo>
                  <a:close/>
                </a:path>
              </a:pathLst>
            </a:custGeom>
            <a:solidFill>
              <a:srgbClr val="2FB8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23254" y="430925"/>
              <a:ext cx="119297" cy="20852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4968537" y="223160"/>
              <a:ext cx="139700" cy="288290"/>
            </a:xfrm>
            <a:custGeom>
              <a:avLst/>
              <a:gdLst/>
              <a:ahLst/>
              <a:cxnLst/>
              <a:rect l="l" t="t" r="r" b="b"/>
              <a:pathLst>
                <a:path w="139700" h="288290">
                  <a:moveTo>
                    <a:pt x="139635" y="0"/>
                  </a:moveTo>
                  <a:lnTo>
                    <a:pt x="0" y="212339"/>
                  </a:lnTo>
                  <a:lnTo>
                    <a:pt x="75633" y="287947"/>
                  </a:lnTo>
                  <a:lnTo>
                    <a:pt x="100917" y="279240"/>
                  </a:lnTo>
                  <a:lnTo>
                    <a:pt x="121219" y="262699"/>
                  </a:lnTo>
                  <a:lnTo>
                    <a:pt x="134729" y="240119"/>
                  </a:lnTo>
                  <a:lnTo>
                    <a:pt x="139635" y="213292"/>
                  </a:lnTo>
                  <a:lnTo>
                    <a:pt x="139635" y="0"/>
                  </a:lnTo>
                  <a:close/>
                </a:path>
              </a:pathLst>
            </a:custGeom>
            <a:solidFill>
              <a:srgbClr val="239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976800" y="150284"/>
              <a:ext cx="190500" cy="257810"/>
            </a:xfrm>
            <a:custGeom>
              <a:avLst/>
              <a:gdLst/>
              <a:ahLst/>
              <a:cxnLst/>
              <a:rect l="l" t="t" r="r" b="b"/>
              <a:pathLst>
                <a:path w="190500" h="257809">
                  <a:moveTo>
                    <a:pt x="157367" y="0"/>
                  </a:moveTo>
                  <a:lnTo>
                    <a:pt x="0" y="235466"/>
                  </a:lnTo>
                  <a:lnTo>
                    <a:pt x="32604" y="257259"/>
                  </a:lnTo>
                  <a:lnTo>
                    <a:pt x="129593" y="112141"/>
                  </a:lnTo>
                  <a:lnTo>
                    <a:pt x="100102" y="92445"/>
                  </a:lnTo>
                  <a:lnTo>
                    <a:pt x="104678" y="85520"/>
                  </a:lnTo>
                  <a:lnTo>
                    <a:pt x="134233" y="105280"/>
                  </a:lnTo>
                  <a:lnTo>
                    <a:pt x="189972" y="21793"/>
                  </a:lnTo>
                  <a:lnTo>
                    <a:pt x="157367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66185" y="138276"/>
              <a:ext cx="211391" cy="29798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-1"/>
              <a:ext cx="16255999" cy="914399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120" rIns="0" bIns="0" rtlCol="0">
            <a:spAutoFit/>
          </a:bodyPr>
          <a:lstStyle/>
          <a:p>
            <a:pPr marL="5587365">
              <a:lnSpc>
                <a:spcPct val="100000"/>
              </a:lnSpc>
              <a:spcBef>
                <a:spcPts val="95"/>
              </a:spcBef>
            </a:pPr>
            <a:r>
              <a:rPr spc="-145" dirty="0">
                <a:solidFill>
                  <a:srgbClr val="FFFFFF"/>
                </a:solidFill>
              </a:rPr>
              <a:t>Guided</a:t>
            </a:r>
            <a:r>
              <a:rPr spc="-200" dirty="0">
                <a:solidFill>
                  <a:srgbClr val="FFFFFF"/>
                </a:solidFill>
              </a:rPr>
              <a:t> Practice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370838" y="1835023"/>
            <a:ext cx="13688694" cy="4377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34040" algn="l"/>
              </a:tabLst>
            </a:pPr>
            <a:r>
              <a:rPr sz="3300" spc="-15" baseline="1262" dirty="0">
                <a:solidFill>
                  <a:srgbClr val="404040"/>
                </a:solidFill>
                <a:latin typeface="Arial Black"/>
                <a:cs typeface="Arial Black"/>
              </a:rPr>
              <a:t>Overview</a:t>
            </a:r>
            <a:r>
              <a:rPr sz="3300" baseline="1262" dirty="0">
                <a:solidFill>
                  <a:srgbClr val="404040"/>
                </a:solidFill>
                <a:latin typeface="Arial Black"/>
                <a:cs typeface="Arial Black"/>
              </a:rPr>
              <a:t>	</a:t>
            </a:r>
            <a:r>
              <a:rPr sz="2200" spc="-70" dirty="0">
                <a:solidFill>
                  <a:srgbClr val="404040"/>
                </a:solidFill>
                <a:latin typeface="Arial Black"/>
                <a:cs typeface="Arial Black"/>
              </a:rPr>
              <a:t>Duration:</a:t>
            </a:r>
            <a:r>
              <a:rPr sz="2200" spc="-1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229" dirty="0">
                <a:solidFill>
                  <a:srgbClr val="404040"/>
                </a:solidFill>
                <a:latin typeface="Arial Black"/>
                <a:cs typeface="Arial Black"/>
              </a:rPr>
              <a:t>30</a:t>
            </a:r>
            <a:r>
              <a:rPr sz="2200" spc="-1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Arial Black"/>
                <a:cs typeface="Arial Black"/>
              </a:rPr>
              <a:t>minutes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objective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study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difference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creating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digital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voting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web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app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without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Generative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tools.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actual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task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understand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how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these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approaches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differ.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2200">
              <a:latin typeface="Arial"/>
              <a:cs typeface="Arial"/>
            </a:endParaRPr>
          </a:p>
          <a:p>
            <a:pPr marL="12700" marR="506095">
              <a:lnSpc>
                <a:spcPct val="113599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engaging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task,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participants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see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how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Generative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impacts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404040"/>
                </a:solidFill>
                <a:latin typeface="Arial"/>
                <a:cs typeface="Arial"/>
              </a:rPr>
              <a:t>SDLC.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Arial"/>
                <a:cs typeface="Arial"/>
              </a:rPr>
              <a:t>Key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comparison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points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include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time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efficiency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software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quality.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45" dirty="0">
                <a:solidFill>
                  <a:srgbClr val="404040"/>
                </a:solidFill>
                <a:latin typeface="Arial Black"/>
                <a:cs typeface="Arial Black"/>
              </a:rPr>
              <a:t>Task: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Compare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software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without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Generative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following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factors:</a:t>
            </a:r>
            <a:endParaRPr sz="2200">
              <a:latin typeface="Arial"/>
              <a:cs typeface="Arial"/>
            </a:endParaRPr>
          </a:p>
          <a:p>
            <a:pPr marL="322580" indent="-309880">
              <a:lnSpc>
                <a:spcPct val="100000"/>
              </a:lnSpc>
              <a:spcBef>
                <a:spcPts val="360"/>
              </a:spcBef>
              <a:buAutoNum type="alphaLcParenR"/>
              <a:tabLst>
                <a:tab pos="322580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Time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efficiency</a:t>
            </a:r>
            <a:endParaRPr sz="2200">
              <a:latin typeface="Arial"/>
              <a:cs typeface="Arial"/>
            </a:endParaRPr>
          </a:p>
          <a:p>
            <a:pPr marL="339725" indent="-327025">
              <a:lnSpc>
                <a:spcPct val="100000"/>
              </a:lnSpc>
              <a:spcBef>
                <a:spcPts val="375"/>
              </a:spcBef>
              <a:buAutoNum type="alphaLcParenR"/>
              <a:tabLst>
                <a:tab pos="339725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Software</a:t>
            </a:r>
            <a:r>
              <a:rPr sz="2200" spc="2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quality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8822266" cy="82295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172827" y="1028700"/>
            <a:ext cx="6083300" cy="7200900"/>
            <a:chOff x="10172827" y="1028700"/>
            <a:chExt cx="6083300" cy="7200900"/>
          </a:xfrm>
        </p:grpSpPr>
        <p:sp>
          <p:nvSpPr>
            <p:cNvPr id="4" name="object 4"/>
            <p:cNvSpPr/>
            <p:nvPr/>
          </p:nvSpPr>
          <p:spPr>
            <a:xfrm>
              <a:off x="10172827" y="1028700"/>
              <a:ext cx="6083300" cy="7200900"/>
            </a:xfrm>
            <a:custGeom>
              <a:avLst/>
              <a:gdLst/>
              <a:ahLst/>
              <a:cxnLst/>
              <a:rect l="l" t="t" r="r" b="b"/>
              <a:pathLst>
                <a:path w="6083300" h="7200900">
                  <a:moveTo>
                    <a:pt x="6083173" y="0"/>
                  </a:moveTo>
                  <a:lnTo>
                    <a:pt x="0" y="0"/>
                  </a:lnTo>
                  <a:lnTo>
                    <a:pt x="0" y="7200900"/>
                  </a:lnTo>
                  <a:lnTo>
                    <a:pt x="6083173" y="7200900"/>
                  </a:lnTo>
                  <a:lnTo>
                    <a:pt x="60831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54231" y="7012006"/>
              <a:ext cx="3377565" cy="143510"/>
            </a:xfrm>
            <a:custGeom>
              <a:avLst/>
              <a:gdLst/>
              <a:ahLst/>
              <a:cxnLst/>
              <a:rect l="l" t="t" r="r" b="b"/>
              <a:pathLst>
                <a:path w="3377565" h="143509">
                  <a:moveTo>
                    <a:pt x="1770542" y="0"/>
                  </a:moveTo>
                  <a:lnTo>
                    <a:pt x="1606906" y="0"/>
                  </a:lnTo>
                  <a:lnTo>
                    <a:pt x="1446383" y="650"/>
                  </a:lnTo>
                  <a:lnTo>
                    <a:pt x="1290583" y="1923"/>
                  </a:lnTo>
                  <a:lnTo>
                    <a:pt x="1140216" y="3786"/>
                  </a:lnTo>
                  <a:lnTo>
                    <a:pt x="995990" y="6212"/>
                  </a:lnTo>
                  <a:lnTo>
                    <a:pt x="858612" y="9168"/>
                  </a:lnTo>
                  <a:lnTo>
                    <a:pt x="728790" y="12624"/>
                  </a:lnTo>
                  <a:lnTo>
                    <a:pt x="607233" y="16552"/>
                  </a:lnTo>
                  <a:lnTo>
                    <a:pt x="494649" y="20919"/>
                  </a:lnTo>
                  <a:lnTo>
                    <a:pt x="391745" y="25697"/>
                  </a:lnTo>
                  <a:lnTo>
                    <a:pt x="299229" y="30854"/>
                  </a:lnTo>
                  <a:lnTo>
                    <a:pt x="257089" y="33566"/>
                  </a:lnTo>
                  <a:lnTo>
                    <a:pt x="217811" y="36361"/>
                  </a:lnTo>
                  <a:lnTo>
                    <a:pt x="148197" y="42187"/>
                  </a:lnTo>
                  <a:lnTo>
                    <a:pt x="91095" y="48302"/>
                  </a:lnTo>
                  <a:lnTo>
                    <a:pt x="47214" y="54676"/>
                  </a:lnTo>
                  <a:lnTo>
                    <a:pt x="7731" y="64656"/>
                  </a:lnTo>
                  <a:lnTo>
                    <a:pt x="0" y="71545"/>
                  </a:lnTo>
                  <a:lnTo>
                    <a:pt x="1947" y="75021"/>
                  </a:lnTo>
                  <a:lnTo>
                    <a:pt x="47214" y="88454"/>
                  </a:lnTo>
                  <a:lnTo>
                    <a:pt x="91095" y="94837"/>
                  </a:lnTo>
                  <a:lnTo>
                    <a:pt x="148197" y="100957"/>
                  </a:lnTo>
                  <a:lnTo>
                    <a:pt x="217811" y="106785"/>
                  </a:lnTo>
                  <a:lnTo>
                    <a:pt x="257089" y="109580"/>
                  </a:lnTo>
                  <a:lnTo>
                    <a:pt x="299229" y="112291"/>
                  </a:lnTo>
                  <a:lnTo>
                    <a:pt x="391745" y="117445"/>
                  </a:lnTo>
                  <a:lnTo>
                    <a:pt x="494649" y="122218"/>
                  </a:lnTo>
                  <a:lnTo>
                    <a:pt x="607233" y="126579"/>
                  </a:lnTo>
                  <a:lnTo>
                    <a:pt x="728790" y="130499"/>
                  </a:lnTo>
                  <a:lnTo>
                    <a:pt x="858612" y="133949"/>
                  </a:lnTo>
                  <a:lnTo>
                    <a:pt x="995990" y="136898"/>
                  </a:lnTo>
                  <a:lnTo>
                    <a:pt x="1140216" y="139316"/>
                  </a:lnTo>
                  <a:lnTo>
                    <a:pt x="1290583" y="141174"/>
                  </a:lnTo>
                  <a:lnTo>
                    <a:pt x="1446383" y="142442"/>
                  </a:lnTo>
                  <a:lnTo>
                    <a:pt x="1606906" y="143090"/>
                  </a:lnTo>
                  <a:lnTo>
                    <a:pt x="1770542" y="143090"/>
                  </a:lnTo>
                  <a:lnTo>
                    <a:pt x="1931085" y="142442"/>
                  </a:lnTo>
                  <a:lnTo>
                    <a:pt x="2086902" y="141174"/>
                  </a:lnTo>
                  <a:lnTo>
                    <a:pt x="2237284" y="139316"/>
                  </a:lnTo>
                  <a:lnTo>
                    <a:pt x="2381524" y="136898"/>
                  </a:lnTo>
                  <a:lnTo>
                    <a:pt x="2518913" y="133949"/>
                  </a:lnTo>
                  <a:lnTo>
                    <a:pt x="2648744" y="130499"/>
                  </a:lnTo>
                  <a:lnTo>
                    <a:pt x="2770309" y="126579"/>
                  </a:lnTo>
                  <a:lnTo>
                    <a:pt x="2882900" y="122218"/>
                  </a:lnTo>
                  <a:lnTo>
                    <a:pt x="2985808" y="117445"/>
                  </a:lnTo>
                  <a:lnTo>
                    <a:pt x="3078328" y="112291"/>
                  </a:lnTo>
                  <a:lnTo>
                    <a:pt x="3120470" y="109580"/>
                  </a:lnTo>
                  <a:lnTo>
                    <a:pt x="3159749" y="106785"/>
                  </a:lnTo>
                  <a:lnTo>
                    <a:pt x="3229365" y="100957"/>
                  </a:lnTo>
                  <a:lnTo>
                    <a:pt x="3286468" y="94837"/>
                  </a:lnTo>
                  <a:lnTo>
                    <a:pt x="3330349" y="88454"/>
                  </a:lnTo>
                  <a:lnTo>
                    <a:pt x="3369833" y="78453"/>
                  </a:lnTo>
                  <a:lnTo>
                    <a:pt x="3377565" y="71545"/>
                  </a:lnTo>
                  <a:lnTo>
                    <a:pt x="3375617" y="68079"/>
                  </a:lnTo>
                  <a:lnTo>
                    <a:pt x="3330349" y="54676"/>
                  </a:lnTo>
                  <a:lnTo>
                    <a:pt x="3286468" y="48302"/>
                  </a:lnTo>
                  <a:lnTo>
                    <a:pt x="3229365" y="42187"/>
                  </a:lnTo>
                  <a:lnTo>
                    <a:pt x="3159749" y="36361"/>
                  </a:lnTo>
                  <a:lnTo>
                    <a:pt x="3120470" y="33566"/>
                  </a:lnTo>
                  <a:lnTo>
                    <a:pt x="3078328" y="30854"/>
                  </a:lnTo>
                  <a:lnTo>
                    <a:pt x="2985808" y="25697"/>
                  </a:lnTo>
                  <a:lnTo>
                    <a:pt x="2882900" y="20919"/>
                  </a:lnTo>
                  <a:lnTo>
                    <a:pt x="2770309" y="16552"/>
                  </a:lnTo>
                  <a:lnTo>
                    <a:pt x="2648744" y="12624"/>
                  </a:lnTo>
                  <a:lnTo>
                    <a:pt x="2518913" y="9168"/>
                  </a:lnTo>
                  <a:lnTo>
                    <a:pt x="2381524" y="6212"/>
                  </a:lnTo>
                  <a:lnTo>
                    <a:pt x="2237284" y="3786"/>
                  </a:lnTo>
                  <a:lnTo>
                    <a:pt x="2086902" y="1923"/>
                  </a:lnTo>
                  <a:lnTo>
                    <a:pt x="1931085" y="650"/>
                  </a:lnTo>
                  <a:lnTo>
                    <a:pt x="1770542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6150" y="1927733"/>
              <a:ext cx="4337050" cy="528866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9280" y="812384"/>
            <a:ext cx="3377438" cy="379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48325">
              <a:lnSpc>
                <a:spcPct val="100000"/>
              </a:lnSpc>
              <a:spcBef>
                <a:spcPts val="95"/>
              </a:spcBef>
            </a:pPr>
            <a:r>
              <a:rPr spc="-305" dirty="0"/>
              <a:t>Key</a:t>
            </a:r>
            <a:r>
              <a:rPr spc="-200" dirty="0"/>
              <a:t> </a:t>
            </a:r>
            <a:r>
              <a:rPr spc="-270" dirty="0"/>
              <a:t>Takeaways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6223" y="2107438"/>
            <a:ext cx="202691" cy="1950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6223" y="2998977"/>
            <a:ext cx="202691" cy="1950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6223" y="3890517"/>
            <a:ext cx="202691" cy="1950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6223" y="4782058"/>
            <a:ext cx="202691" cy="19507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54988" y="1974240"/>
            <a:ext cx="8445500" cy="3846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6045">
              <a:lnSpc>
                <a:spcPct val="1141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GenAI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subset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artificial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intelligence</a:t>
            </a:r>
            <a:r>
              <a:rPr sz="2200" spc="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leverages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machine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learning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deep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learning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techniques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generate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Prompts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guide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GenAI</a:t>
            </a:r>
            <a:r>
              <a:rPr sz="22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understand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context</a:t>
            </a:r>
            <a:r>
              <a:rPr sz="22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specific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requirements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task.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4100"/>
              </a:lnSpc>
              <a:spcBef>
                <a:spcPts val="1000"/>
              </a:spcBef>
            </a:pPr>
            <a:r>
              <a:rPr sz="2200" spc="-140" dirty="0">
                <a:solidFill>
                  <a:srgbClr val="404040"/>
                </a:solidFill>
                <a:latin typeface="Arial"/>
                <a:cs typeface="Arial"/>
              </a:rPr>
              <a:t>GPT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models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classified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several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ways,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depending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their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functions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users.</a:t>
            </a:r>
            <a:endParaRPr sz="2200">
              <a:latin typeface="Arial"/>
              <a:cs typeface="Arial"/>
            </a:endParaRPr>
          </a:p>
          <a:p>
            <a:pPr marL="12700" marR="615950">
              <a:lnSpc>
                <a:spcPct val="113900"/>
              </a:lnSpc>
              <a:spcBef>
                <a:spcPts val="10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role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Generative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55" dirty="0">
                <a:solidFill>
                  <a:srgbClr val="404040"/>
                </a:solidFill>
                <a:latin typeface="Arial"/>
                <a:cs typeface="Arial"/>
              </a:rPr>
              <a:t>SDLC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includes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improving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efficiency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requirement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analysis,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design,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build,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testing,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deployment,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support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maintenance.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16550"/>
            <a:ext cx="16256000" cy="8328025"/>
            <a:chOff x="0" y="816550"/>
            <a:chExt cx="16256000" cy="8328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44179"/>
              <a:ext cx="15197666" cy="68951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52546"/>
              <a:ext cx="16255999" cy="82914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0799" y="816550"/>
              <a:ext cx="3468878" cy="377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778" y="2451099"/>
              <a:ext cx="3232277" cy="38862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76875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Practice</a:t>
            </a:r>
            <a:r>
              <a:rPr spc="-160" dirty="0"/>
              <a:t> </a:t>
            </a:r>
            <a:r>
              <a:rPr spc="-165" dirty="0"/>
              <a:t>Project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19217" y="1617726"/>
            <a:ext cx="10087610" cy="61018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0" dirty="0">
                <a:solidFill>
                  <a:srgbClr val="404040"/>
                </a:solidFill>
                <a:latin typeface="Arial Black"/>
                <a:cs typeface="Arial Black"/>
              </a:rPr>
              <a:t>Building</a:t>
            </a:r>
            <a:r>
              <a:rPr sz="2200" spc="-1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55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22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Arial Black"/>
                <a:cs typeface="Arial Black"/>
              </a:rPr>
              <a:t>Digital</a:t>
            </a:r>
            <a:r>
              <a:rPr sz="2200" spc="-11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65" dirty="0">
                <a:solidFill>
                  <a:srgbClr val="404040"/>
                </a:solidFill>
                <a:latin typeface="Arial Black"/>
                <a:cs typeface="Arial Black"/>
              </a:rPr>
              <a:t>Clinic</a:t>
            </a:r>
            <a:r>
              <a:rPr sz="2200" spc="-1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DoctorPlus</a:t>
            </a:r>
            <a:r>
              <a:rPr sz="2200" spc="-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Arial Black"/>
                <a:cs typeface="Arial Black"/>
              </a:rPr>
              <a:t>with</a:t>
            </a:r>
            <a:r>
              <a:rPr sz="2200" spc="-1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25" dirty="0">
                <a:solidFill>
                  <a:srgbClr val="404040"/>
                </a:solidFill>
                <a:latin typeface="Arial Black"/>
                <a:cs typeface="Arial Black"/>
              </a:rPr>
              <a:t>Generative</a:t>
            </a:r>
            <a:r>
              <a:rPr sz="22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Black"/>
                <a:cs typeface="Arial Black"/>
              </a:rPr>
              <a:t>AI</a:t>
            </a:r>
            <a:endParaRPr sz="2200" dirty="0">
              <a:latin typeface="Arial Black"/>
              <a:cs typeface="Arial Black"/>
            </a:endParaRPr>
          </a:p>
          <a:p>
            <a:pPr marL="12700" marR="5080">
              <a:lnSpc>
                <a:spcPct val="114100"/>
              </a:lnSpc>
              <a:spcBef>
                <a:spcPts val="243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objective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develop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digital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clinic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management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system,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DoctorPlus,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Generative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tools.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primary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task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understand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development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process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how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Generative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tools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leveraged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enhance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software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development.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200" dirty="0">
              <a:latin typeface="Arial"/>
              <a:cs typeface="Arial"/>
            </a:endParaRPr>
          </a:p>
          <a:p>
            <a:pPr marL="12700" marR="8890">
              <a:lnSpc>
                <a:spcPct val="114100"/>
              </a:lnSpc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engaging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task,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participants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gain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practical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experience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software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2200" spc="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while</a:t>
            </a:r>
            <a:r>
              <a:rPr sz="2200" spc="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leveraging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Generative</a:t>
            </a:r>
            <a:r>
              <a:rPr sz="2200" spc="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tools,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enhancing</a:t>
            </a:r>
            <a:r>
              <a:rPr sz="2200" spc="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their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ability</a:t>
            </a:r>
            <a:r>
              <a:rPr sz="2200" spc="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tackle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complex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software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challenges</a:t>
            </a:r>
            <a:r>
              <a:rPr sz="2200" spc="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effectively.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45" dirty="0">
                <a:solidFill>
                  <a:srgbClr val="404040"/>
                </a:solidFill>
                <a:latin typeface="Arial Black"/>
                <a:cs typeface="Arial Black"/>
              </a:rPr>
              <a:t>Task:</a:t>
            </a:r>
            <a:endParaRPr sz="2200" dirty="0">
              <a:latin typeface="Arial Black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69900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Generate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clinic</a:t>
            </a:r>
            <a:r>
              <a:rPr sz="2200" spc="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management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architecture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200" spc="-10" dirty="0">
                <a:solidFill>
                  <a:srgbClr val="404040"/>
                </a:solidFill>
                <a:latin typeface="Arial"/>
                <a:cs typeface="Arial"/>
              </a:rPr>
              <a:t>MS Copilot</a:t>
            </a:r>
            <a:endParaRPr sz="2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469900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Design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UI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clinic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management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Uizard</a:t>
            </a:r>
            <a:endParaRPr sz="2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69900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Convert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images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generated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Uizard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into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Bootstrap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scripts</a:t>
            </a:r>
            <a:endParaRPr sz="2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469900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Generate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404040"/>
                </a:solidFill>
                <a:latin typeface="Arial"/>
                <a:cs typeface="Arial"/>
              </a:rPr>
              <a:t>REST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Arial"/>
                <a:cs typeface="Arial"/>
              </a:rPr>
              <a:t>APIs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backend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GitHub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Copilot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9268" y="1341303"/>
            <a:ext cx="9876465" cy="62080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96815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Additional</a:t>
            </a:r>
            <a:r>
              <a:rPr spc="-175" dirty="0"/>
              <a:t> </a:t>
            </a:r>
            <a:r>
              <a:rPr spc="-210" dirty="0"/>
              <a:t>Resources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210305"/>
            <a:ext cx="4741163" cy="24182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03900" y="816403"/>
            <a:ext cx="4666360" cy="380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86196" y="1517675"/>
            <a:ext cx="9650730" cy="537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41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Refer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basic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understanding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Generative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Top</a:t>
            </a:r>
            <a:r>
              <a:rPr sz="2200" u="sng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2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Generative</a:t>
            </a:r>
            <a:r>
              <a:rPr sz="2200" u="sng" spc="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22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AI</a:t>
            </a:r>
            <a:r>
              <a:rPr sz="2200" u="none" spc="-25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Tools:</a:t>
            </a:r>
            <a:r>
              <a:rPr sz="2200" u="sng" spc="-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2200" u="sng" spc="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Boost</a:t>
            </a:r>
            <a:r>
              <a:rPr sz="2200" u="sng" spc="-7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2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Your</a:t>
            </a:r>
            <a:r>
              <a:rPr sz="2200" u="sng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Creativity</a:t>
            </a:r>
            <a:endParaRPr sz="2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365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Refer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link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some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Generative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tools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software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75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endParaRPr sz="2200">
              <a:latin typeface="Arial"/>
              <a:cs typeface="Arial"/>
            </a:endParaRPr>
          </a:p>
          <a:p>
            <a:pPr marL="355600" marR="66040">
              <a:lnSpc>
                <a:spcPct val="113599"/>
              </a:lnSpc>
              <a:spcBef>
                <a:spcPts val="15"/>
              </a:spcBef>
            </a:pPr>
            <a:r>
              <a:rPr sz="2200" u="sng" spc="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6"/>
              </a:rPr>
              <a:t>https://www.calsoftinc.com/blogs/generative-</a:t>
            </a:r>
            <a:r>
              <a:rPr sz="2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6"/>
              </a:rPr>
              <a:t>ai-and-</a:t>
            </a:r>
            <a:r>
              <a:rPr sz="2200" u="sng" spc="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6"/>
              </a:rPr>
              <a:t>the-</a:t>
            </a:r>
            <a:r>
              <a:rPr sz="2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6"/>
              </a:rPr>
              <a:t>changing-</a:t>
            </a: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6"/>
              </a:rPr>
              <a:t>face-</a:t>
            </a:r>
            <a:r>
              <a:rPr sz="2200" u="none" spc="-10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2200" u="sng" spc="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6"/>
              </a:rPr>
              <a:t>of-</a:t>
            </a:r>
            <a:r>
              <a:rPr sz="2200" u="sng" spc="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6"/>
              </a:rPr>
              <a:t>software-</a:t>
            </a:r>
            <a:r>
              <a:rPr sz="2200" u="sng" spc="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6"/>
              </a:rPr>
              <a:t>development-</a:t>
            </a:r>
            <a:r>
              <a:rPr sz="2200" u="sng" spc="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6"/>
              </a:rPr>
              <a:t>lifecycle.html</a:t>
            </a:r>
            <a:endParaRPr sz="2200">
              <a:latin typeface="Arial"/>
              <a:cs typeface="Arial"/>
            </a:endParaRPr>
          </a:p>
          <a:p>
            <a:pPr marL="355600" marR="128270" indent="-342900">
              <a:lnSpc>
                <a:spcPct val="113999"/>
              </a:lnSpc>
              <a:spcBef>
                <a:spcPts val="1010"/>
              </a:spcBef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Refer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link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transformation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55" dirty="0">
                <a:solidFill>
                  <a:srgbClr val="404040"/>
                </a:solidFill>
                <a:latin typeface="Arial"/>
                <a:cs typeface="Arial"/>
              </a:rPr>
              <a:t>SDLC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Generative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AI </a:t>
            </a:r>
            <a:r>
              <a:rPr sz="2200" u="sng" spc="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7"/>
              </a:rPr>
              <a:t>https://www.forbes.com/sites/forbestechcouncil/2023/11/17/how-</a:t>
            </a:r>
            <a:r>
              <a:rPr sz="2200" u="none" spc="60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2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7"/>
              </a:rPr>
              <a:t>generative-ai-</a:t>
            </a:r>
            <a:r>
              <a:rPr sz="22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7"/>
              </a:rPr>
              <a:t>is-</a:t>
            </a:r>
            <a:r>
              <a:rPr sz="2200" u="sng" spc="7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7"/>
              </a:rPr>
              <a:t>transforming-</a:t>
            </a:r>
            <a:r>
              <a:rPr sz="2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7"/>
              </a:rPr>
              <a:t>todays-and-</a:t>
            </a:r>
            <a:r>
              <a:rPr sz="2200" u="sng" spc="8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7"/>
              </a:rPr>
              <a:t>tomorrows-</a:t>
            </a:r>
            <a:r>
              <a:rPr sz="2200" u="sng" spc="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7"/>
              </a:rPr>
              <a:t>software-</a:t>
            </a:r>
            <a:r>
              <a:rPr sz="2200" u="none" spc="40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2200" u="sng" spc="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7"/>
              </a:rPr>
              <a:t>development-</a:t>
            </a:r>
            <a:r>
              <a:rPr sz="2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7"/>
              </a:rPr>
              <a:t>life-</a:t>
            </a: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7"/>
              </a:rPr>
              <a:t>cycle/?sh=618f54295246</a:t>
            </a:r>
            <a:endParaRPr sz="2200">
              <a:latin typeface="Arial"/>
              <a:cs typeface="Arial"/>
            </a:endParaRPr>
          </a:p>
          <a:p>
            <a:pPr marL="355600" marR="483234" indent="-342900">
              <a:lnSpc>
                <a:spcPct val="114100"/>
              </a:lnSpc>
              <a:spcBef>
                <a:spcPts val="994"/>
              </a:spcBef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Refer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link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Accenture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case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study </a:t>
            </a:r>
            <a:r>
              <a:rPr sz="2200" u="sng" spc="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8"/>
              </a:rPr>
              <a:t>https://aws.amazon.com/blogs/machine-</a:t>
            </a:r>
            <a:r>
              <a:rPr sz="2200" u="sng" spc="7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8"/>
              </a:rPr>
              <a:t>learning/how-</a:t>
            </a:r>
            <a:r>
              <a:rPr sz="2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8"/>
              </a:rPr>
              <a:t>accenture-</a:t>
            </a:r>
            <a:r>
              <a:rPr sz="22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8"/>
              </a:rPr>
              <a:t>is-</a:t>
            </a:r>
            <a:r>
              <a:rPr sz="2200" u="none" spc="-25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2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8"/>
              </a:rPr>
              <a:t>using-amazon-</a:t>
            </a:r>
            <a:r>
              <a:rPr sz="2200" u="sng" spc="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8"/>
              </a:rPr>
              <a:t>codewhisperer-</a:t>
            </a:r>
            <a:r>
              <a:rPr sz="2200" u="sng" spc="7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8"/>
              </a:rPr>
              <a:t>to-</a:t>
            </a:r>
            <a:r>
              <a:rPr sz="2200" u="sng" spc="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8"/>
              </a:rPr>
              <a:t>improve-</a:t>
            </a:r>
            <a:r>
              <a:rPr sz="2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8"/>
              </a:rPr>
              <a:t>developer-</a:t>
            </a:r>
            <a:r>
              <a:rPr sz="2200" u="sng" spc="7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8"/>
              </a:rPr>
              <a:t>productivity/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7917" y="295401"/>
            <a:ext cx="819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85" dirty="0">
                <a:solidFill>
                  <a:srgbClr val="404040"/>
                </a:solidFill>
                <a:latin typeface="Arial Black"/>
                <a:cs typeface="Arial Black"/>
              </a:rPr>
              <a:t>Q&amp;A</a:t>
            </a:r>
            <a:endParaRPr sz="28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2700" y="816355"/>
            <a:ext cx="994282" cy="38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62559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21605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Learning</a:t>
            </a:r>
            <a:r>
              <a:rPr spc="-170" dirty="0"/>
              <a:t> </a:t>
            </a:r>
            <a:r>
              <a:rPr spc="-160" dirty="0"/>
              <a:t>Objectives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46861" y="812414"/>
            <a:ext cx="15409544" cy="5990590"/>
            <a:chOff x="846861" y="812414"/>
            <a:chExt cx="15409544" cy="59905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2297" y="812414"/>
              <a:ext cx="4391406" cy="37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40821" y="2901950"/>
              <a:ext cx="5615178" cy="39006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6861" y="2898521"/>
              <a:ext cx="202691" cy="1950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6861" y="3790061"/>
              <a:ext cx="202691" cy="1950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6861" y="4681601"/>
              <a:ext cx="202691" cy="1950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6861" y="5573140"/>
              <a:ext cx="202691" cy="1950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97763" y="2145283"/>
            <a:ext cx="9581515" cy="408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end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lesson,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able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20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Create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well-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written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prompts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optimize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interactions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Generative</a:t>
            </a:r>
            <a:endParaRPr sz="220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37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systems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various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scenarios.</a:t>
            </a:r>
            <a:endParaRPr sz="2200">
              <a:latin typeface="Arial"/>
              <a:cs typeface="Arial"/>
            </a:endParaRPr>
          </a:p>
          <a:p>
            <a:pPr marL="390525" marR="287020">
              <a:lnSpc>
                <a:spcPct val="114100"/>
              </a:lnSpc>
              <a:spcBef>
                <a:spcPts val="9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Make use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writing,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productivity,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programming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404040"/>
                </a:solidFill>
                <a:latin typeface="Arial"/>
                <a:cs typeface="Arial"/>
              </a:rPr>
              <a:t>GPTs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devise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implementation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strategies</a:t>
            </a:r>
            <a:endParaRPr sz="2200">
              <a:latin typeface="Arial"/>
              <a:cs typeface="Arial"/>
            </a:endParaRPr>
          </a:p>
          <a:p>
            <a:pPr marL="390525" marR="547370">
              <a:lnSpc>
                <a:spcPct val="114100"/>
              </a:lnSpc>
              <a:spcBef>
                <a:spcPts val="994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Develop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custom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"/>
                <a:cs typeface="Arial"/>
              </a:rPr>
              <a:t>GPT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assistant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integrate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Arial"/>
                <a:cs typeface="Arial"/>
              </a:rPr>
              <a:t>AI-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driven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insights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into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software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endParaRPr sz="220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1370"/>
              </a:spcBef>
            </a:pP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Integrate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Generative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across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55" dirty="0">
                <a:solidFill>
                  <a:srgbClr val="404040"/>
                </a:solidFill>
                <a:latin typeface="Arial"/>
                <a:cs typeface="Arial"/>
              </a:rPr>
              <a:t>SDLC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stages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improve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efficiency,</a:t>
            </a:r>
            <a:endParaRPr sz="220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37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accuracy,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innovation</a:t>
            </a:r>
            <a:r>
              <a:rPr sz="22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software</a:t>
            </a:r>
            <a:r>
              <a:rPr sz="22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22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processes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0965" y="4326128"/>
            <a:ext cx="8432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Understanding</a:t>
            </a:r>
            <a:r>
              <a:rPr spc="-155" dirty="0"/>
              <a:t> </a:t>
            </a:r>
            <a:r>
              <a:rPr spc="-100" dirty="0"/>
              <a:t>the</a:t>
            </a:r>
            <a:r>
              <a:rPr spc="-165" dirty="0"/>
              <a:t> Next </a:t>
            </a:r>
            <a:r>
              <a:rPr spc="-120" dirty="0"/>
              <a:t>Frontier:</a:t>
            </a:r>
            <a:r>
              <a:rPr spc="-135" dirty="0"/>
              <a:t> </a:t>
            </a:r>
            <a:r>
              <a:rPr spc="-160" dirty="0"/>
              <a:t>Generative</a:t>
            </a:r>
            <a:r>
              <a:rPr spc="-190" dirty="0"/>
              <a:t> </a:t>
            </a:r>
            <a:r>
              <a:rPr spc="-25" dirty="0"/>
              <a:t>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6255999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63465">
              <a:lnSpc>
                <a:spcPct val="100000"/>
              </a:lnSpc>
              <a:spcBef>
                <a:spcPts val="95"/>
              </a:spcBef>
            </a:pPr>
            <a:r>
              <a:rPr spc="-110" dirty="0">
                <a:solidFill>
                  <a:srgbClr val="3E3E3E"/>
                </a:solidFill>
              </a:rPr>
              <a:t>What</a:t>
            </a:r>
            <a:r>
              <a:rPr spc="-180" dirty="0">
                <a:solidFill>
                  <a:srgbClr val="3E3E3E"/>
                </a:solidFill>
              </a:rPr>
              <a:t> </a:t>
            </a:r>
            <a:r>
              <a:rPr spc="-254" dirty="0">
                <a:solidFill>
                  <a:srgbClr val="3E3E3E"/>
                </a:solidFill>
              </a:rPr>
              <a:t>Is</a:t>
            </a:r>
            <a:r>
              <a:rPr spc="-180" dirty="0">
                <a:solidFill>
                  <a:srgbClr val="3E3E3E"/>
                </a:solidFill>
              </a:rPr>
              <a:t> </a:t>
            </a:r>
            <a:r>
              <a:rPr spc="-155" dirty="0">
                <a:solidFill>
                  <a:srgbClr val="3E3E3E"/>
                </a:solidFill>
              </a:rPr>
              <a:t>Generative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300" dirty="0">
                <a:solidFill>
                  <a:srgbClr val="3E3E3E"/>
                </a:solidFill>
              </a:rPr>
              <a:t>AI?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3988" y="1505208"/>
            <a:ext cx="11365230" cy="7962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Generative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artificial</a:t>
            </a:r>
            <a:r>
              <a:rPr sz="2200" spc="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intelligence</a:t>
            </a:r>
            <a:r>
              <a:rPr sz="2200" spc="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sz="2200" spc="-150" dirty="0">
                <a:solidFill>
                  <a:srgbClr val="404040"/>
                </a:solidFill>
                <a:latin typeface="Arial Black"/>
                <a:cs typeface="Arial Black"/>
              </a:rPr>
              <a:t>GenAI</a:t>
            </a:r>
            <a:r>
              <a:rPr sz="2200" spc="-150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refers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category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systems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focus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  <a:spcBef>
                <a:spcPts val="4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generating</a:t>
            </a:r>
            <a:r>
              <a:rPr sz="2200" spc="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new</a:t>
            </a:r>
            <a:r>
              <a:rPr sz="2200" spc="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content.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26100" y="816522"/>
            <a:ext cx="5001895" cy="4483735"/>
            <a:chOff x="5626100" y="816522"/>
            <a:chExt cx="5001895" cy="44837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6100" y="816522"/>
              <a:ext cx="5001768" cy="377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25433" y="4342510"/>
              <a:ext cx="911225" cy="957580"/>
            </a:xfrm>
            <a:custGeom>
              <a:avLst/>
              <a:gdLst/>
              <a:ahLst/>
              <a:cxnLst/>
              <a:rect l="l" t="t" r="r" b="b"/>
              <a:pathLst>
                <a:path w="911225" h="957579">
                  <a:moveTo>
                    <a:pt x="28575" y="871727"/>
                  </a:moveTo>
                  <a:lnTo>
                    <a:pt x="0" y="871727"/>
                  </a:lnTo>
                  <a:lnTo>
                    <a:pt x="42925" y="957452"/>
                  </a:lnTo>
                  <a:lnTo>
                    <a:pt x="78623" y="885951"/>
                  </a:lnTo>
                  <a:lnTo>
                    <a:pt x="28575" y="885951"/>
                  </a:lnTo>
                  <a:lnTo>
                    <a:pt x="28575" y="871727"/>
                  </a:lnTo>
                  <a:close/>
                </a:path>
                <a:path w="911225" h="957579">
                  <a:moveTo>
                    <a:pt x="882142" y="464438"/>
                  </a:moveTo>
                  <a:lnTo>
                    <a:pt x="28575" y="464438"/>
                  </a:lnTo>
                  <a:lnTo>
                    <a:pt x="28575" y="885951"/>
                  </a:lnTo>
                  <a:lnTo>
                    <a:pt x="57150" y="885951"/>
                  </a:lnTo>
                  <a:lnTo>
                    <a:pt x="57150" y="493013"/>
                  </a:lnTo>
                  <a:lnTo>
                    <a:pt x="42925" y="493013"/>
                  </a:lnTo>
                  <a:lnTo>
                    <a:pt x="57150" y="478663"/>
                  </a:lnTo>
                  <a:lnTo>
                    <a:pt x="882142" y="478663"/>
                  </a:lnTo>
                  <a:lnTo>
                    <a:pt x="882142" y="464438"/>
                  </a:lnTo>
                  <a:close/>
                </a:path>
                <a:path w="911225" h="957579">
                  <a:moveTo>
                    <a:pt x="85725" y="871727"/>
                  </a:moveTo>
                  <a:lnTo>
                    <a:pt x="57150" y="871727"/>
                  </a:lnTo>
                  <a:lnTo>
                    <a:pt x="57150" y="885951"/>
                  </a:lnTo>
                  <a:lnTo>
                    <a:pt x="78623" y="885951"/>
                  </a:lnTo>
                  <a:lnTo>
                    <a:pt x="85725" y="871727"/>
                  </a:lnTo>
                  <a:close/>
                </a:path>
                <a:path w="911225" h="957579">
                  <a:moveTo>
                    <a:pt x="57150" y="478663"/>
                  </a:moveTo>
                  <a:lnTo>
                    <a:pt x="42925" y="493013"/>
                  </a:lnTo>
                  <a:lnTo>
                    <a:pt x="57150" y="493013"/>
                  </a:lnTo>
                  <a:lnTo>
                    <a:pt x="57150" y="478663"/>
                  </a:lnTo>
                  <a:close/>
                </a:path>
                <a:path w="911225" h="957579">
                  <a:moveTo>
                    <a:pt x="910717" y="464438"/>
                  </a:moveTo>
                  <a:lnTo>
                    <a:pt x="896366" y="464438"/>
                  </a:lnTo>
                  <a:lnTo>
                    <a:pt x="882142" y="478663"/>
                  </a:lnTo>
                  <a:lnTo>
                    <a:pt x="57150" y="478663"/>
                  </a:lnTo>
                  <a:lnTo>
                    <a:pt x="57150" y="493013"/>
                  </a:lnTo>
                  <a:lnTo>
                    <a:pt x="910717" y="493013"/>
                  </a:lnTo>
                  <a:lnTo>
                    <a:pt x="910717" y="464438"/>
                  </a:lnTo>
                  <a:close/>
                </a:path>
                <a:path w="911225" h="957579">
                  <a:moveTo>
                    <a:pt x="910717" y="0"/>
                  </a:moveTo>
                  <a:lnTo>
                    <a:pt x="882142" y="0"/>
                  </a:lnTo>
                  <a:lnTo>
                    <a:pt x="882142" y="478663"/>
                  </a:lnTo>
                  <a:lnTo>
                    <a:pt x="896366" y="464438"/>
                  </a:lnTo>
                  <a:lnTo>
                    <a:pt x="910717" y="464438"/>
                  </a:lnTo>
                  <a:lnTo>
                    <a:pt x="91071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15516" y="7500670"/>
            <a:ext cx="1281811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99710" marR="5080" indent="-5287645">
              <a:lnSpc>
                <a:spcPct val="114999"/>
              </a:lnSpc>
              <a:spcBef>
                <a:spcPts val="100"/>
              </a:spcBef>
            </a:pP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subset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artificial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intelligence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leverages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machine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learning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deep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learning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techniques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generate</a:t>
            </a:r>
            <a:r>
              <a:rPr sz="2200" spc="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3620" y="3767073"/>
            <a:ext cx="6589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70" dirty="0">
                <a:solidFill>
                  <a:srgbClr val="404040"/>
                </a:solidFill>
                <a:latin typeface="Arial Black"/>
                <a:cs typeface="Arial Black"/>
              </a:rPr>
              <a:t>Generative</a:t>
            </a:r>
            <a:r>
              <a:rPr sz="3200" spc="-2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Arial Black"/>
                <a:cs typeface="Arial Black"/>
              </a:rPr>
              <a:t>AI</a:t>
            </a:r>
            <a:r>
              <a:rPr sz="3200" spc="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300" dirty="0">
                <a:solidFill>
                  <a:srgbClr val="EC7C30"/>
                </a:solidFill>
                <a:latin typeface="Arial Black"/>
                <a:cs typeface="Arial Black"/>
              </a:rPr>
              <a:t>=</a:t>
            </a:r>
            <a:r>
              <a:rPr sz="3200" spc="365" dirty="0">
                <a:solidFill>
                  <a:srgbClr val="EC7C30"/>
                </a:solidFill>
                <a:latin typeface="Arial Black"/>
                <a:cs typeface="Arial Black"/>
              </a:rPr>
              <a:t> </a:t>
            </a:r>
            <a:r>
              <a:rPr sz="3200" spc="-145" dirty="0">
                <a:solidFill>
                  <a:srgbClr val="404040"/>
                </a:solidFill>
                <a:latin typeface="Arial Black"/>
                <a:cs typeface="Arial Black"/>
              </a:rPr>
              <a:t>Generative</a:t>
            </a:r>
            <a:r>
              <a:rPr sz="3200" spc="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300" dirty="0">
                <a:solidFill>
                  <a:srgbClr val="EC7C30"/>
                </a:solidFill>
                <a:latin typeface="Arial Black"/>
                <a:cs typeface="Arial Black"/>
              </a:rPr>
              <a:t>+</a:t>
            </a:r>
            <a:r>
              <a:rPr sz="3200" spc="160" dirty="0">
                <a:solidFill>
                  <a:srgbClr val="EC7C30"/>
                </a:solidFill>
                <a:latin typeface="Arial Black"/>
                <a:cs typeface="Arial Black"/>
              </a:rPr>
              <a:t> </a:t>
            </a:r>
            <a:r>
              <a:rPr sz="3200" spc="-140" dirty="0">
                <a:solidFill>
                  <a:srgbClr val="404040"/>
                </a:solidFill>
                <a:latin typeface="Arial Black"/>
                <a:cs typeface="Arial Black"/>
              </a:rPr>
              <a:t>AI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10982" y="5293867"/>
            <a:ext cx="18389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Generate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content </a:t>
            </a:r>
            <a:r>
              <a:rPr sz="1600" spc="-35" dirty="0">
                <a:latin typeface="Arial"/>
                <a:cs typeface="Arial"/>
              </a:rPr>
              <a:t>(Text,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image,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audio, </a:t>
            </a:r>
            <a:r>
              <a:rPr sz="1600" dirty="0">
                <a:latin typeface="Arial"/>
                <a:cs typeface="Arial"/>
              </a:rPr>
              <a:t>video,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and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code)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12983" y="4342510"/>
            <a:ext cx="803275" cy="957580"/>
          </a:xfrm>
          <a:custGeom>
            <a:avLst/>
            <a:gdLst/>
            <a:ahLst/>
            <a:cxnLst/>
            <a:rect l="l" t="t" r="r" b="b"/>
            <a:pathLst>
              <a:path w="803275" h="957579">
                <a:moveTo>
                  <a:pt x="28575" y="871727"/>
                </a:moveTo>
                <a:lnTo>
                  <a:pt x="0" y="871727"/>
                </a:lnTo>
                <a:lnTo>
                  <a:pt x="42925" y="957452"/>
                </a:lnTo>
                <a:lnTo>
                  <a:pt x="78623" y="885951"/>
                </a:lnTo>
                <a:lnTo>
                  <a:pt x="28575" y="885951"/>
                </a:lnTo>
                <a:lnTo>
                  <a:pt x="28575" y="871727"/>
                </a:lnTo>
                <a:close/>
              </a:path>
              <a:path w="803275" h="957579">
                <a:moveTo>
                  <a:pt x="774192" y="464438"/>
                </a:moveTo>
                <a:lnTo>
                  <a:pt x="28575" y="464438"/>
                </a:lnTo>
                <a:lnTo>
                  <a:pt x="28575" y="885951"/>
                </a:lnTo>
                <a:lnTo>
                  <a:pt x="57150" y="885951"/>
                </a:lnTo>
                <a:lnTo>
                  <a:pt x="57150" y="493013"/>
                </a:lnTo>
                <a:lnTo>
                  <a:pt x="42925" y="493013"/>
                </a:lnTo>
                <a:lnTo>
                  <a:pt x="57150" y="478663"/>
                </a:lnTo>
                <a:lnTo>
                  <a:pt x="774192" y="478663"/>
                </a:lnTo>
                <a:lnTo>
                  <a:pt x="774192" y="464438"/>
                </a:lnTo>
                <a:close/>
              </a:path>
              <a:path w="803275" h="957579">
                <a:moveTo>
                  <a:pt x="85725" y="871727"/>
                </a:moveTo>
                <a:lnTo>
                  <a:pt x="57150" y="871727"/>
                </a:lnTo>
                <a:lnTo>
                  <a:pt x="57150" y="885951"/>
                </a:lnTo>
                <a:lnTo>
                  <a:pt x="78623" y="885951"/>
                </a:lnTo>
                <a:lnTo>
                  <a:pt x="85725" y="871727"/>
                </a:lnTo>
                <a:close/>
              </a:path>
              <a:path w="803275" h="957579">
                <a:moveTo>
                  <a:pt x="57150" y="478663"/>
                </a:moveTo>
                <a:lnTo>
                  <a:pt x="42925" y="493013"/>
                </a:lnTo>
                <a:lnTo>
                  <a:pt x="57150" y="493013"/>
                </a:lnTo>
                <a:lnTo>
                  <a:pt x="57150" y="478663"/>
                </a:lnTo>
                <a:close/>
              </a:path>
              <a:path w="803275" h="957579">
                <a:moveTo>
                  <a:pt x="802767" y="464438"/>
                </a:moveTo>
                <a:lnTo>
                  <a:pt x="788416" y="464438"/>
                </a:lnTo>
                <a:lnTo>
                  <a:pt x="774192" y="478663"/>
                </a:lnTo>
                <a:lnTo>
                  <a:pt x="57150" y="478663"/>
                </a:lnTo>
                <a:lnTo>
                  <a:pt x="57150" y="493013"/>
                </a:lnTo>
                <a:lnTo>
                  <a:pt x="802767" y="493013"/>
                </a:lnTo>
                <a:lnTo>
                  <a:pt x="802767" y="464438"/>
                </a:lnTo>
                <a:close/>
              </a:path>
              <a:path w="803275" h="957579">
                <a:moveTo>
                  <a:pt x="802767" y="0"/>
                </a:moveTo>
                <a:lnTo>
                  <a:pt x="774192" y="0"/>
                </a:lnTo>
                <a:lnTo>
                  <a:pt x="774192" y="478663"/>
                </a:lnTo>
                <a:lnTo>
                  <a:pt x="788416" y="464438"/>
                </a:lnTo>
                <a:lnTo>
                  <a:pt x="802767" y="464438"/>
                </a:lnTo>
                <a:lnTo>
                  <a:pt x="80276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65614" y="5300217"/>
            <a:ext cx="13601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Using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artificial intelligence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6255999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1444" y="306451"/>
            <a:ext cx="4831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>
                <a:solidFill>
                  <a:srgbClr val="3E3E3E"/>
                </a:solidFill>
              </a:rPr>
              <a:t>Objectives</a:t>
            </a:r>
            <a:r>
              <a:rPr spc="-170" dirty="0">
                <a:solidFill>
                  <a:srgbClr val="3E3E3E"/>
                </a:solidFill>
              </a:rPr>
              <a:t> </a:t>
            </a:r>
            <a:r>
              <a:rPr spc="-85" dirty="0">
                <a:solidFill>
                  <a:srgbClr val="3E3E3E"/>
                </a:solidFill>
              </a:rPr>
              <a:t>of</a:t>
            </a:r>
            <a:r>
              <a:rPr spc="-140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Generative</a:t>
            </a:r>
            <a:r>
              <a:rPr spc="-180" dirty="0">
                <a:solidFill>
                  <a:srgbClr val="3E3E3E"/>
                </a:solidFill>
              </a:rPr>
              <a:t> </a:t>
            </a:r>
            <a:r>
              <a:rPr spc="-70" dirty="0">
                <a:solidFill>
                  <a:srgbClr val="3E3E3E"/>
                </a:solidFill>
              </a:rPr>
              <a:t>AI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15873" y="816613"/>
            <a:ext cx="14439900" cy="6219825"/>
            <a:chOff x="915873" y="816613"/>
            <a:chExt cx="14439900" cy="62198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8100" y="816613"/>
              <a:ext cx="6018657" cy="3758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982714" y="4047616"/>
              <a:ext cx="8366759" cy="1278255"/>
            </a:xfrm>
            <a:custGeom>
              <a:avLst/>
              <a:gdLst/>
              <a:ahLst/>
              <a:cxnLst/>
              <a:rect l="l" t="t" r="r" b="b"/>
              <a:pathLst>
                <a:path w="8366759" h="1278254">
                  <a:moveTo>
                    <a:pt x="8209153" y="0"/>
                  </a:moveTo>
                  <a:lnTo>
                    <a:pt x="156971" y="0"/>
                  </a:lnTo>
                  <a:lnTo>
                    <a:pt x="107338" y="8011"/>
                  </a:lnTo>
                  <a:lnTo>
                    <a:pt x="64245" y="30317"/>
                  </a:lnTo>
                  <a:lnTo>
                    <a:pt x="30272" y="64328"/>
                  </a:lnTo>
                  <a:lnTo>
                    <a:pt x="7997" y="107452"/>
                  </a:lnTo>
                  <a:lnTo>
                    <a:pt x="0" y="157099"/>
                  </a:lnTo>
                  <a:lnTo>
                    <a:pt x="0" y="1121283"/>
                  </a:lnTo>
                  <a:lnTo>
                    <a:pt x="7997" y="1170916"/>
                  </a:lnTo>
                  <a:lnTo>
                    <a:pt x="30272" y="1214009"/>
                  </a:lnTo>
                  <a:lnTo>
                    <a:pt x="64245" y="1247982"/>
                  </a:lnTo>
                  <a:lnTo>
                    <a:pt x="107338" y="1270257"/>
                  </a:lnTo>
                  <a:lnTo>
                    <a:pt x="156971" y="1278255"/>
                  </a:lnTo>
                  <a:lnTo>
                    <a:pt x="8209153" y="1278255"/>
                  </a:lnTo>
                  <a:lnTo>
                    <a:pt x="8258799" y="1270257"/>
                  </a:lnTo>
                  <a:lnTo>
                    <a:pt x="8301923" y="1247982"/>
                  </a:lnTo>
                  <a:lnTo>
                    <a:pt x="8335934" y="1214009"/>
                  </a:lnTo>
                  <a:lnTo>
                    <a:pt x="8358240" y="1170916"/>
                  </a:lnTo>
                  <a:lnTo>
                    <a:pt x="8366251" y="1121283"/>
                  </a:lnTo>
                  <a:lnTo>
                    <a:pt x="8366251" y="157099"/>
                  </a:lnTo>
                  <a:lnTo>
                    <a:pt x="8358240" y="107452"/>
                  </a:lnTo>
                  <a:lnTo>
                    <a:pt x="8335934" y="64328"/>
                  </a:lnTo>
                  <a:lnTo>
                    <a:pt x="8301923" y="30317"/>
                  </a:lnTo>
                  <a:lnTo>
                    <a:pt x="8258799" y="8011"/>
                  </a:lnTo>
                  <a:lnTo>
                    <a:pt x="820915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82714" y="4047616"/>
              <a:ext cx="8366759" cy="1278255"/>
            </a:xfrm>
            <a:custGeom>
              <a:avLst/>
              <a:gdLst/>
              <a:ahLst/>
              <a:cxnLst/>
              <a:rect l="l" t="t" r="r" b="b"/>
              <a:pathLst>
                <a:path w="8366759" h="1278254">
                  <a:moveTo>
                    <a:pt x="0" y="157099"/>
                  </a:moveTo>
                  <a:lnTo>
                    <a:pt x="7997" y="107452"/>
                  </a:lnTo>
                  <a:lnTo>
                    <a:pt x="30272" y="64328"/>
                  </a:lnTo>
                  <a:lnTo>
                    <a:pt x="64245" y="30317"/>
                  </a:lnTo>
                  <a:lnTo>
                    <a:pt x="107338" y="8011"/>
                  </a:lnTo>
                  <a:lnTo>
                    <a:pt x="156971" y="0"/>
                  </a:lnTo>
                  <a:lnTo>
                    <a:pt x="8209153" y="0"/>
                  </a:lnTo>
                  <a:lnTo>
                    <a:pt x="8258799" y="8011"/>
                  </a:lnTo>
                  <a:lnTo>
                    <a:pt x="8301923" y="30317"/>
                  </a:lnTo>
                  <a:lnTo>
                    <a:pt x="8335934" y="64328"/>
                  </a:lnTo>
                  <a:lnTo>
                    <a:pt x="8358240" y="107452"/>
                  </a:lnTo>
                  <a:lnTo>
                    <a:pt x="8366251" y="157099"/>
                  </a:lnTo>
                  <a:lnTo>
                    <a:pt x="8366251" y="1121283"/>
                  </a:lnTo>
                  <a:lnTo>
                    <a:pt x="8358240" y="1170916"/>
                  </a:lnTo>
                  <a:lnTo>
                    <a:pt x="8335934" y="1214009"/>
                  </a:lnTo>
                  <a:lnTo>
                    <a:pt x="8301923" y="1247982"/>
                  </a:lnTo>
                  <a:lnTo>
                    <a:pt x="8258799" y="1270257"/>
                  </a:lnTo>
                  <a:lnTo>
                    <a:pt x="8209153" y="1278255"/>
                  </a:lnTo>
                  <a:lnTo>
                    <a:pt x="156971" y="1278255"/>
                  </a:lnTo>
                  <a:lnTo>
                    <a:pt x="107338" y="1270257"/>
                  </a:lnTo>
                  <a:lnTo>
                    <a:pt x="64245" y="1247982"/>
                  </a:lnTo>
                  <a:lnTo>
                    <a:pt x="30272" y="1214009"/>
                  </a:lnTo>
                  <a:lnTo>
                    <a:pt x="7997" y="1170916"/>
                  </a:lnTo>
                  <a:lnTo>
                    <a:pt x="0" y="1121283"/>
                  </a:lnTo>
                  <a:lnTo>
                    <a:pt x="0" y="157099"/>
                  </a:lnTo>
                  <a:close/>
                </a:path>
              </a:pathLst>
            </a:custGeom>
            <a:ln w="12700">
              <a:solidFill>
                <a:srgbClr val="BCD6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82714" y="5751702"/>
              <a:ext cx="8366759" cy="1278255"/>
            </a:xfrm>
            <a:custGeom>
              <a:avLst/>
              <a:gdLst/>
              <a:ahLst/>
              <a:cxnLst/>
              <a:rect l="l" t="t" r="r" b="b"/>
              <a:pathLst>
                <a:path w="8366759" h="1278254">
                  <a:moveTo>
                    <a:pt x="8209153" y="0"/>
                  </a:moveTo>
                  <a:lnTo>
                    <a:pt x="156971" y="0"/>
                  </a:lnTo>
                  <a:lnTo>
                    <a:pt x="107338" y="7997"/>
                  </a:lnTo>
                  <a:lnTo>
                    <a:pt x="64245" y="30272"/>
                  </a:lnTo>
                  <a:lnTo>
                    <a:pt x="30272" y="64245"/>
                  </a:lnTo>
                  <a:lnTo>
                    <a:pt x="7997" y="107338"/>
                  </a:lnTo>
                  <a:lnTo>
                    <a:pt x="0" y="156972"/>
                  </a:lnTo>
                  <a:lnTo>
                    <a:pt x="0" y="1121156"/>
                  </a:lnTo>
                  <a:lnTo>
                    <a:pt x="7997" y="1170802"/>
                  </a:lnTo>
                  <a:lnTo>
                    <a:pt x="30272" y="1213926"/>
                  </a:lnTo>
                  <a:lnTo>
                    <a:pt x="64245" y="1247937"/>
                  </a:lnTo>
                  <a:lnTo>
                    <a:pt x="107338" y="1270243"/>
                  </a:lnTo>
                  <a:lnTo>
                    <a:pt x="156971" y="1278255"/>
                  </a:lnTo>
                  <a:lnTo>
                    <a:pt x="8209153" y="1278255"/>
                  </a:lnTo>
                  <a:lnTo>
                    <a:pt x="8258799" y="1270243"/>
                  </a:lnTo>
                  <a:lnTo>
                    <a:pt x="8301923" y="1247937"/>
                  </a:lnTo>
                  <a:lnTo>
                    <a:pt x="8335934" y="1213926"/>
                  </a:lnTo>
                  <a:lnTo>
                    <a:pt x="8358240" y="1170802"/>
                  </a:lnTo>
                  <a:lnTo>
                    <a:pt x="8366251" y="1121156"/>
                  </a:lnTo>
                  <a:lnTo>
                    <a:pt x="8366251" y="156972"/>
                  </a:lnTo>
                  <a:lnTo>
                    <a:pt x="8358240" y="107338"/>
                  </a:lnTo>
                  <a:lnTo>
                    <a:pt x="8335934" y="64245"/>
                  </a:lnTo>
                  <a:lnTo>
                    <a:pt x="8301923" y="30272"/>
                  </a:lnTo>
                  <a:lnTo>
                    <a:pt x="8258799" y="7997"/>
                  </a:lnTo>
                  <a:lnTo>
                    <a:pt x="820915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82714" y="5751702"/>
              <a:ext cx="8366759" cy="1278255"/>
            </a:xfrm>
            <a:custGeom>
              <a:avLst/>
              <a:gdLst/>
              <a:ahLst/>
              <a:cxnLst/>
              <a:rect l="l" t="t" r="r" b="b"/>
              <a:pathLst>
                <a:path w="8366759" h="1278254">
                  <a:moveTo>
                    <a:pt x="0" y="156972"/>
                  </a:moveTo>
                  <a:lnTo>
                    <a:pt x="7997" y="107338"/>
                  </a:lnTo>
                  <a:lnTo>
                    <a:pt x="30272" y="64245"/>
                  </a:lnTo>
                  <a:lnTo>
                    <a:pt x="64245" y="30272"/>
                  </a:lnTo>
                  <a:lnTo>
                    <a:pt x="107338" y="7997"/>
                  </a:lnTo>
                  <a:lnTo>
                    <a:pt x="156971" y="0"/>
                  </a:lnTo>
                  <a:lnTo>
                    <a:pt x="8209153" y="0"/>
                  </a:lnTo>
                  <a:lnTo>
                    <a:pt x="8258799" y="7997"/>
                  </a:lnTo>
                  <a:lnTo>
                    <a:pt x="8301923" y="30272"/>
                  </a:lnTo>
                  <a:lnTo>
                    <a:pt x="8335934" y="64245"/>
                  </a:lnTo>
                  <a:lnTo>
                    <a:pt x="8358240" y="107338"/>
                  </a:lnTo>
                  <a:lnTo>
                    <a:pt x="8366251" y="156972"/>
                  </a:lnTo>
                  <a:lnTo>
                    <a:pt x="8366251" y="1121156"/>
                  </a:lnTo>
                  <a:lnTo>
                    <a:pt x="8358240" y="1170802"/>
                  </a:lnTo>
                  <a:lnTo>
                    <a:pt x="8335934" y="1213926"/>
                  </a:lnTo>
                  <a:lnTo>
                    <a:pt x="8301923" y="1247937"/>
                  </a:lnTo>
                  <a:lnTo>
                    <a:pt x="8258799" y="1270243"/>
                  </a:lnTo>
                  <a:lnTo>
                    <a:pt x="8209153" y="1278255"/>
                  </a:lnTo>
                  <a:lnTo>
                    <a:pt x="156971" y="1278255"/>
                  </a:lnTo>
                  <a:lnTo>
                    <a:pt x="107338" y="1270243"/>
                  </a:lnTo>
                  <a:lnTo>
                    <a:pt x="64245" y="1247937"/>
                  </a:lnTo>
                  <a:lnTo>
                    <a:pt x="30272" y="1213926"/>
                  </a:lnTo>
                  <a:lnTo>
                    <a:pt x="7997" y="1170802"/>
                  </a:lnTo>
                  <a:lnTo>
                    <a:pt x="0" y="1121156"/>
                  </a:lnTo>
                  <a:lnTo>
                    <a:pt x="0" y="156972"/>
                  </a:lnTo>
                  <a:close/>
                </a:path>
              </a:pathLst>
            </a:custGeom>
            <a:ln w="12700">
              <a:solidFill>
                <a:srgbClr val="BCD6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873" y="3200272"/>
              <a:ext cx="5534279" cy="297307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982714" y="2343657"/>
              <a:ext cx="8366759" cy="1278255"/>
            </a:xfrm>
            <a:custGeom>
              <a:avLst/>
              <a:gdLst/>
              <a:ahLst/>
              <a:cxnLst/>
              <a:rect l="l" t="t" r="r" b="b"/>
              <a:pathLst>
                <a:path w="8366759" h="1278254">
                  <a:moveTo>
                    <a:pt x="8209153" y="0"/>
                  </a:moveTo>
                  <a:lnTo>
                    <a:pt x="156971" y="0"/>
                  </a:lnTo>
                  <a:lnTo>
                    <a:pt x="107338" y="7997"/>
                  </a:lnTo>
                  <a:lnTo>
                    <a:pt x="64245" y="30272"/>
                  </a:lnTo>
                  <a:lnTo>
                    <a:pt x="30272" y="64245"/>
                  </a:lnTo>
                  <a:lnTo>
                    <a:pt x="7997" y="107338"/>
                  </a:lnTo>
                  <a:lnTo>
                    <a:pt x="0" y="156972"/>
                  </a:lnTo>
                  <a:lnTo>
                    <a:pt x="0" y="1121156"/>
                  </a:lnTo>
                  <a:lnTo>
                    <a:pt x="7997" y="1170802"/>
                  </a:lnTo>
                  <a:lnTo>
                    <a:pt x="30272" y="1213926"/>
                  </a:lnTo>
                  <a:lnTo>
                    <a:pt x="64245" y="1247937"/>
                  </a:lnTo>
                  <a:lnTo>
                    <a:pt x="107338" y="1270243"/>
                  </a:lnTo>
                  <a:lnTo>
                    <a:pt x="156971" y="1278255"/>
                  </a:lnTo>
                  <a:lnTo>
                    <a:pt x="8209153" y="1278255"/>
                  </a:lnTo>
                  <a:lnTo>
                    <a:pt x="8258799" y="1270243"/>
                  </a:lnTo>
                  <a:lnTo>
                    <a:pt x="8301923" y="1247937"/>
                  </a:lnTo>
                  <a:lnTo>
                    <a:pt x="8335934" y="1213926"/>
                  </a:lnTo>
                  <a:lnTo>
                    <a:pt x="8358240" y="1170802"/>
                  </a:lnTo>
                  <a:lnTo>
                    <a:pt x="8366251" y="1121156"/>
                  </a:lnTo>
                  <a:lnTo>
                    <a:pt x="8366251" y="156972"/>
                  </a:lnTo>
                  <a:lnTo>
                    <a:pt x="8358240" y="107338"/>
                  </a:lnTo>
                  <a:lnTo>
                    <a:pt x="8335934" y="64245"/>
                  </a:lnTo>
                  <a:lnTo>
                    <a:pt x="8301923" y="30272"/>
                  </a:lnTo>
                  <a:lnTo>
                    <a:pt x="8258799" y="7997"/>
                  </a:lnTo>
                  <a:lnTo>
                    <a:pt x="820915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82714" y="2343657"/>
              <a:ext cx="8366759" cy="1278255"/>
            </a:xfrm>
            <a:custGeom>
              <a:avLst/>
              <a:gdLst/>
              <a:ahLst/>
              <a:cxnLst/>
              <a:rect l="l" t="t" r="r" b="b"/>
              <a:pathLst>
                <a:path w="8366759" h="1278254">
                  <a:moveTo>
                    <a:pt x="0" y="156972"/>
                  </a:moveTo>
                  <a:lnTo>
                    <a:pt x="7997" y="107338"/>
                  </a:lnTo>
                  <a:lnTo>
                    <a:pt x="30272" y="64245"/>
                  </a:lnTo>
                  <a:lnTo>
                    <a:pt x="64245" y="30272"/>
                  </a:lnTo>
                  <a:lnTo>
                    <a:pt x="107338" y="7997"/>
                  </a:lnTo>
                  <a:lnTo>
                    <a:pt x="156971" y="0"/>
                  </a:lnTo>
                  <a:lnTo>
                    <a:pt x="8209153" y="0"/>
                  </a:lnTo>
                  <a:lnTo>
                    <a:pt x="8258799" y="7997"/>
                  </a:lnTo>
                  <a:lnTo>
                    <a:pt x="8301923" y="30272"/>
                  </a:lnTo>
                  <a:lnTo>
                    <a:pt x="8335934" y="64245"/>
                  </a:lnTo>
                  <a:lnTo>
                    <a:pt x="8358240" y="107338"/>
                  </a:lnTo>
                  <a:lnTo>
                    <a:pt x="8366251" y="156972"/>
                  </a:lnTo>
                  <a:lnTo>
                    <a:pt x="8366251" y="1121156"/>
                  </a:lnTo>
                  <a:lnTo>
                    <a:pt x="8358240" y="1170802"/>
                  </a:lnTo>
                  <a:lnTo>
                    <a:pt x="8335934" y="1213926"/>
                  </a:lnTo>
                  <a:lnTo>
                    <a:pt x="8301923" y="1247937"/>
                  </a:lnTo>
                  <a:lnTo>
                    <a:pt x="8258799" y="1270243"/>
                  </a:lnTo>
                  <a:lnTo>
                    <a:pt x="8209153" y="1278255"/>
                  </a:lnTo>
                  <a:lnTo>
                    <a:pt x="156971" y="1278255"/>
                  </a:lnTo>
                  <a:lnTo>
                    <a:pt x="107338" y="1270243"/>
                  </a:lnTo>
                  <a:lnTo>
                    <a:pt x="64245" y="1247937"/>
                  </a:lnTo>
                  <a:lnTo>
                    <a:pt x="30272" y="1213926"/>
                  </a:lnTo>
                  <a:lnTo>
                    <a:pt x="7997" y="1170802"/>
                  </a:lnTo>
                  <a:lnTo>
                    <a:pt x="0" y="1121156"/>
                  </a:lnTo>
                  <a:lnTo>
                    <a:pt x="0" y="156972"/>
                  </a:lnTo>
                  <a:close/>
                </a:path>
              </a:pathLst>
            </a:custGeom>
            <a:ln w="12700">
              <a:solidFill>
                <a:srgbClr val="BCD6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71080" y="2556235"/>
            <a:ext cx="7588250" cy="42062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00"/>
              </a:spcBef>
            </a:pP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designed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independently</a:t>
            </a:r>
            <a:r>
              <a:rPr sz="2200" spc="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generate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new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content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deriving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its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structure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recognized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patterns.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2200">
              <a:latin typeface="Arial"/>
              <a:cs typeface="Arial"/>
            </a:endParaRPr>
          </a:p>
          <a:p>
            <a:pPr marL="118745" marR="112395" indent="8255" algn="ctr">
              <a:lnSpc>
                <a:spcPct val="114999"/>
              </a:lnSpc>
              <a:spcBef>
                <a:spcPts val="5"/>
              </a:spcBef>
            </a:pP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assists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solving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complex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problems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generating 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numerous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potential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solutions,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thus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offering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users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wide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options.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2200">
              <a:latin typeface="Arial"/>
              <a:cs typeface="Arial"/>
            </a:endParaRPr>
          </a:p>
          <a:p>
            <a:pPr marL="12700" marR="5080" algn="ctr">
              <a:lnSpc>
                <a:spcPct val="114999"/>
              </a:lnSpc>
              <a:spcBef>
                <a:spcPts val="5"/>
              </a:spcBef>
            </a:pP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boosts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human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creativity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producing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unique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outcomes,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enabling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users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discover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new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ideas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possibilities.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6255999" cy="82295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27986" y="7497165"/>
            <a:ext cx="12932410" cy="79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Generative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AI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serve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building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blocks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more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advanced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models,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enabling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development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innovative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AI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systems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create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content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ranging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natural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language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text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images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music.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086" y="1505208"/>
            <a:ext cx="13307694" cy="7962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Large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Language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Models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Arial"/>
                <a:cs typeface="Arial"/>
              </a:rPr>
              <a:t>(LLMs)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provide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foundation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Generative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offering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powerful,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pretrained</a:t>
            </a:r>
            <a:endParaRPr sz="2200">
              <a:latin typeface="Arial"/>
              <a:cs typeface="Arial"/>
            </a:endParaRPr>
          </a:p>
          <a:p>
            <a:pPr marL="140335">
              <a:lnSpc>
                <a:spcPct val="100000"/>
              </a:lnSpc>
              <a:spcBef>
                <a:spcPts val="400"/>
              </a:spcBef>
            </a:pP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models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capable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understanding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generating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human-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like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text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across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various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tasks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domains.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13779" y="306451"/>
            <a:ext cx="4025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E3E3E"/>
                </a:solidFill>
              </a:rPr>
              <a:t>Generative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220" dirty="0">
                <a:solidFill>
                  <a:srgbClr val="3E3E3E"/>
                </a:solidFill>
              </a:rPr>
              <a:t>AI</a:t>
            </a:r>
            <a:r>
              <a:rPr spc="-165" dirty="0">
                <a:solidFill>
                  <a:srgbClr val="3E3E3E"/>
                </a:solidFill>
              </a:rPr>
              <a:t> </a:t>
            </a:r>
            <a:r>
              <a:rPr spc="-120" dirty="0">
                <a:solidFill>
                  <a:srgbClr val="3E3E3E"/>
                </a:solidFill>
              </a:rPr>
              <a:t>and</a:t>
            </a:r>
            <a:r>
              <a:rPr spc="-165" dirty="0">
                <a:solidFill>
                  <a:srgbClr val="3E3E3E"/>
                </a:solidFill>
              </a:rPr>
              <a:t> </a:t>
            </a:r>
            <a:r>
              <a:rPr spc="-114" dirty="0">
                <a:solidFill>
                  <a:srgbClr val="3E3E3E"/>
                </a:solidFill>
              </a:rPr>
              <a:t>LLM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626100" y="816712"/>
            <a:ext cx="5012690" cy="5993130"/>
            <a:chOff x="5626100" y="816712"/>
            <a:chExt cx="5012690" cy="59931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6100" y="816712"/>
              <a:ext cx="5012563" cy="373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7462" y="3327019"/>
              <a:ext cx="4021073" cy="34824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6255999" cy="82295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77314" y="1560093"/>
            <a:ext cx="1252347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3755" marR="5080" indent="-82169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They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state-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of-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the-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art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models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designed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comprehend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generate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human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language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200" spc="120" dirty="0">
                <a:solidFill>
                  <a:srgbClr val="404040"/>
                </a:solidFill>
                <a:latin typeface="Arial"/>
                <a:cs typeface="Arial"/>
              </a:rPr>
              <a:t>perform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natural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language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processing</a:t>
            </a:r>
            <a:r>
              <a:rPr sz="2200" spc="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tasks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like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translation,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classification,</a:t>
            </a:r>
            <a:r>
              <a:rPr sz="2200" spc="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so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98315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Large</a:t>
            </a:r>
            <a:r>
              <a:rPr spc="-190" dirty="0"/>
              <a:t> </a:t>
            </a:r>
            <a:r>
              <a:rPr spc="-200" dirty="0"/>
              <a:t>Language</a:t>
            </a:r>
            <a:r>
              <a:rPr spc="-175" dirty="0"/>
              <a:t> </a:t>
            </a:r>
            <a:r>
              <a:rPr spc="-140" dirty="0"/>
              <a:t>Models(LLM)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763395" y="2759582"/>
            <a:ext cx="12945745" cy="1318895"/>
            <a:chOff x="1763395" y="2759582"/>
            <a:chExt cx="12945745" cy="1318895"/>
          </a:xfrm>
        </p:grpSpPr>
        <p:sp>
          <p:nvSpPr>
            <p:cNvPr id="6" name="object 6"/>
            <p:cNvSpPr/>
            <p:nvPr/>
          </p:nvSpPr>
          <p:spPr>
            <a:xfrm>
              <a:off x="4187444" y="2765932"/>
              <a:ext cx="10515600" cy="1306195"/>
            </a:xfrm>
            <a:custGeom>
              <a:avLst/>
              <a:gdLst/>
              <a:ahLst/>
              <a:cxnLst/>
              <a:rect l="l" t="t" r="r" b="b"/>
              <a:pathLst>
                <a:path w="10515600" h="1306195">
                  <a:moveTo>
                    <a:pt x="10391902" y="0"/>
                  </a:moveTo>
                  <a:lnTo>
                    <a:pt x="0" y="0"/>
                  </a:lnTo>
                  <a:lnTo>
                    <a:pt x="0" y="1306067"/>
                  </a:lnTo>
                  <a:lnTo>
                    <a:pt x="10391902" y="1306067"/>
                  </a:lnTo>
                  <a:lnTo>
                    <a:pt x="10439888" y="1296372"/>
                  </a:lnTo>
                  <a:lnTo>
                    <a:pt x="10479087" y="1269936"/>
                  </a:lnTo>
                  <a:lnTo>
                    <a:pt x="10505523" y="1230737"/>
                  </a:lnTo>
                  <a:lnTo>
                    <a:pt x="10515219" y="1182751"/>
                  </a:lnTo>
                  <a:lnTo>
                    <a:pt x="10515219" y="123189"/>
                  </a:lnTo>
                  <a:lnTo>
                    <a:pt x="10505523" y="75223"/>
                  </a:lnTo>
                  <a:lnTo>
                    <a:pt x="10479087" y="36067"/>
                  </a:lnTo>
                  <a:lnTo>
                    <a:pt x="10439888" y="9675"/>
                  </a:lnTo>
                  <a:lnTo>
                    <a:pt x="103919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87444" y="2765932"/>
              <a:ext cx="10515600" cy="1306195"/>
            </a:xfrm>
            <a:custGeom>
              <a:avLst/>
              <a:gdLst/>
              <a:ahLst/>
              <a:cxnLst/>
              <a:rect l="l" t="t" r="r" b="b"/>
              <a:pathLst>
                <a:path w="10515600" h="1306195">
                  <a:moveTo>
                    <a:pt x="10515219" y="123189"/>
                  </a:moveTo>
                  <a:lnTo>
                    <a:pt x="10515219" y="1182751"/>
                  </a:lnTo>
                  <a:lnTo>
                    <a:pt x="10505523" y="1230737"/>
                  </a:lnTo>
                  <a:lnTo>
                    <a:pt x="10479087" y="1269936"/>
                  </a:lnTo>
                  <a:lnTo>
                    <a:pt x="10439888" y="1296372"/>
                  </a:lnTo>
                  <a:lnTo>
                    <a:pt x="10391902" y="1306067"/>
                  </a:lnTo>
                  <a:lnTo>
                    <a:pt x="0" y="1306067"/>
                  </a:lnTo>
                  <a:lnTo>
                    <a:pt x="0" y="0"/>
                  </a:lnTo>
                  <a:lnTo>
                    <a:pt x="10391902" y="0"/>
                  </a:lnTo>
                  <a:lnTo>
                    <a:pt x="10439888" y="9675"/>
                  </a:lnTo>
                  <a:lnTo>
                    <a:pt x="10479087" y="36067"/>
                  </a:lnTo>
                  <a:lnTo>
                    <a:pt x="10505523" y="75223"/>
                  </a:lnTo>
                  <a:lnTo>
                    <a:pt x="10515219" y="123189"/>
                  </a:lnTo>
                  <a:close/>
                </a:path>
              </a:pathLst>
            </a:custGeom>
            <a:ln w="12700">
              <a:solidFill>
                <a:srgbClr val="FF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9745" y="2765932"/>
              <a:ext cx="2423795" cy="1306195"/>
            </a:xfrm>
            <a:custGeom>
              <a:avLst/>
              <a:gdLst/>
              <a:ahLst/>
              <a:cxnLst/>
              <a:rect l="l" t="t" r="r" b="b"/>
              <a:pathLst>
                <a:path w="2423795" h="1306195">
                  <a:moveTo>
                    <a:pt x="2423541" y="0"/>
                  </a:moveTo>
                  <a:lnTo>
                    <a:pt x="125856" y="0"/>
                  </a:lnTo>
                  <a:lnTo>
                    <a:pt x="76884" y="9878"/>
                  </a:lnTo>
                  <a:lnTo>
                    <a:pt x="36877" y="36830"/>
                  </a:lnTo>
                  <a:lnTo>
                    <a:pt x="9896" y="76831"/>
                  </a:lnTo>
                  <a:lnTo>
                    <a:pt x="0" y="125856"/>
                  </a:lnTo>
                  <a:lnTo>
                    <a:pt x="0" y="1180211"/>
                  </a:lnTo>
                  <a:lnTo>
                    <a:pt x="9896" y="1229183"/>
                  </a:lnTo>
                  <a:lnTo>
                    <a:pt x="36877" y="1269190"/>
                  </a:lnTo>
                  <a:lnTo>
                    <a:pt x="76884" y="1296171"/>
                  </a:lnTo>
                  <a:lnTo>
                    <a:pt x="125856" y="1306067"/>
                  </a:lnTo>
                  <a:lnTo>
                    <a:pt x="2423541" y="1306067"/>
                  </a:lnTo>
                  <a:lnTo>
                    <a:pt x="2423541" y="0"/>
                  </a:lnTo>
                  <a:close/>
                </a:path>
              </a:pathLst>
            </a:custGeom>
            <a:solidFill>
              <a:srgbClr val="FF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69745" y="2765932"/>
              <a:ext cx="2423795" cy="1306195"/>
            </a:xfrm>
            <a:custGeom>
              <a:avLst/>
              <a:gdLst/>
              <a:ahLst/>
              <a:cxnLst/>
              <a:rect l="l" t="t" r="r" b="b"/>
              <a:pathLst>
                <a:path w="2423795" h="1306195">
                  <a:moveTo>
                    <a:pt x="0" y="1180211"/>
                  </a:moveTo>
                  <a:lnTo>
                    <a:pt x="0" y="125856"/>
                  </a:lnTo>
                  <a:lnTo>
                    <a:pt x="9896" y="76831"/>
                  </a:lnTo>
                  <a:lnTo>
                    <a:pt x="36877" y="36830"/>
                  </a:lnTo>
                  <a:lnTo>
                    <a:pt x="76884" y="9878"/>
                  </a:lnTo>
                  <a:lnTo>
                    <a:pt x="125856" y="0"/>
                  </a:lnTo>
                  <a:lnTo>
                    <a:pt x="2423541" y="0"/>
                  </a:lnTo>
                  <a:lnTo>
                    <a:pt x="2423541" y="1306067"/>
                  </a:lnTo>
                  <a:lnTo>
                    <a:pt x="125856" y="1306067"/>
                  </a:lnTo>
                  <a:lnTo>
                    <a:pt x="76884" y="1296171"/>
                  </a:lnTo>
                  <a:lnTo>
                    <a:pt x="36877" y="1269190"/>
                  </a:lnTo>
                  <a:lnTo>
                    <a:pt x="9896" y="1229183"/>
                  </a:lnTo>
                  <a:lnTo>
                    <a:pt x="0" y="1180211"/>
                  </a:lnTo>
                  <a:close/>
                </a:path>
              </a:pathLst>
            </a:custGeom>
            <a:ln w="12700">
              <a:solidFill>
                <a:srgbClr val="FF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85539" y="3277488"/>
              <a:ext cx="206375" cy="283210"/>
            </a:xfrm>
            <a:custGeom>
              <a:avLst/>
              <a:gdLst/>
              <a:ahLst/>
              <a:cxnLst/>
              <a:rect l="l" t="t" r="r" b="b"/>
              <a:pathLst>
                <a:path w="206375" h="283210">
                  <a:moveTo>
                    <a:pt x="0" y="0"/>
                  </a:moveTo>
                  <a:lnTo>
                    <a:pt x="0" y="282956"/>
                  </a:lnTo>
                  <a:lnTo>
                    <a:pt x="206121" y="141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8579" y="3220973"/>
            <a:ext cx="7461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Large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44897" y="3027070"/>
            <a:ext cx="877887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Refers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significant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size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complexity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 of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these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models,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which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contain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hundreds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millions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even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billions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parameters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63395" y="4660772"/>
            <a:ext cx="12945745" cy="1320800"/>
            <a:chOff x="1763395" y="4660772"/>
            <a:chExt cx="12945745" cy="1320800"/>
          </a:xfrm>
        </p:grpSpPr>
        <p:sp>
          <p:nvSpPr>
            <p:cNvPr id="14" name="object 14"/>
            <p:cNvSpPr/>
            <p:nvPr/>
          </p:nvSpPr>
          <p:spPr>
            <a:xfrm>
              <a:off x="4187444" y="4667122"/>
              <a:ext cx="10515600" cy="1306195"/>
            </a:xfrm>
            <a:custGeom>
              <a:avLst/>
              <a:gdLst/>
              <a:ahLst/>
              <a:cxnLst/>
              <a:rect l="l" t="t" r="r" b="b"/>
              <a:pathLst>
                <a:path w="10515600" h="1306195">
                  <a:moveTo>
                    <a:pt x="10374884" y="0"/>
                  </a:moveTo>
                  <a:lnTo>
                    <a:pt x="0" y="0"/>
                  </a:lnTo>
                  <a:lnTo>
                    <a:pt x="0" y="1306068"/>
                  </a:lnTo>
                  <a:lnTo>
                    <a:pt x="10374884" y="1306068"/>
                  </a:lnTo>
                  <a:lnTo>
                    <a:pt x="10419227" y="1298910"/>
                  </a:lnTo>
                  <a:lnTo>
                    <a:pt x="10457748" y="1278981"/>
                  </a:lnTo>
                  <a:lnTo>
                    <a:pt x="10488132" y="1248597"/>
                  </a:lnTo>
                  <a:lnTo>
                    <a:pt x="10508061" y="1210076"/>
                  </a:lnTo>
                  <a:lnTo>
                    <a:pt x="10515219" y="1165732"/>
                  </a:lnTo>
                  <a:lnTo>
                    <a:pt x="10515219" y="140462"/>
                  </a:lnTo>
                  <a:lnTo>
                    <a:pt x="10508061" y="96056"/>
                  </a:lnTo>
                  <a:lnTo>
                    <a:pt x="10488132" y="57497"/>
                  </a:lnTo>
                  <a:lnTo>
                    <a:pt x="10457748" y="27094"/>
                  </a:lnTo>
                  <a:lnTo>
                    <a:pt x="10419227" y="7158"/>
                  </a:lnTo>
                  <a:lnTo>
                    <a:pt x="103748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87444" y="4667122"/>
              <a:ext cx="10515600" cy="1306195"/>
            </a:xfrm>
            <a:custGeom>
              <a:avLst/>
              <a:gdLst/>
              <a:ahLst/>
              <a:cxnLst/>
              <a:rect l="l" t="t" r="r" b="b"/>
              <a:pathLst>
                <a:path w="10515600" h="1306195">
                  <a:moveTo>
                    <a:pt x="10515219" y="140462"/>
                  </a:moveTo>
                  <a:lnTo>
                    <a:pt x="10515219" y="1165732"/>
                  </a:lnTo>
                  <a:lnTo>
                    <a:pt x="10508061" y="1210076"/>
                  </a:lnTo>
                  <a:lnTo>
                    <a:pt x="10488132" y="1248597"/>
                  </a:lnTo>
                  <a:lnTo>
                    <a:pt x="10457748" y="1278981"/>
                  </a:lnTo>
                  <a:lnTo>
                    <a:pt x="10419227" y="1298910"/>
                  </a:lnTo>
                  <a:lnTo>
                    <a:pt x="10374884" y="1306068"/>
                  </a:lnTo>
                  <a:lnTo>
                    <a:pt x="0" y="1306068"/>
                  </a:lnTo>
                  <a:lnTo>
                    <a:pt x="0" y="0"/>
                  </a:lnTo>
                  <a:lnTo>
                    <a:pt x="10374884" y="0"/>
                  </a:lnTo>
                  <a:lnTo>
                    <a:pt x="10419227" y="7158"/>
                  </a:lnTo>
                  <a:lnTo>
                    <a:pt x="10457748" y="27094"/>
                  </a:lnTo>
                  <a:lnTo>
                    <a:pt x="10488132" y="57497"/>
                  </a:lnTo>
                  <a:lnTo>
                    <a:pt x="10508061" y="96056"/>
                  </a:lnTo>
                  <a:lnTo>
                    <a:pt x="10515219" y="140462"/>
                  </a:lnTo>
                  <a:close/>
                </a:path>
              </a:pathLst>
            </a:custGeom>
            <a:ln w="12700">
              <a:solidFill>
                <a:srgbClr val="17BE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69745" y="4668265"/>
              <a:ext cx="2423795" cy="1306830"/>
            </a:xfrm>
            <a:custGeom>
              <a:avLst/>
              <a:gdLst/>
              <a:ahLst/>
              <a:cxnLst/>
              <a:rect l="l" t="t" r="r" b="b"/>
              <a:pathLst>
                <a:path w="2423795" h="1306829">
                  <a:moveTo>
                    <a:pt x="2423541" y="0"/>
                  </a:moveTo>
                  <a:lnTo>
                    <a:pt x="150875" y="0"/>
                  </a:lnTo>
                  <a:lnTo>
                    <a:pt x="103193" y="7694"/>
                  </a:lnTo>
                  <a:lnTo>
                    <a:pt x="61776" y="29122"/>
                  </a:lnTo>
                  <a:lnTo>
                    <a:pt x="29114" y="61804"/>
                  </a:lnTo>
                  <a:lnTo>
                    <a:pt x="7693" y="103258"/>
                  </a:lnTo>
                  <a:lnTo>
                    <a:pt x="0" y="151003"/>
                  </a:lnTo>
                  <a:lnTo>
                    <a:pt x="0" y="1155954"/>
                  </a:lnTo>
                  <a:lnTo>
                    <a:pt x="7693" y="1203636"/>
                  </a:lnTo>
                  <a:lnTo>
                    <a:pt x="29114" y="1245053"/>
                  </a:lnTo>
                  <a:lnTo>
                    <a:pt x="61776" y="1277715"/>
                  </a:lnTo>
                  <a:lnTo>
                    <a:pt x="103193" y="1299136"/>
                  </a:lnTo>
                  <a:lnTo>
                    <a:pt x="150875" y="1306830"/>
                  </a:lnTo>
                  <a:lnTo>
                    <a:pt x="2423541" y="1306830"/>
                  </a:lnTo>
                  <a:lnTo>
                    <a:pt x="2423541" y="0"/>
                  </a:lnTo>
                  <a:close/>
                </a:path>
              </a:pathLst>
            </a:custGeom>
            <a:solidFill>
              <a:srgbClr val="17B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69745" y="4668265"/>
              <a:ext cx="2423795" cy="1306830"/>
            </a:xfrm>
            <a:custGeom>
              <a:avLst/>
              <a:gdLst/>
              <a:ahLst/>
              <a:cxnLst/>
              <a:rect l="l" t="t" r="r" b="b"/>
              <a:pathLst>
                <a:path w="2423795" h="1306829">
                  <a:moveTo>
                    <a:pt x="0" y="1155954"/>
                  </a:moveTo>
                  <a:lnTo>
                    <a:pt x="0" y="151003"/>
                  </a:lnTo>
                  <a:lnTo>
                    <a:pt x="7693" y="103258"/>
                  </a:lnTo>
                  <a:lnTo>
                    <a:pt x="29114" y="61804"/>
                  </a:lnTo>
                  <a:lnTo>
                    <a:pt x="61776" y="29122"/>
                  </a:lnTo>
                  <a:lnTo>
                    <a:pt x="103193" y="7694"/>
                  </a:lnTo>
                  <a:lnTo>
                    <a:pt x="150875" y="0"/>
                  </a:lnTo>
                  <a:lnTo>
                    <a:pt x="2423541" y="0"/>
                  </a:lnTo>
                  <a:lnTo>
                    <a:pt x="2423541" y="1306830"/>
                  </a:lnTo>
                  <a:lnTo>
                    <a:pt x="150875" y="1306830"/>
                  </a:lnTo>
                  <a:lnTo>
                    <a:pt x="103193" y="1299136"/>
                  </a:lnTo>
                  <a:lnTo>
                    <a:pt x="61776" y="1277715"/>
                  </a:lnTo>
                  <a:lnTo>
                    <a:pt x="29114" y="1245053"/>
                  </a:lnTo>
                  <a:lnTo>
                    <a:pt x="7693" y="1203636"/>
                  </a:lnTo>
                  <a:lnTo>
                    <a:pt x="0" y="1155954"/>
                  </a:lnTo>
                  <a:close/>
                </a:path>
              </a:pathLst>
            </a:custGeom>
            <a:ln w="12700">
              <a:solidFill>
                <a:srgbClr val="17BE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95318" y="5163057"/>
              <a:ext cx="206375" cy="317500"/>
            </a:xfrm>
            <a:custGeom>
              <a:avLst/>
              <a:gdLst/>
              <a:ahLst/>
              <a:cxnLst/>
              <a:rect l="l" t="t" r="r" b="b"/>
              <a:pathLst>
                <a:path w="206375" h="317500">
                  <a:moveTo>
                    <a:pt x="0" y="0"/>
                  </a:moveTo>
                  <a:lnTo>
                    <a:pt x="0" y="317372"/>
                  </a:lnTo>
                  <a:lnTo>
                    <a:pt x="206121" y="158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340355" y="5138673"/>
            <a:ext cx="12839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44897" y="4926863"/>
            <a:ext cx="896620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Denotes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their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primary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function,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understand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generate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human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language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45233" y="6564376"/>
            <a:ext cx="12964160" cy="1320800"/>
            <a:chOff x="1745233" y="6564376"/>
            <a:chExt cx="12964160" cy="1320800"/>
          </a:xfrm>
        </p:grpSpPr>
        <p:sp>
          <p:nvSpPr>
            <p:cNvPr id="22" name="object 22"/>
            <p:cNvSpPr/>
            <p:nvPr/>
          </p:nvSpPr>
          <p:spPr>
            <a:xfrm>
              <a:off x="4187444" y="6570980"/>
              <a:ext cx="10515600" cy="1307465"/>
            </a:xfrm>
            <a:custGeom>
              <a:avLst/>
              <a:gdLst/>
              <a:ahLst/>
              <a:cxnLst/>
              <a:rect l="l" t="t" r="r" b="b"/>
              <a:pathLst>
                <a:path w="10515600" h="1307465">
                  <a:moveTo>
                    <a:pt x="10367264" y="0"/>
                  </a:moveTo>
                  <a:lnTo>
                    <a:pt x="0" y="0"/>
                  </a:lnTo>
                  <a:lnTo>
                    <a:pt x="0" y="1306918"/>
                  </a:lnTo>
                  <a:lnTo>
                    <a:pt x="10367264" y="1306918"/>
                  </a:lnTo>
                  <a:lnTo>
                    <a:pt x="10414009" y="1299374"/>
                  </a:lnTo>
                  <a:lnTo>
                    <a:pt x="10454621" y="1278370"/>
                  </a:lnTo>
                  <a:lnTo>
                    <a:pt x="10486657" y="1246346"/>
                  </a:lnTo>
                  <a:lnTo>
                    <a:pt x="10507671" y="1205743"/>
                  </a:lnTo>
                  <a:lnTo>
                    <a:pt x="10515219" y="1159002"/>
                  </a:lnTo>
                  <a:lnTo>
                    <a:pt x="10515219" y="147955"/>
                  </a:lnTo>
                  <a:lnTo>
                    <a:pt x="10507671" y="101209"/>
                  </a:lnTo>
                  <a:lnTo>
                    <a:pt x="10486657" y="60597"/>
                  </a:lnTo>
                  <a:lnTo>
                    <a:pt x="10454621" y="28561"/>
                  </a:lnTo>
                  <a:lnTo>
                    <a:pt x="10414009" y="7547"/>
                  </a:lnTo>
                  <a:lnTo>
                    <a:pt x="1036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87444" y="6570980"/>
              <a:ext cx="10515600" cy="1307465"/>
            </a:xfrm>
            <a:custGeom>
              <a:avLst/>
              <a:gdLst/>
              <a:ahLst/>
              <a:cxnLst/>
              <a:rect l="l" t="t" r="r" b="b"/>
              <a:pathLst>
                <a:path w="10515600" h="1307465">
                  <a:moveTo>
                    <a:pt x="10515219" y="147955"/>
                  </a:moveTo>
                  <a:lnTo>
                    <a:pt x="10515219" y="1159002"/>
                  </a:lnTo>
                  <a:lnTo>
                    <a:pt x="10507671" y="1205743"/>
                  </a:lnTo>
                  <a:lnTo>
                    <a:pt x="10486657" y="1246346"/>
                  </a:lnTo>
                  <a:lnTo>
                    <a:pt x="10454621" y="1278370"/>
                  </a:lnTo>
                  <a:lnTo>
                    <a:pt x="10414009" y="1299374"/>
                  </a:lnTo>
                  <a:lnTo>
                    <a:pt x="10367264" y="1306918"/>
                  </a:lnTo>
                  <a:lnTo>
                    <a:pt x="0" y="1306918"/>
                  </a:lnTo>
                  <a:lnTo>
                    <a:pt x="0" y="0"/>
                  </a:lnTo>
                  <a:lnTo>
                    <a:pt x="10367264" y="0"/>
                  </a:lnTo>
                  <a:lnTo>
                    <a:pt x="10414009" y="7547"/>
                  </a:lnTo>
                  <a:lnTo>
                    <a:pt x="10454621" y="28561"/>
                  </a:lnTo>
                  <a:lnTo>
                    <a:pt x="10486657" y="60597"/>
                  </a:lnTo>
                  <a:lnTo>
                    <a:pt x="10507671" y="101209"/>
                  </a:lnTo>
                  <a:lnTo>
                    <a:pt x="10515219" y="147955"/>
                  </a:lnTo>
                  <a:close/>
                </a:path>
              </a:pathLst>
            </a:custGeom>
            <a:ln w="12700">
              <a:solidFill>
                <a:srgbClr val="419F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51583" y="6570726"/>
              <a:ext cx="2423795" cy="1308100"/>
            </a:xfrm>
            <a:custGeom>
              <a:avLst/>
              <a:gdLst/>
              <a:ahLst/>
              <a:cxnLst/>
              <a:rect l="l" t="t" r="r" b="b"/>
              <a:pathLst>
                <a:path w="2423795" h="1308100">
                  <a:moveTo>
                    <a:pt x="2423541" y="0"/>
                  </a:moveTo>
                  <a:lnTo>
                    <a:pt x="151003" y="0"/>
                  </a:lnTo>
                  <a:lnTo>
                    <a:pt x="103306" y="7694"/>
                  </a:lnTo>
                  <a:lnTo>
                    <a:pt x="61859" y="29122"/>
                  </a:lnTo>
                  <a:lnTo>
                    <a:pt x="29159" y="61804"/>
                  </a:lnTo>
                  <a:lnTo>
                    <a:pt x="7706" y="103258"/>
                  </a:lnTo>
                  <a:lnTo>
                    <a:pt x="0" y="151003"/>
                  </a:lnTo>
                  <a:lnTo>
                    <a:pt x="0" y="1156589"/>
                  </a:lnTo>
                  <a:lnTo>
                    <a:pt x="7706" y="1204341"/>
                  </a:lnTo>
                  <a:lnTo>
                    <a:pt x="29159" y="1245814"/>
                  </a:lnTo>
                  <a:lnTo>
                    <a:pt x="61859" y="1278518"/>
                  </a:lnTo>
                  <a:lnTo>
                    <a:pt x="103306" y="1299966"/>
                  </a:lnTo>
                  <a:lnTo>
                    <a:pt x="151003" y="1307668"/>
                  </a:lnTo>
                  <a:lnTo>
                    <a:pt x="2423541" y="1307668"/>
                  </a:lnTo>
                  <a:lnTo>
                    <a:pt x="2423541" y="0"/>
                  </a:lnTo>
                  <a:close/>
                </a:path>
              </a:pathLst>
            </a:custGeom>
            <a:solidFill>
              <a:srgbClr val="419F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51583" y="6570726"/>
              <a:ext cx="2423795" cy="1308100"/>
            </a:xfrm>
            <a:custGeom>
              <a:avLst/>
              <a:gdLst/>
              <a:ahLst/>
              <a:cxnLst/>
              <a:rect l="l" t="t" r="r" b="b"/>
              <a:pathLst>
                <a:path w="2423795" h="1308100">
                  <a:moveTo>
                    <a:pt x="0" y="1156589"/>
                  </a:moveTo>
                  <a:lnTo>
                    <a:pt x="0" y="151003"/>
                  </a:lnTo>
                  <a:lnTo>
                    <a:pt x="7706" y="103258"/>
                  </a:lnTo>
                  <a:lnTo>
                    <a:pt x="29159" y="61804"/>
                  </a:lnTo>
                  <a:lnTo>
                    <a:pt x="61859" y="29122"/>
                  </a:lnTo>
                  <a:lnTo>
                    <a:pt x="103306" y="7694"/>
                  </a:lnTo>
                  <a:lnTo>
                    <a:pt x="151003" y="0"/>
                  </a:lnTo>
                  <a:lnTo>
                    <a:pt x="2423541" y="0"/>
                  </a:lnTo>
                  <a:lnTo>
                    <a:pt x="2423541" y="1307668"/>
                  </a:lnTo>
                  <a:lnTo>
                    <a:pt x="151003" y="1307668"/>
                  </a:lnTo>
                  <a:lnTo>
                    <a:pt x="103306" y="1299966"/>
                  </a:lnTo>
                  <a:lnTo>
                    <a:pt x="61859" y="1278518"/>
                  </a:lnTo>
                  <a:lnTo>
                    <a:pt x="29159" y="1245814"/>
                  </a:lnTo>
                  <a:lnTo>
                    <a:pt x="7706" y="1204341"/>
                  </a:lnTo>
                  <a:lnTo>
                    <a:pt x="0" y="1156589"/>
                  </a:lnTo>
                  <a:close/>
                </a:path>
              </a:pathLst>
            </a:custGeom>
            <a:ln w="12700">
              <a:solidFill>
                <a:srgbClr val="419F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85538" y="7057136"/>
              <a:ext cx="206375" cy="317500"/>
            </a:xfrm>
            <a:custGeom>
              <a:avLst/>
              <a:gdLst/>
              <a:ahLst/>
              <a:cxnLst/>
              <a:rect l="l" t="t" r="r" b="b"/>
              <a:pathLst>
                <a:path w="206375" h="317500">
                  <a:moveTo>
                    <a:pt x="0" y="0"/>
                  </a:moveTo>
                  <a:lnTo>
                    <a:pt x="0" y="317499"/>
                  </a:lnTo>
                  <a:lnTo>
                    <a:pt x="206121" y="158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9F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85538" y="7057136"/>
              <a:ext cx="206375" cy="317500"/>
            </a:xfrm>
            <a:custGeom>
              <a:avLst/>
              <a:gdLst/>
              <a:ahLst/>
              <a:cxnLst/>
              <a:rect l="l" t="t" r="r" b="b"/>
              <a:pathLst>
                <a:path w="206375" h="317500">
                  <a:moveTo>
                    <a:pt x="0" y="0"/>
                  </a:moveTo>
                  <a:lnTo>
                    <a:pt x="206121" y="158749"/>
                  </a:lnTo>
                  <a:lnTo>
                    <a:pt x="0" y="3174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9F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541523" y="7057770"/>
            <a:ext cx="8439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44897" y="6801129"/>
            <a:ext cx="858266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Describes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"/>
                <a:cs typeface="Arial"/>
              </a:rPr>
              <a:t>them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mathematical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representations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capture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patterns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structure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language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data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4900" y="816754"/>
            <a:ext cx="6421501" cy="373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0F2DDABBDF49409AAC83A5FD91EC22" ma:contentTypeVersion="18" ma:contentTypeDescription="Create a new document." ma:contentTypeScope="" ma:versionID="e4e51f4bd971dec5bc45998c259d552d">
  <xsd:schema xmlns:xsd="http://www.w3.org/2001/XMLSchema" xmlns:xs="http://www.w3.org/2001/XMLSchema" xmlns:p="http://schemas.microsoft.com/office/2006/metadata/properties" xmlns:ns3="9e1c2a13-0740-49b5-a03d-96af0a780283" xmlns:ns4="13f9a36d-0581-4bbd-819e-2fae6181123e" targetNamespace="http://schemas.microsoft.com/office/2006/metadata/properties" ma:root="true" ma:fieldsID="113c05ee444d9afbab46cff3a0589b82" ns3:_="" ns4:_="">
    <xsd:import namespace="9e1c2a13-0740-49b5-a03d-96af0a780283"/>
    <xsd:import namespace="13f9a36d-0581-4bbd-819e-2fae618112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c2a13-0740-49b5-a03d-96af0a780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9a36d-0581-4bbd-819e-2fae618112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1c2a13-0740-49b5-a03d-96af0a780283" xsi:nil="true"/>
  </documentManagement>
</p:properties>
</file>

<file path=customXml/itemProps1.xml><?xml version="1.0" encoding="utf-8"?>
<ds:datastoreItem xmlns:ds="http://schemas.openxmlformats.org/officeDocument/2006/customXml" ds:itemID="{DCBC6347-709D-42DF-A0C7-629D78FAE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1c2a13-0740-49b5-a03d-96af0a780283"/>
    <ds:schemaRef ds:uri="13f9a36d-0581-4bbd-819e-2fae618112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2E6D24-032B-41D6-A3F7-876816EF27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6C00EE-53DD-49A0-94A6-5B9160D2C798}">
  <ds:schemaRefs>
    <ds:schemaRef ds:uri="13f9a36d-0581-4bbd-819e-2fae6181123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9e1c2a13-0740-49b5-a03d-96af0a78028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2028</Words>
  <Application>Microsoft Office PowerPoint</Application>
  <PresentationFormat>Custom</PresentationFormat>
  <Paragraphs>281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Arial Black</vt:lpstr>
      <vt:lpstr>Times New Roman</vt:lpstr>
      <vt:lpstr>Office Theme</vt:lpstr>
      <vt:lpstr>Generative AI in Software Engineering</vt:lpstr>
      <vt:lpstr>Integrating Generative AI in Software Development Lifecycle (SDLC)</vt:lpstr>
      <vt:lpstr>Engage and Think</vt:lpstr>
      <vt:lpstr>Learning Objectives</vt:lpstr>
      <vt:lpstr>Understanding the Next Frontier: Generative AI</vt:lpstr>
      <vt:lpstr>What Is Generative AI?</vt:lpstr>
      <vt:lpstr>Objectives of Generative AI</vt:lpstr>
      <vt:lpstr>Generative AI and LLM</vt:lpstr>
      <vt:lpstr>Large Language Models(LLM)</vt:lpstr>
      <vt:lpstr>Widely Used LLMs</vt:lpstr>
      <vt:lpstr>Software Development: The Generative AI Way</vt:lpstr>
      <vt:lpstr>What Is Software Development Lifecycle (SDLC)?</vt:lpstr>
      <vt:lpstr>Project Planning</vt:lpstr>
      <vt:lpstr>Requirement Gathering and Analysis</vt:lpstr>
      <vt:lpstr>Designing</vt:lpstr>
      <vt:lpstr>Implementation</vt:lpstr>
      <vt:lpstr>Testing</vt:lpstr>
      <vt:lpstr>Deployment</vt:lpstr>
      <vt:lpstr>Maintenance</vt:lpstr>
      <vt:lpstr>Top Generative AI Software Development Tools</vt:lpstr>
      <vt:lpstr>Top Generative AI Software Development Tools</vt:lpstr>
      <vt:lpstr>Top Generative AI Software Development Tools</vt:lpstr>
      <vt:lpstr>Generative AI vs. Traditional Software Development</vt:lpstr>
      <vt:lpstr>Demo: Creating a Food Ordering Application Using Generative AI Tools</vt:lpstr>
      <vt:lpstr>Impact of Generative AI in Software Development</vt:lpstr>
      <vt:lpstr>Quick Check</vt:lpstr>
      <vt:lpstr>Use Case on Accenture</vt:lpstr>
      <vt:lpstr>Use Case: Problem Statement</vt:lpstr>
      <vt:lpstr>Use Case: Solution</vt:lpstr>
      <vt:lpstr>Guided Practice</vt:lpstr>
      <vt:lpstr>Key Takeaways</vt:lpstr>
      <vt:lpstr>Practice Project</vt:lpstr>
      <vt:lpstr>Additional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Parashar</dc:creator>
  <cp:lastModifiedBy>Rewa Pimpalkar</cp:lastModifiedBy>
  <cp:revision>4</cp:revision>
  <dcterms:created xsi:type="dcterms:W3CDTF">2024-10-15T10:38:07Z</dcterms:created>
  <dcterms:modified xsi:type="dcterms:W3CDTF">2024-11-12T10:00:11Z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2024-10-15T00:00:00Z</vt:filetime>
  </property>
  <property fmtid="{D5CDD505-2E9C-101B-9397-08002B2CF9AE}" pid="5" name="Producer">
    <vt:lpwstr>Microsoft® PowerPoint® for Microsoft 365</vt:lpwstr>
  </property>
  <property fmtid="{D5CDD505-2E9C-101B-9397-08002B2CF9AE}" pid="6" name="ContentTypeId">
    <vt:lpwstr>0x010100730F2DDABBDF49409AAC83A5FD91EC22</vt:lpwstr>
  </property>
</Properties>
</file>