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Virtual Key for Your Repositories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file purpose in the document.</a:t>
            </a:r>
          </a:p>
          <a:p>
            <a:pPr lvl="2"/>
            <a:r>
              <a:rPr lang="en-IN" dirty="0"/>
              <a:t>EX: </a:t>
            </a:r>
            <a:r>
              <a:rPr lang="en-IN" dirty="0" smtClean="0"/>
              <a:t>App.java Main class details which contains all operations. </a:t>
            </a:r>
          </a:p>
          <a:p>
            <a:pPr lvl="2"/>
            <a:r>
              <a:rPr lang="en-IN" dirty="0" smtClean="0"/>
              <a:t>The operation class which help to do all operation depending upon the </a:t>
            </a:r>
            <a:r>
              <a:rPr lang="en-IN" smtClean="0"/>
              <a:t>application requirements.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output screen shot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</a:t>
            </a:r>
            <a:r>
              <a:rPr lang="en-IN" dirty="0" smtClean="0"/>
              <a:t>.java and .class </a:t>
            </a:r>
            <a:r>
              <a:rPr lang="en-IN" dirty="0"/>
              <a:t>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Wingdings</vt:lpstr>
      <vt:lpstr>Office Theme</vt:lpstr>
      <vt:lpstr>Virtual Key for Your Repositories</vt:lpstr>
      <vt:lpstr>Project Submission Steps</vt:lpstr>
      <vt:lpstr>Important things to consider</vt:lpstr>
      <vt:lpstr>Important things to consider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Akash Kale</cp:lastModifiedBy>
  <cp:revision>24</cp:revision>
  <dcterms:created xsi:type="dcterms:W3CDTF">2021-03-16T03:13:06Z</dcterms:created>
  <dcterms:modified xsi:type="dcterms:W3CDTF">2021-05-01T13:31:24Z</dcterms:modified>
</cp:coreProperties>
</file>