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0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8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5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0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64E4-63EA-4C62-9C3C-7415FACCE9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50BB-3920-4CD2-99F6-EB00627FB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MCQ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3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4907"/>
            <a:ext cx="832176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112" y="2706581"/>
            <a:ext cx="253768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84" y="1828737"/>
            <a:ext cx="5311600" cy="2187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335" y="4305233"/>
            <a:ext cx="162320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39" y="2372071"/>
            <a:ext cx="162320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39" y="1690688"/>
            <a:ext cx="611177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329" y="2186892"/>
            <a:ext cx="2872989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08" y="2195292"/>
            <a:ext cx="4892464" cy="141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96" y="3787080"/>
            <a:ext cx="96782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768" y="2420846"/>
            <a:ext cx="1275631" cy="16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9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49" y="2031436"/>
            <a:ext cx="4808637" cy="20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57" y="4241997"/>
            <a:ext cx="2834886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7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290" y="2625068"/>
            <a:ext cx="294919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22" y="1583396"/>
            <a:ext cx="5265876" cy="165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6" y="3661286"/>
            <a:ext cx="1207045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7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354" y="1545965"/>
            <a:ext cx="5799323" cy="3795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25" y="3814516"/>
            <a:ext cx="241574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1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52" y="2505456"/>
            <a:ext cx="3282695" cy="14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642" y="1559683"/>
            <a:ext cx="6325148" cy="3749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92" y="3673545"/>
            <a:ext cx="2141406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224" y="2215871"/>
            <a:ext cx="2819941" cy="17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85" y="1923956"/>
            <a:ext cx="5685013" cy="2911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11" y="4160619"/>
            <a:ext cx="242337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74" y="2741649"/>
            <a:ext cx="3043533" cy="15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771" y="2155670"/>
            <a:ext cx="1164373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84" y="1588682"/>
            <a:ext cx="4656223" cy="27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07" y="4139877"/>
            <a:ext cx="853514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394" y="2645627"/>
            <a:ext cx="1152181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60" y="1690688"/>
            <a:ext cx="4892464" cy="3734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01" y="4040057"/>
            <a:ext cx="139458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813" y="2216623"/>
            <a:ext cx="139458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Question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15" y="1690688"/>
            <a:ext cx="577245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05" y="3401508"/>
            <a:ext cx="219475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625" y="3315434"/>
            <a:ext cx="219475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Java MCQ</vt:lpstr>
      <vt:lpstr>1st Question </vt:lpstr>
      <vt:lpstr>PowerPoint Presentation</vt:lpstr>
      <vt:lpstr>2nd Question </vt:lpstr>
      <vt:lpstr>PowerPoint Presentation</vt:lpstr>
      <vt:lpstr>3rd Question </vt:lpstr>
      <vt:lpstr>PowerPoint Presentation</vt:lpstr>
      <vt:lpstr>4th Question </vt:lpstr>
      <vt:lpstr>PowerPoint Presentation</vt:lpstr>
      <vt:lpstr>5th Question </vt:lpstr>
      <vt:lpstr>PowerPoint Presentation</vt:lpstr>
      <vt:lpstr>6th Question </vt:lpstr>
      <vt:lpstr>PowerPoint Presentation</vt:lpstr>
      <vt:lpstr>7th Question </vt:lpstr>
      <vt:lpstr>PowerPoint Presentation</vt:lpstr>
      <vt:lpstr>8th Question </vt:lpstr>
      <vt:lpstr>PowerPoint Presentation</vt:lpstr>
      <vt:lpstr>9th Question </vt:lpstr>
      <vt:lpstr>PowerPoint Presentation</vt:lpstr>
      <vt:lpstr>10th Question </vt:lpstr>
      <vt:lpstr>PowerPoint Presentation</vt:lpstr>
      <vt:lpstr>11th Question </vt:lpstr>
      <vt:lpstr>PowerPoint Presentation</vt:lpstr>
      <vt:lpstr>12th Question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MCQ</dc:title>
  <dc:creator>Akash Kale</dc:creator>
  <cp:lastModifiedBy>Akash Kale</cp:lastModifiedBy>
  <cp:revision>14</cp:revision>
  <dcterms:created xsi:type="dcterms:W3CDTF">2021-01-17T17:05:35Z</dcterms:created>
  <dcterms:modified xsi:type="dcterms:W3CDTF">2021-01-17T18:00:24Z</dcterms:modified>
</cp:coreProperties>
</file>