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358" r:id="rId5"/>
    <p:sldId id="359" r:id="rId6"/>
    <p:sldId id="360" r:id="rId7"/>
    <p:sldId id="361" r:id="rId8"/>
    <p:sldId id="363" r:id="rId9"/>
    <p:sldId id="364" r:id="rId10"/>
    <p:sldId id="365" r:id="rId11"/>
    <p:sldId id="366" r:id="rId12"/>
    <p:sldId id="367" r:id="rId13"/>
    <p:sldId id="368" r:id="rId14"/>
    <p:sldId id="415" r:id="rId15"/>
    <p:sldId id="369" r:id="rId16"/>
    <p:sldId id="374" r:id="rId17"/>
    <p:sldId id="375" r:id="rId18"/>
    <p:sldId id="370" r:id="rId19"/>
    <p:sldId id="371" r:id="rId20"/>
    <p:sldId id="372" r:id="rId21"/>
    <p:sldId id="373" r:id="rId22"/>
    <p:sldId id="362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416" r:id="rId34"/>
    <p:sldId id="417" r:id="rId35"/>
    <p:sldId id="386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7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admin@gmail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Movers and Packers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82" y="0"/>
            <a:ext cx="7981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file : which takes </a:t>
            </a:r>
            <a:r>
              <a:rPr lang="en-US" dirty="0" err="1" smtClean="0"/>
              <a:t>req</a:t>
            </a:r>
            <a:r>
              <a:rPr lang="en-US" dirty="0" smtClean="0"/>
              <a:t> and res and do the operation on model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86" y="2027543"/>
            <a:ext cx="9083827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33064"/>
            <a:ext cx="8931414" cy="6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: it is use to map the request and http methods.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46" y="1894181"/>
            <a:ext cx="7712108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330"/>
            <a:ext cx="12192000" cy="36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0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 : this is main file. Entry of the application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699" y="1825625"/>
            <a:ext cx="58766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0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create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run the project using </a:t>
            </a:r>
            <a:r>
              <a:rPr lang="en-US" dirty="0" err="1" smtClean="0"/>
              <a:t>docker</a:t>
            </a:r>
            <a:r>
              <a:rPr lang="en-US" dirty="0" smtClean="0"/>
              <a:t> container so we need to create the </a:t>
            </a:r>
            <a:r>
              <a:rPr lang="en-US" dirty="0" err="1" smtClean="0"/>
              <a:t>Dockerfile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7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90219"/>
            <a:ext cx="10341236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move inside a </a:t>
            </a:r>
            <a:r>
              <a:rPr lang="en-US" dirty="0"/>
              <a:t>packers-and-movers-frontend-app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run the command as </a:t>
            </a:r>
            <a:r>
              <a:rPr lang="en-US" dirty="0" err="1" smtClean="0"/>
              <a:t>npm</a:t>
            </a:r>
            <a:r>
              <a:rPr lang="en-US" dirty="0" smtClean="0"/>
              <a:t> install to install all required dependencies.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5189"/>
            <a:ext cx="1194157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– angular project structure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983" y="1825625"/>
            <a:ext cx="5764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present in </a:t>
            </a:r>
            <a:r>
              <a:rPr lang="en-US" dirty="0" err="1" smtClean="0"/>
              <a:t>git</a:t>
            </a:r>
            <a:r>
              <a:rPr lang="en-US" dirty="0" smtClean="0"/>
              <a:t> repository in below URL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https://github.com/Kaleakash/moversandpackers.git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Plz</a:t>
            </a:r>
            <a:r>
              <a:rPr lang="en-US" dirty="0" smtClean="0"/>
              <a:t> login to virtual lab and clone this project in virtual lab using command as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/>
              <a:t>https://github.com/Kaleakash/moversandpackers.git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6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project contains lot of components, service as well as model classes 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23" y="2342992"/>
            <a:ext cx="6790008" cy="45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build the angular project using command as ng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817"/>
            <a:ext cx="12192000" cy="44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6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the </a:t>
            </a:r>
            <a:r>
              <a:rPr lang="en-US" dirty="0" err="1" smtClean="0"/>
              <a:t>Dockerfile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run angular project using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2714948"/>
            <a:ext cx="1084420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2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will create the </a:t>
            </a:r>
            <a:r>
              <a:rPr lang="en-US" dirty="0" err="1" smtClean="0"/>
              <a:t>docker-compose.yml</a:t>
            </a:r>
            <a:r>
              <a:rPr lang="en-US" dirty="0" smtClean="0"/>
              <a:t> 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135" y="1825625"/>
            <a:ext cx="3689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</a:t>
            </a:r>
            <a:r>
              <a:rPr lang="en-US" dirty="0" err="1" smtClean="0"/>
              <a:t>docker</a:t>
            </a:r>
            <a:r>
              <a:rPr lang="en-US" dirty="0" smtClean="0"/>
              <a:t>-compose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-compose up </a:t>
            </a:r>
            <a:r>
              <a:rPr lang="en-US" dirty="0" smtClean="0"/>
              <a:t>–build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6148"/>
            <a:ext cx="12192000" cy="28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8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everything go fine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three container get start. </a:t>
            </a:r>
          </a:p>
          <a:p>
            <a:r>
              <a:rPr lang="en-US" dirty="0" smtClean="0"/>
              <a:t>Open another terminal and check the container status.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4638"/>
            <a:ext cx="12192000" cy="23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57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details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running with </a:t>
            </a:r>
            <a:r>
              <a:rPr lang="en-US" dirty="0" err="1" smtClean="0"/>
              <a:t>nginx</a:t>
            </a:r>
            <a:r>
              <a:rPr lang="en-US" dirty="0" smtClean="0"/>
              <a:t> server with 80 port number. </a:t>
            </a:r>
          </a:p>
          <a:p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running on port number 3000 port number </a:t>
            </a:r>
          </a:p>
          <a:p>
            <a:r>
              <a:rPr lang="en-US" dirty="0" smtClean="0"/>
              <a:t>Mongo </a:t>
            </a:r>
            <a:r>
              <a:rPr lang="en-US" dirty="0" err="1" smtClean="0"/>
              <a:t>db</a:t>
            </a:r>
            <a:r>
              <a:rPr lang="en-US" dirty="0" smtClean="0"/>
              <a:t> database running on 27017 port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run the application using </a:t>
            </a:r>
            <a:r>
              <a:rPr lang="en-US" dirty="0" err="1" smtClean="0"/>
              <a:t>url</a:t>
            </a:r>
            <a:r>
              <a:rPr lang="en-US" dirty="0" smtClean="0"/>
              <a:t> 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58"/>
            <a:ext cx="12192000" cy="64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400" y="1825625"/>
            <a:ext cx="7283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clone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2850"/>
            <a:ext cx="10515600" cy="23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872" y="1825625"/>
            <a:ext cx="8260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068" y="1825625"/>
            <a:ext cx="7863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57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user can send the message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957" y="1825625"/>
            <a:ext cx="76160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537" y="1807337"/>
            <a:ext cx="521058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67" y="1840938"/>
            <a:ext cx="5452452" cy="43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6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quote by guest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05" y="1770761"/>
            <a:ext cx="595184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65" y="1691545"/>
            <a:ext cx="5544599" cy="45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8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login with </a:t>
            </a:r>
            <a:r>
              <a:rPr lang="en-US" dirty="0" err="1" smtClean="0"/>
              <a:t>emailid</a:t>
            </a:r>
            <a:r>
              <a:rPr lang="en-US" dirty="0" smtClean="0"/>
              <a:t> as </a:t>
            </a:r>
            <a:r>
              <a:rPr lang="en-US" dirty="0" smtClean="0">
                <a:hlinkClick r:id="rId2"/>
              </a:rPr>
              <a:t>admin@gmail.com</a:t>
            </a:r>
            <a:r>
              <a:rPr lang="en-US" dirty="0" smtClean="0"/>
              <a:t> and password as </a:t>
            </a:r>
            <a:r>
              <a:rPr lang="en-US" b="1" dirty="0" smtClean="0"/>
              <a:t>admin@123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3283" y="1825625"/>
            <a:ext cx="73854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2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home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328" y="1825625"/>
            <a:ext cx="77993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51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add the new service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662" y="1825625"/>
            <a:ext cx="7000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40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existing services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00" y="1825625"/>
            <a:ext cx="8474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2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the messages sent by guest user or existing user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323" y="1825625"/>
            <a:ext cx="8075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4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path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3833"/>
            <a:ext cx="10515600" cy="35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the quote details send by guest user or existing user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799" y="1825625"/>
            <a:ext cx="7938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7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order details sent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63" y="1825625"/>
            <a:ext cx="792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3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create </a:t>
            </a:r>
            <a:r>
              <a:rPr lang="en-US" dirty="0" smtClean="0"/>
              <a:t>customer account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52" y="1825625"/>
            <a:ext cx="7452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20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customer account created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190" y="1825625"/>
            <a:ext cx="6817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23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login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808" y="1825625"/>
            <a:ext cx="69643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7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home page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44" y="1825625"/>
            <a:ext cx="7556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5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quote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966" y="1825625"/>
            <a:ext cx="7686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8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inquiry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990" y="1825625"/>
            <a:ext cx="7898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68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99" y="1825625"/>
            <a:ext cx="83390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selected specific service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92" y="1825625"/>
            <a:ext cx="8570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move inside a </a:t>
            </a:r>
            <a:r>
              <a:rPr lang="en-US" dirty="0"/>
              <a:t>packers-and-movers-backend-app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run the command as </a:t>
            </a:r>
            <a:r>
              <a:rPr lang="en-US" dirty="0" err="1" smtClean="0"/>
              <a:t>npm</a:t>
            </a:r>
            <a:r>
              <a:rPr lang="en-US" dirty="0" smtClean="0"/>
              <a:t> install to install all required dependencies.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2535"/>
            <a:ext cx="12192000" cy="35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filled all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38" y="1825625"/>
            <a:ext cx="82143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6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processed the request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530" y="1825625"/>
            <a:ext cx="6808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1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order details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176" y="1825625"/>
            <a:ext cx="8243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2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can view order placed by customer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607" y="1825625"/>
            <a:ext cx="8572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6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updated you can see the structure of the project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61" y="1825625"/>
            <a:ext cx="8040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explanation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: this folder contains database configuration details as well as initial set up for database. If we use local machine database then </a:t>
            </a:r>
            <a:r>
              <a:rPr lang="en-US" dirty="0" err="1" smtClean="0"/>
              <a:t>ip</a:t>
            </a:r>
            <a:r>
              <a:rPr lang="en-US" dirty="0" smtClean="0"/>
              <a:t> address must be local host or 127.0.0.1 with port number 27017.if we use Docker container then mongo </a:t>
            </a:r>
            <a:r>
              <a:rPr lang="en-US" dirty="0" err="1" smtClean="0"/>
              <a:t>db</a:t>
            </a:r>
            <a:r>
              <a:rPr lang="en-US" dirty="0" smtClean="0"/>
              <a:t> container name </a:t>
            </a:r>
            <a:r>
              <a:rPr lang="en-US" dirty="0" err="1" smtClean="0"/>
              <a:t>ie</a:t>
            </a:r>
            <a:r>
              <a:rPr lang="en-US" dirty="0" smtClean="0"/>
              <a:t> present in </a:t>
            </a:r>
            <a:r>
              <a:rPr lang="en-US" dirty="0" err="1" smtClean="0"/>
              <a:t>docker-compose.yml</a:t>
            </a:r>
            <a:r>
              <a:rPr lang="en-US" dirty="0" smtClean="0"/>
              <a:t> file as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6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50"/>
            <a:ext cx="12192000" cy="5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file: this file contains the structure of collection with schema definition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448" y="2031353"/>
            <a:ext cx="8817104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458</Words>
  <Application>Microsoft Office PowerPoint</Application>
  <PresentationFormat>Widescreen</PresentationFormat>
  <Paragraphs>65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Movers and Packers </vt:lpstr>
      <vt:lpstr>This project present in git repository in below URL </vt:lpstr>
      <vt:lpstr>After clone project </vt:lpstr>
      <vt:lpstr>Project structure path</vt:lpstr>
      <vt:lpstr>First move inside a packers-and-movers-backend-app </vt:lpstr>
      <vt:lpstr>After updated you can see the structure of the project </vt:lpstr>
      <vt:lpstr>Project structure explanation </vt:lpstr>
      <vt:lpstr>PowerPoint Presentation</vt:lpstr>
      <vt:lpstr>Model file: this file contains the structure of collection with schema definition </vt:lpstr>
      <vt:lpstr>PowerPoint Presentation</vt:lpstr>
      <vt:lpstr>Controller file : which takes req and res and do the operation on model </vt:lpstr>
      <vt:lpstr>PowerPoint Presentation</vt:lpstr>
      <vt:lpstr>Router : it is use to map the request and http methods. </vt:lpstr>
      <vt:lpstr>PowerPoint Presentation</vt:lpstr>
      <vt:lpstr>App.js : this is main file. Entry of the application </vt:lpstr>
      <vt:lpstr>We will create Dockerfile</vt:lpstr>
      <vt:lpstr>PowerPoint Presentation</vt:lpstr>
      <vt:lpstr>Now move inside a packers-and-movers-frontend-app </vt:lpstr>
      <vt:lpstr>Front – angular project structure </vt:lpstr>
      <vt:lpstr>Project structure </vt:lpstr>
      <vt:lpstr>Now build the angular project using command as ng build </vt:lpstr>
      <vt:lpstr>Now we will create the Dockerfile  </vt:lpstr>
      <vt:lpstr>Now will create the docker-compose.yml  </vt:lpstr>
      <vt:lpstr>Now run the docker-compose file </vt:lpstr>
      <vt:lpstr>If everything go fine </vt:lpstr>
      <vt:lpstr>Container details </vt:lpstr>
      <vt:lpstr>Now run the application using url as </vt:lpstr>
      <vt:lpstr>PowerPoint Presentation</vt:lpstr>
      <vt:lpstr>Login </vt:lpstr>
      <vt:lpstr>Services  </vt:lpstr>
      <vt:lpstr>Prices  </vt:lpstr>
      <vt:lpstr>Guest user can send the message </vt:lpstr>
      <vt:lpstr>Contact us </vt:lpstr>
      <vt:lpstr>Quick quote by guest user </vt:lpstr>
      <vt:lpstr>Admin login with emailid as admin@gmail.com and password as admin@123 </vt:lpstr>
      <vt:lpstr>Admin home page </vt:lpstr>
      <vt:lpstr>Admin can add the new service </vt:lpstr>
      <vt:lpstr>Admin can view existing services </vt:lpstr>
      <vt:lpstr>Admin can view the messages sent by guest user or existing user  </vt:lpstr>
      <vt:lpstr>Admin can view the quote details send by guest user or existing user </vt:lpstr>
      <vt:lpstr>Admin can view order details sent </vt:lpstr>
      <vt:lpstr>Now we will create customer account </vt:lpstr>
      <vt:lpstr>After customer account created </vt:lpstr>
      <vt:lpstr>Customer login </vt:lpstr>
      <vt:lpstr>Customer home page </vt:lpstr>
      <vt:lpstr>Quick quote by customer </vt:lpstr>
      <vt:lpstr>Quick inquiry by customer </vt:lpstr>
      <vt:lpstr>Request by customer </vt:lpstr>
      <vt:lpstr>After selected specific service by customer </vt:lpstr>
      <vt:lpstr>After filled all details </vt:lpstr>
      <vt:lpstr>Then processed the request </vt:lpstr>
      <vt:lpstr>View order details </vt:lpstr>
      <vt:lpstr>Admin can view order placed by customer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188</cp:revision>
  <dcterms:created xsi:type="dcterms:W3CDTF">2022-12-24T05:17:27Z</dcterms:created>
  <dcterms:modified xsi:type="dcterms:W3CDTF">2023-03-23T03:52:49Z</dcterms:modified>
</cp:coreProperties>
</file>